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Drawing"/>
          <p:cNvGrpSpPr/>
          <p:nvPr/>
        </p:nvGrpSpPr>
        <p:grpSpPr>
          <a:xfrm>
            <a:off x="158749" y="1422399"/>
            <a:ext cx="12449924" cy="7631000"/>
            <a:chOff x="0" y="0"/>
            <a:chExt cx="12449922" cy="7630998"/>
          </a:xfrm>
        </p:grpSpPr>
        <p:sp>
          <p:nvSpPr>
            <p:cNvPr id="119" name="Line"/>
            <p:cNvSpPr/>
            <p:nvPr/>
          </p:nvSpPr>
          <p:spPr>
            <a:xfrm>
              <a:off x="2647949" y="0"/>
              <a:ext cx="10585" cy="561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0"/>
                  </a:moveTo>
                  <a:cubicBezTo>
                    <a:pt x="0" y="2111"/>
                    <a:pt x="0" y="4223"/>
                    <a:pt x="2160" y="6618"/>
                  </a:cubicBezTo>
                  <a:cubicBezTo>
                    <a:pt x="4320" y="9014"/>
                    <a:pt x="8640" y="11693"/>
                    <a:pt x="12960" y="14048"/>
                  </a:cubicBezTo>
                  <a:cubicBezTo>
                    <a:pt x="17280" y="16403"/>
                    <a:pt x="21600" y="18433"/>
                    <a:pt x="21600" y="19732"/>
                  </a:cubicBezTo>
                  <a:cubicBezTo>
                    <a:pt x="21600" y="21032"/>
                    <a:pt x="17280" y="21600"/>
                    <a:pt x="12960" y="21519"/>
                  </a:cubicBezTo>
                  <a:cubicBezTo>
                    <a:pt x="8640" y="21438"/>
                    <a:pt x="4320" y="20707"/>
                    <a:pt x="0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600555" y="88900"/>
              <a:ext cx="26329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21324" y="0"/>
                  </a:moveTo>
                  <a:cubicBezTo>
                    <a:pt x="18067" y="1934"/>
                    <a:pt x="14810" y="3869"/>
                    <a:pt x="12067" y="5427"/>
                  </a:cubicBezTo>
                  <a:cubicBezTo>
                    <a:pt x="9324" y="6985"/>
                    <a:pt x="7095" y="8167"/>
                    <a:pt x="5295" y="9134"/>
                  </a:cubicBezTo>
                  <a:cubicBezTo>
                    <a:pt x="3495" y="10101"/>
                    <a:pt x="2124" y="10854"/>
                    <a:pt x="1181" y="11445"/>
                  </a:cubicBezTo>
                  <a:cubicBezTo>
                    <a:pt x="238" y="12036"/>
                    <a:pt x="-276" y="12466"/>
                    <a:pt x="153" y="12896"/>
                  </a:cubicBezTo>
                  <a:cubicBezTo>
                    <a:pt x="581" y="13325"/>
                    <a:pt x="1953" y="13755"/>
                    <a:pt x="3667" y="14615"/>
                  </a:cubicBezTo>
                  <a:cubicBezTo>
                    <a:pt x="5381" y="15475"/>
                    <a:pt x="7438" y="16764"/>
                    <a:pt x="9495" y="18000"/>
                  </a:cubicBezTo>
                  <a:cubicBezTo>
                    <a:pt x="11553" y="19236"/>
                    <a:pt x="13610" y="20418"/>
                    <a:pt x="156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853521" y="302355"/>
              <a:ext cx="138261" cy="201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193" fill="norm" stroke="1" extrusionOk="0">
                  <a:moveTo>
                    <a:pt x="19656" y="2261"/>
                  </a:moveTo>
                  <a:cubicBezTo>
                    <a:pt x="18385" y="1371"/>
                    <a:pt x="17115" y="480"/>
                    <a:pt x="14573" y="591"/>
                  </a:cubicBezTo>
                  <a:cubicBezTo>
                    <a:pt x="12032" y="703"/>
                    <a:pt x="8220" y="1816"/>
                    <a:pt x="5362" y="5045"/>
                  </a:cubicBezTo>
                  <a:cubicBezTo>
                    <a:pt x="2503" y="8274"/>
                    <a:pt x="597" y="13618"/>
                    <a:pt x="120" y="16736"/>
                  </a:cubicBezTo>
                  <a:cubicBezTo>
                    <a:pt x="-356" y="19853"/>
                    <a:pt x="597" y="20744"/>
                    <a:pt x="2662" y="21078"/>
                  </a:cubicBezTo>
                  <a:cubicBezTo>
                    <a:pt x="4726" y="21412"/>
                    <a:pt x="7903" y="21189"/>
                    <a:pt x="11238" y="18072"/>
                  </a:cubicBezTo>
                  <a:cubicBezTo>
                    <a:pt x="14573" y="14954"/>
                    <a:pt x="18068" y="8942"/>
                    <a:pt x="19656" y="5379"/>
                  </a:cubicBezTo>
                  <a:cubicBezTo>
                    <a:pt x="21244" y="1816"/>
                    <a:pt x="20926" y="703"/>
                    <a:pt x="19815" y="257"/>
                  </a:cubicBezTo>
                  <a:cubicBezTo>
                    <a:pt x="18703" y="-188"/>
                    <a:pt x="16797" y="35"/>
                    <a:pt x="14891" y="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117783" y="6350"/>
              <a:ext cx="25467" cy="50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512" fill="norm" stroke="1" extrusionOk="0">
                  <a:moveTo>
                    <a:pt x="19990" y="0"/>
                  </a:moveTo>
                  <a:cubicBezTo>
                    <a:pt x="11682" y="896"/>
                    <a:pt x="3375" y="1793"/>
                    <a:pt x="882" y="3540"/>
                  </a:cubicBezTo>
                  <a:cubicBezTo>
                    <a:pt x="-1610" y="5288"/>
                    <a:pt x="1713" y="7887"/>
                    <a:pt x="4205" y="10845"/>
                  </a:cubicBezTo>
                  <a:cubicBezTo>
                    <a:pt x="6698" y="13802"/>
                    <a:pt x="8359" y="17119"/>
                    <a:pt x="9190" y="19001"/>
                  </a:cubicBezTo>
                  <a:cubicBezTo>
                    <a:pt x="10021" y="20883"/>
                    <a:pt x="10021" y="21331"/>
                    <a:pt x="11682" y="21466"/>
                  </a:cubicBezTo>
                  <a:cubicBezTo>
                    <a:pt x="13344" y="21600"/>
                    <a:pt x="16667" y="21421"/>
                    <a:pt x="1999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282950" y="279400"/>
              <a:ext cx="20442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0" y="0"/>
                  </a:moveTo>
                  <a:cubicBezTo>
                    <a:pt x="445" y="6075"/>
                    <a:pt x="891" y="12150"/>
                    <a:pt x="1336" y="12937"/>
                  </a:cubicBezTo>
                  <a:cubicBezTo>
                    <a:pt x="1781" y="13725"/>
                    <a:pt x="2227" y="9225"/>
                    <a:pt x="2895" y="6637"/>
                  </a:cubicBezTo>
                  <a:cubicBezTo>
                    <a:pt x="3563" y="4050"/>
                    <a:pt x="4454" y="3375"/>
                    <a:pt x="4899" y="3600"/>
                  </a:cubicBezTo>
                  <a:cubicBezTo>
                    <a:pt x="5344" y="3825"/>
                    <a:pt x="5344" y="4950"/>
                    <a:pt x="5456" y="6188"/>
                  </a:cubicBezTo>
                  <a:cubicBezTo>
                    <a:pt x="5567" y="7425"/>
                    <a:pt x="5790" y="8775"/>
                    <a:pt x="5901" y="10012"/>
                  </a:cubicBezTo>
                  <a:cubicBezTo>
                    <a:pt x="6012" y="11250"/>
                    <a:pt x="6012" y="12375"/>
                    <a:pt x="6235" y="12375"/>
                  </a:cubicBezTo>
                  <a:cubicBezTo>
                    <a:pt x="6458" y="12375"/>
                    <a:pt x="6903" y="11250"/>
                    <a:pt x="8016" y="9225"/>
                  </a:cubicBezTo>
                  <a:cubicBezTo>
                    <a:pt x="9130" y="7200"/>
                    <a:pt x="10911" y="4275"/>
                    <a:pt x="12581" y="2812"/>
                  </a:cubicBezTo>
                  <a:cubicBezTo>
                    <a:pt x="14252" y="1350"/>
                    <a:pt x="15810" y="1350"/>
                    <a:pt x="17035" y="1912"/>
                  </a:cubicBezTo>
                  <a:cubicBezTo>
                    <a:pt x="18260" y="2475"/>
                    <a:pt x="19151" y="3600"/>
                    <a:pt x="19930" y="6300"/>
                  </a:cubicBezTo>
                  <a:cubicBezTo>
                    <a:pt x="20709" y="9000"/>
                    <a:pt x="21377" y="13275"/>
                    <a:pt x="21489" y="16088"/>
                  </a:cubicBezTo>
                  <a:cubicBezTo>
                    <a:pt x="21600" y="18900"/>
                    <a:pt x="21155" y="20250"/>
                    <a:pt x="20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553089" y="334118"/>
              <a:ext cx="117723" cy="15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0839" fill="norm" stroke="1" extrusionOk="0">
                  <a:moveTo>
                    <a:pt x="7342" y="3641"/>
                  </a:moveTo>
                  <a:cubicBezTo>
                    <a:pt x="7342" y="1979"/>
                    <a:pt x="7342" y="318"/>
                    <a:pt x="6584" y="41"/>
                  </a:cubicBezTo>
                  <a:cubicBezTo>
                    <a:pt x="5826" y="-236"/>
                    <a:pt x="4310" y="872"/>
                    <a:pt x="2984" y="3779"/>
                  </a:cubicBezTo>
                  <a:cubicBezTo>
                    <a:pt x="1658" y="6687"/>
                    <a:pt x="521" y="11395"/>
                    <a:pt x="142" y="14441"/>
                  </a:cubicBezTo>
                  <a:cubicBezTo>
                    <a:pt x="-237" y="17487"/>
                    <a:pt x="142" y="18872"/>
                    <a:pt x="1279" y="19841"/>
                  </a:cubicBezTo>
                  <a:cubicBezTo>
                    <a:pt x="2416" y="20810"/>
                    <a:pt x="4310" y="21364"/>
                    <a:pt x="7531" y="20118"/>
                  </a:cubicBezTo>
                  <a:cubicBezTo>
                    <a:pt x="10752" y="18872"/>
                    <a:pt x="15300" y="15826"/>
                    <a:pt x="17952" y="12502"/>
                  </a:cubicBezTo>
                  <a:cubicBezTo>
                    <a:pt x="20605" y="9179"/>
                    <a:pt x="21363" y="5579"/>
                    <a:pt x="20984" y="3364"/>
                  </a:cubicBezTo>
                  <a:cubicBezTo>
                    <a:pt x="20605" y="1149"/>
                    <a:pt x="19089" y="318"/>
                    <a:pt x="17574" y="318"/>
                  </a:cubicBezTo>
                  <a:cubicBezTo>
                    <a:pt x="16058" y="318"/>
                    <a:pt x="14542" y="1149"/>
                    <a:pt x="13026" y="1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744149" y="318310"/>
              <a:ext cx="157269" cy="43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07" fill="norm" stroke="1" extrusionOk="0">
                  <a:moveTo>
                    <a:pt x="13958" y="1856"/>
                  </a:moveTo>
                  <a:cubicBezTo>
                    <a:pt x="14242" y="1329"/>
                    <a:pt x="14526" y="802"/>
                    <a:pt x="13958" y="434"/>
                  </a:cubicBezTo>
                  <a:cubicBezTo>
                    <a:pt x="13389" y="65"/>
                    <a:pt x="11968" y="-146"/>
                    <a:pt x="9552" y="117"/>
                  </a:cubicBezTo>
                  <a:cubicBezTo>
                    <a:pt x="7136" y="381"/>
                    <a:pt x="3726" y="1118"/>
                    <a:pt x="1879" y="1751"/>
                  </a:cubicBezTo>
                  <a:cubicBezTo>
                    <a:pt x="31" y="2383"/>
                    <a:pt x="-253" y="2910"/>
                    <a:pt x="173" y="3594"/>
                  </a:cubicBezTo>
                  <a:cubicBezTo>
                    <a:pt x="600" y="4279"/>
                    <a:pt x="1736" y="5122"/>
                    <a:pt x="3584" y="5386"/>
                  </a:cubicBezTo>
                  <a:cubicBezTo>
                    <a:pt x="5431" y="5649"/>
                    <a:pt x="7989" y="5333"/>
                    <a:pt x="10405" y="4648"/>
                  </a:cubicBezTo>
                  <a:cubicBezTo>
                    <a:pt x="12821" y="3963"/>
                    <a:pt x="15094" y="2910"/>
                    <a:pt x="16373" y="2119"/>
                  </a:cubicBezTo>
                  <a:cubicBezTo>
                    <a:pt x="17652" y="1329"/>
                    <a:pt x="17936" y="802"/>
                    <a:pt x="17936" y="802"/>
                  </a:cubicBezTo>
                  <a:cubicBezTo>
                    <a:pt x="17936" y="802"/>
                    <a:pt x="17652" y="1329"/>
                    <a:pt x="17652" y="3120"/>
                  </a:cubicBezTo>
                  <a:cubicBezTo>
                    <a:pt x="17652" y="4912"/>
                    <a:pt x="17936" y="7967"/>
                    <a:pt x="18647" y="10812"/>
                  </a:cubicBezTo>
                  <a:cubicBezTo>
                    <a:pt x="19358" y="13657"/>
                    <a:pt x="20494" y="16291"/>
                    <a:pt x="20921" y="17872"/>
                  </a:cubicBezTo>
                  <a:cubicBezTo>
                    <a:pt x="21347" y="19452"/>
                    <a:pt x="21063" y="19979"/>
                    <a:pt x="20210" y="20453"/>
                  </a:cubicBezTo>
                  <a:cubicBezTo>
                    <a:pt x="19358" y="20927"/>
                    <a:pt x="17936" y="21349"/>
                    <a:pt x="15805" y="21401"/>
                  </a:cubicBezTo>
                  <a:cubicBezTo>
                    <a:pt x="13673" y="21454"/>
                    <a:pt x="10831" y="21138"/>
                    <a:pt x="8984" y="20190"/>
                  </a:cubicBezTo>
                  <a:cubicBezTo>
                    <a:pt x="7136" y="19241"/>
                    <a:pt x="6284" y="17661"/>
                    <a:pt x="5431" y="16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960573" y="311150"/>
              <a:ext cx="90728" cy="170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193" fill="norm" stroke="1" extrusionOk="0">
                  <a:moveTo>
                    <a:pt x="21042" y="4741"/>
                  </a:moveTo>
                  <a:cubicBezTo>
                    <a:pt x="20060" y="3424"/>
                    <a:pt x="19078" y="2107"/>
                    <a:pt x="17360" y="1317"/>
                  </a:cubicBezTo>
                  <a:cubicBezTo>
                    <a:pt x="15642" y="527"/>
                    <a:pt x="13187" y="263"/>
                    <a:pt x="10242" y="1317"/>
                  </a:cubicBezTo>
                  <a:cubicBezTo>
                    <a:pt x="7297" y="2371"/>
                    <a:pt x="3860" y="4741"/>
                    <a:pt x="1897" y="7507"/>
                  </a:cubicBezTo>
                  <a:cubicBezTo>
                    <a:pt x="-67" y="10273"/>
                    <a:pt x="-558" y="13434"/>
                    <a:pt x="669" y="15937"/>
                  </a:cubicBezTo>
                  <a:cubicBezTo>
                    <a:pt x="1897" y="18439"/>
                    <a:pt x="4842" y="20283"/>
                    <a:pt x="7542" y="20941"/>
                  </a:cubicBezTo>
                  <a:cubicBezTo>
                    <a:pt x="10242" y="21600"/>
                    <a:pt x="12697" y="21073"/>
                    <a:pt x="14415" y="18044"/>
                  </a:cubicBezTo>
                  <a:cubicBezTo>
                    <a:pt x="16133" y="15015"/>
                    <a:pt x="17115" y="9483"/>
                    <a:pt x="16378" y="6059"/>
                  </a:cubicBezTo>
                  <a:cubicBezTo>
                    <a:pt x="15642" y="2634"/>
                    <a:pt x="13187" y="1317"/>
                    <a:pt x="11715" y="659"/>
                  </a:cubicBezTo>
                  <a:cubicBezTo>
                    <a:pt x="10242" y="0"/>
                    <a:pt x="9751" y="0"/>
                    <a:pt x="92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4114800" y="241300"/>
              <a:ext cx="133350" cy="226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3600"/>
                  </a:moveTo>
                  <a:cubicBezTo>
                    <a:pt x="3771" y="6200"/>
                    <a:pt x="7543" y="8800"/>
                    <a:pt x="9429" y="11600"/>
                  </a:cubicBezTo>
                  <a:cubicBezTo>
                    <a:pt x="11314" y="14400"/>
                    <a:pt x="11314" y="17400"/>
                    <a:pt x="10629" y="19200"/>
                  </a:cubicBezTo>
                  <a:cubicBezTo>
                    <a:pt x="9943" y="21000"/>
                    <a:pt x="8571" y="21600"/>
                    <a:pt x="7543" y="21400"/>
                  </a:cubicBezTo>
                  <a:cubicBezTo>
                    <a:pt x="6514" y="21200"/>
                    <a:pt x="5829" y="20200"/>
                    <a:pt x="6000" y="17400"/>
                  </a:cubicBezTo>
                  <a:cubicBezTo>
                    <a:pt x="6171" y="14600"/>
                    <a:pt x="7200" y="10000"/>
                    <a:pt x="9943" y="6800"/>
                  </a:cubicBezTo>
                  <a:cubicBezTo>
                    <a:pt x="12686" y="3600"/>
                    <a:pt x="171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4238335" y="292100"/>
              <a:ext cx="86016" cy="15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174" fill="norm" stroke="1" extrusionOk="0">
                  <a:moveTo>
                    <a:pt x="20899" y="0"/>
                  </a:moveTo>
                  <a:cubicBezTo>
                    <a:pt x="16785" y="0"/>
                    <a:pt x="12670" y="0"/>
                    <a:pt x="8813" y="2043"/>
                  </a:cubicBezTo>
                  <a:cubicBezTo>
                    <a:pt x="4956" y="4086"/>
                    <a:pt x="1356" y="8173"/>
                    <a:pt x="328" y="11676"/>
                  </a:cubicBezTo>
                  <a:cubicBezTo>
                    <a:pt x="-701" y="15178"/>
                    <a:pt x="842" y="18097"/>
                    <a:pt x="2899" y="19703"/>
                  </a:cubicBezTo>
                  <a:cubicBezTo>
                    <a:pt x="4956" y="21308"/>
                    <a:pt x="7528" y="21600"/>
                    <a:pt x="10613" y="20578"/>
                  </a:cubicBezTo>
                  <a:cubicBezTo>
                    <a:pt x="13699" y="19557"/>
                    <a:pt x="17299" y="17222"/>
                    <a:pt x="19099" y="15032"/>
                  </a:cubicBezTo>
                  <a:cubicBezTo>
                    <a:pt x="20899" y="12843"/>
                    <a:pt x="20899" y="10800"/>
                    <a:pt x="20899" y="8903"/>
                  </a:cubicBezTo>
                  <a:cubicBezTo>
                    <a:pt x="20899" y="7005"/>
                    <a:pt x="20899" y="5254"/>
                    <a:pt x="19613" y="4086"/>
                  </a:cubicBezTo>
                  <a:cubicBezTo>
                    <a:pt x="18328" y="2919"/>
                    <a:pt x="15756" y="2335"/>
                    <a:pt x="13185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356100" y="260350"/>
              <a:ext cx="158750" cy="19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1424"/>
                  </a:moveTo>
                  <a:cubicBezTo>
                    <a:pt x="1728" y="5697"/>
                    <a:pt x="3456" y="9969"/>
                    <a:pt x="4464" y="12936"/>
                  </a:cubicBezTo>
                  <a:cubicBezTo>
                    <a:pt x="5472" y="15903"/>
                    <a:pt x="5760" y="17565"/>
                    <a:pt x="6192" y="18989"/>
                  </a:cubicBezTo>
                  <a:cubicBezTo>
                    <a:pt x="6624" y="20413"/>
                    <a:pt x="7200" y="21600"/>
                    <a:pt x="8208" y="21244"/>
                  </a:cubicBezTo>
                  <a:cubicBezTo>
                    <a:pt x="9216" y="20888"/>
                    <a:pt x="10656" y="18989"/>
                    <a:pt x="12960" y="15191"/>
                  </a:cubicBezTo>
                  <a:cubicBezTo>
                    <a:pt x="15264" y="11393"/>
                    <a:pt x="18432" y="56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660900" y="361950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967075" y="33565"/>
              <a:ext cx="176425" cy="428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22" fill="norm" stroke="1" extrusionOk="0">
                  <a:moveTo>
                    <a:pt x="21181" y="1490"/>
                  </a:moveTo>
                  <a:cubicBezTo>
                    <a:pt x="20419" y="964"/>
                    <a:pt x="19656" y="437"/>
                    <a:pt x="16988" y="173"/>
                  </a:cubicBezTo>
                  <a:cubicBezTo>
                    <a:pt x="14320" y="-90"/>
                    <a:pt x="9746" y="-90"/>
                    <a:pt x="6442" y="437"/>
                  </a:cubicBezTo>
                  <a:cubicBezTo>
                    <a:pt x="3139" y="964"/>
                    <a:pt x="1106" y="2017"/>
                    <a:pt x="343" y="3650"/>
                  </a:cubicBezTo>
                  <a:cubicBezTo>
                    <a:pt x="-419" y="5284"/>
                    <a:pt x="89" y="7496"/>
                    <a:pt x="1868" y="9551"/>
                  </a:cubicBezTo>
                  <a:cubicBezTo>
                    <a:pt x="3647" y="11606"/>
                    <a:pt x="6696" y="13502"/>
                    <a:pt x="8983" y="14925"/>
                  </a:cubicBezTo>
                  <a:cubicBezTo>
                    <a:pt x="11270" y="16347"/>
                    <a:pt x="12795" y="17295"/>
                    <a:pt x="13049" y="18349"/>
                  </a:cubicBezTo>
                  <a:cubicBezTo>
                    <a:pt x="13303" y="19403"/>
                    <a:pt x="12287" y="20562"/>
                    <a:pt x="10127" y="21036"/>
                  </a:cubicBezTo>
                  <a:cubicBezTo>
                    <a:pt x="7967" y="21510"/>
                    <a:pt x="4663" y="21299"/>
                    <a:pt x="136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207000" y="263857"/>
              <a:ext cx="203200" cy="18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4695"/>
                  </a:moveTo>
                  <a:cubicBezTo>
                    <a:pt x="225" y="8821"/>
                    <a:pt x="450" y="12947"/>
                    <a:pt x="450" y="15859"/>
                  </a:cubicBezTo>
                  <a:cubicBezTo>
                    <a:pt x="450" y="18771"/>
                    <a:pt x="225" y="20470"/>
                    <a:pt x="113" y="20470"/>
                  </a:cubicBezTo>
                  <a:cubicBezTo>
                    <a:pt x="0" y="20470"/>
                    <a:pt x="0" y="18771"/>
                    <a:pt x="787" y="15374"/>
                  </a:cubicBezTo>
                  <a:cubicBezTo>
                    <a:pt x="1575" y="11976"/>
                    <a:pt x="3150" y="6879"/>
                    <a:pt x="4388" y="3967"/>
                  </a:cubicBezTo>
                  <a:cubicBezTo>
                    <a:pt x="5625" y="1054"/>
                    <a:pt x="6525" y="326"/>
                    <a:pt x="7538" y="84"/>
                  </a:cubicBezTo>
                  <a:cubicBezTo>
                    <a:pt x="8550" y="-159"/>
                    <a:pt x="9675" y="84"/>
                    <a:pt x="10462" y="1419"/>
                  </a:cubicBezTo>
                  <a:cubicBezTo>
                    <a:pt x="11250" y="2753"/>
                    <a:pt x="11700" y="5180"/>
                    <a:pt x="11812" y="7122"/>
                  </a:cubicBezTo>
                  <a:cubicBezTo>
                    <a:pt x="11925" y="9063"/>
                    <a:pt x="11700" y="10520"/>
                    <a:pt x="11475" y="10641"/>
                  </a:cubicBezTo>
                  <a:cubicBezTo>
                    <a:pt x="11250" y="10762"/>
                    <a:pt x="11025" y="9549"/>
                    <a:pt x="11587" y="7850"/>
                  </a:cubicBezTo>
                  <a:cubicBezTo>
                    <a:pt x="12150" y="6151"/>
                    <a:pt x="13500" y="3967"/>
                    <a:pt x="14738" y="2753"/>
                  </a:cubicBezTo>
                  <a:cubicBezTo>
                    <a:pt x="15975" y="1540"/>
                    <a:pt x="17100" y="1297"/>
                    <a:pt x="18000" y="1783"/>
                  </a:cubicBezTo>
                  <a:cubicBezTo>
                    <a:pt x="18900" y="2268"/>
                    <a:pt x="19575" y="3481"/>
                    <a:pt x="20138" y="6879"/>
                  </a:cubicBezTo>
                  <a:cubicBezTo>
                    <a:pt x="20700" y="10277"/>
                    <a:pt x="21150" y="15859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492749" y="29210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511800" y="1778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575300" y="228600"/>
              <a:ext cx="133350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817"/>
                  </a:moveTo>
                  <a:cubicBezTo>
                    <a:pt x="3771" y="7043"/>
                    <a:pt x="7543" y="11270"/>
                    <a:pt x="9429" y="13970"/>
                  </a:cubicBezTo>
                  <a:cubicBezTo>
                    <a:pt x="11314" y="16670"/>
                    <a:pt x="11314" y="17843"/>
                    <a:pt x="11314" y="19017"/>
                  </a:cubicBezTo>
                  <a:cubicBezTo>
                    <a:pt x="11314" y="20191"/>
                    <a:pt x="11314" y="21365"/>
                    <a:pt x="10800" y="21483"/>
                  </a:cubicBezTo>
                  <a:cubicBezTo>
                    <a:pt x="10286" y="21600"/>
                    <a:pt x="9257" y="20661"/>
                    <a:pt x="8571" y="18430"/>
                  </a:cubicBezTo>
                  <a:cubicBezTo>
                    <a:pt x="7886" y="16200"/>
                    <a:pt x="7543" y="12678"/>
                    <a:pt x="9771" y="9391"/>
                  </a:cubicBezTo>
                  <a:cubicBezTo>
                    <a:pt x="12000" y="6104"/>
                    <a:pt x="16800" y="30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753570" y="241300"/>
              <a:ext cx="107481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1177" y="0"/>
                  </a:moveTo>
                  <a:cubicBezTo>
                    <a:pt x="1177" y="6434"/>
                    <a:pt x="1177" y="12868"/>
                    <a:pt x="965" y="16660"/>
                  </a:cubicBezTo>
                  <a:cubicBezTo>
                    <a:pt x="753" y="20451"/>
                    <a:pt x="330" y="21600"/>
                    <a:pt x="118" y="21600"/>
                  </a:cubicBezTo>
                  <a:cubicBezTo>
                    <a:pt x="-94" y="21600"/>
                    <a:pt x="-94" y="20451"/>
                    <a:pt x="753" y="17234"/>
                  </a:cubicBezTo>
                  <a:cubicBezTo>
                    <a:pt x="1600" y="14017"/>
                    <a:pt x="3294" y="8732"/>
                    <a:pt x="4988" y="5745"/>
                  </a:cubicBezTo>
                  <a:cubicBezTo>
                    <a:pt x="6682" y="2757"/>
                    <a:pt x="8377" y="2068"/>
                    <a:pt x="10071" y="2183"/>
                  </a:cubicBezTo>
                  <a:cubicBezTo>
                    <a:pt x="11765" y="2298"/>
                    <a:pt x="13459" y="3217"/>
                    <a:pt x="15365" y="6204"/>
                  </a:cubicBezTo>
                  <a:cubicBezTo>
                    <a:pt x="17271" y="9191"/>
                    <a:pt x="19388" y="14247"/>
                    <a:pt x="21506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906946" y="279400"/>
              <a:ext cx="122016" cy="15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0954" fill="norm" stroke="1" extrusionOk="0">
                  <a:moveTo>
                    <a:pt x="11634" y="0"/>
                  </a:moveTo>
                  <a:cubicBezTo>
                    <a:pt x="9834" y="0"/>
                    <a:pt x="8034" y="0"/>
                    <a:pt x="6054" y="1421"/>
                  </a:cubicBezTo>
                  <a:cubicBezTo>
                    <a:pt x="4074" y="2842"/>
                    <a:pt x="1914" y="5684"/>
                    <a:pt x="834" y="9095"/>
                  </a:cubicBezTo>
                  <a:cubicBezTo>
                    <a:pt x="-246" y="12505"/>
                    <a:pt x="-246" y="16484"/>
                    <a:pt x="654" y="18758"/>
                  </a:cubicBezTo>
                  <a:cubicBezTo>
                    <a:pt x="1554" y="21032"/>
                    <a:pt x="3354" y="21600"/>
                    <a:pt x="6954" y="20179"/>
                  </a:cubicBezTo>
                  <a:cubicBezTo>
                    <a:pt x="10554" y="18758"/>
                    <a:pt x="15954" y="15347"/>
                    <a:pt x="18654" y="12079"/>
                  </a:cubicBezTo>
                  <a:cubicBezTo>
                    <a:pt x="21354" y="8811"/>
                    <a:pt x="21354" y="5684"/>
                    <a:pt x="19194" y="3695"/>
                  </a:cubicBezTo>
                  <a:cubicBezTo>
                    <a:pt x="17034" y="1705"/>
                    <a:pt x="12714" y="853"/>
                    <a:pt x="8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064250" y="241300"/>
              <a:ext cx="165100" cy="207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309"/>
                  </a:moveTo>
                  <a:cubicBezTo>
                    <a:pt x="1108" y="5891"/>
                    <a:pt x="2215" y="10473"/>
                    <a:pt x="2908" y="13418"/>
                  </a:cubicBezTo>
                  <a:cubicBezTo>
                    <a:pt x="3600" y="16364"/>
                    <a:pt x="3877" y="17673"/>
                    <a:pt x="4292" y="18873"/>
                  </a:cubicBezTo>
                  <a:cubicBezTo>
                    <a:pt x="4708" y="20073"/>
                    <a:pt x="5262" y="21164"/>
                    <a:pt x="6231" y="21382"/>
                  </a:cubicBezTo>
                  <a:cubicBezTo>
                    <a:pt x="7200" y="21600"/>
                    <a:pt x="8585" y="20945"/>
                    <a:pt x="10662" y="18218"/>
                  </a:cubicBezTo>
                  <a:cubicBezTo>
                    <a:pt x="12738" y="15491"/>
                    <a:pt x="15508" y="10691"/>
                    <a:pt x="17446" y="7309"/>
                  </a:cubicBezTo>
                  <a:cubicBezTo>
                    <a:pt x="19385" y="3927"/>
                    <a:pt x="2049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6765643" y="114833"/>
              <a:ext cx="28494" cy="37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47" fill="norm" stroke="1" extrusionOk="0">
                  <a:moveTo>
                    <a:pt x="16405" y="2166"/>
                  </a:moveTo>
                  <a:cubicBezTo>
                    <a:pt x="17948" y="1189"/>
                    <a:pt x="19491" y="213"/>
                    <a:pt x="20263" y="30"/>
                  </a:cubicBezTo>
                  <a:cubicBezTo>
                    <a:pt x="21034" y="-153"/>
                    <a:pt x="21034" y="457"/>
                    <a:pt x="19491" y="2898"/>
                  </a:cubicBezTo>
                  <a:cubicBezTo>
                    <a:pt x="17948" y="5339"/>
                    <a:pt x="14863" y="9610"/>
                    <a:pt x="12548" y="12600"/>
                  </a:cubicBezTo>
                  <a:cubicBezTo>
                    <a:pt x="10234" y="15589"/>
                    <a:pt x="8691" y="17298"/>
                    <a:pt x="6377" y="18762"/>
                  </a:cubicBezTo>
                  <a:cubicBezTo>
                    <a:pt x="4063" y="20227"/>
                    <a:pt x="977" y="21447"/>
                    <a:pt x="205" y="21447"/>
                  </a:cubicBezTo>
                  <a:cubicBezTo>
                    <a:pt x="-566" y="21447"/>
                    <a:pt x="977" y="20227"/>
                    <a:pt x="2520" y="19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597650" y="50800"/>
              <a:ext cx="387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00"/>
                    <a:pt x="0" y="18000"/>
                    <a:pt x="295" y="16740"/>
                  </a:cubicBezTo>
                  <a:cubicBezTo>
                    <a:pt x="590" y="15480"/>
                    <a:pt x="1180" y="14760"/>
                    <a:pt x="3187" y="12780"/>
                  </a:cubicBezTo>
                  <a:cubicBezTo>
                    <a:pt x="5193" y="10800"/>
                    <a:pt x="8616" y="7560"/>
                    <a:pt x="11921" y="5220"/>
                  </a:cubicBezTo>
                  <a:cubicBezTo>
                    <a:pt x="15226" y="2880"/>
                    <a:pt x="1841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6902450" y="249627"/>
              <a:ext cx="120650" cy="22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9501"/>
                  </a:moveTo>
                  <a:cubicBezTo>
                    <a:pt x="4547" y="8693"/>
                    <a:pt x="9095" y="7886"/>
                    <a:pt x="12126" y="6977"/>
                  </a:cubicBezTo>
                  <a:cubicBezTo>
                    <a:pt x="15158" y="6069"/>
                    <a:pt x="16674" y="5060"/>
                    <a:pt x="17811" y="3848"/>
                  </a:cubicBezTo>
                  <a:cubicBezTo>
                    <a:pt x="18947" y="2637"/>
                    <a:pt x="19705" y="1224"/>
                    <a:pt x="18758" y="518"/>
                  </a:cubicBezTo>
                  <a:cubicBezTo>
                    <a:pt x="17811" y="-189"/>
                    <a:pt x="15158" y="-189"/>
                    <a:pt x="12126" y="618"/>
                  </a:cubicBezTo>
                  <a:cubicBezTo>
                    <a:pt x="9095" y="1426"/>
                    <a:pt x="5684" y="3041"/>
                    <a:pt x="4168" y="6675"/>
                  </a:cubicBezTo>
                  <a:cubicBezTo>
                    <a:pt x="2653" y="10308"/>
                    <a:pt x="3032" y="15961"/>
                    <a:pt x="6253" y="18686"/>
                  </a:cubicBezTo>
                  <a:cubicBezTo>
                    <a:pt x="9474" y="21411"/>
                    <a:pt x="15537" y="21209"/>
                    <a:pt x="21600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099300" y="255452"/>
              <a:ext cx="114300" cy="20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079" fill="norm" stroke="1" extrusionOk="0">
                  <a:moveTo>
                    <a:pt x="20829" y="2419"/>
                  </a:moveTo>
                  <a:cubicBezTo>
                    <a:pt x="16586" y="1564"/>
                    <a:pt x="12343" y="708"/>
                    <a:pt x="9258" y="281"/>
                  </a:cubicBezTo>
                  <a:cubicBezTo>
                    <a:pt x="6172" y="-147"/>
                    <a:pt x="4243" y="-147"/>
                    <a:pt x="2508" y="708"/>
                  </a:cubicBezTo>
                  <a:cubicBezTo>
                    <a:pt x="772" y="1564"/>
                    <a:pt x="-771" y="3275"/>
                    <a:pt x="1158" y="5627"/>
                  </a:cubicBezTo>
                  <a:cubicBezTo>
                    <a:pt x="3086" y="7980"/>
                    <a:pt x="8486" y="10974"/>
                    <a:pt x="11958" y="12899"/>
                  </a:cubicBezTo>
                  <a:cubicBezTo>
                    <a:pt x="15429" y="14823"/>
                    <a:pt x="16972" y="15679"/>
                    <a:pt x="18129" y="16855"/>
                  </a:cubicBezTo>
                  <a:cubicBezTo>
                    <a:pt x="19286" y="18031"/>
                    <a:pt x="20058" y="19528"/>
                    <a:pt x="18900" y="20384"/>
                  </a:cubicBezTo>
                  <a:cubicBezTo>
                    <a:pt x="17743" y="21239"/>
                    <a:pt x="14658" y="21453"/>
                    <a:pt x="11186" y="20170"/>
                  </a:cubicBezTo>
                  <a:cubicBezTo>
                    <a:pt x="7715" y="18887"/>
                    <a:pt x="3858" y="16106"/>
                    <a:pt x="0" y="13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309700" y="12700"/>
              <a:ext cx="113451" cy="44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16" fill="norm" stroke="1" extrusionOk="0">
                  <a:moveTo>
                    <a:pt x="13039" y="0"/>
                  </a:moveTo>
                  <a:cubicBezTo>
                    <a:pt x="10639" y="1337"/>
                    <a:pt x="8239" y="2674"/>
                    <a:pt x="6439" y="4989"/>
                  </a:cubicBezTo>
                  <a:cubicBezTo>
                    <a:pt x="4639" y="7303"/>
                    <a:pt x="3439" y="10594"/>
                    <a:pt x="2439" y="13269"/>
                  </a:cubicBezTo>
                  <a:cubicBezTo>
                    <a:pt x="1439" y="15943"/>
                    <a:pt x="639" y="18000"/>
                    <a:pt x="239" y="19286"/>
                  </a:cubicBezTo>
                  <a:cubicBezTo>
                    <a:pt x="-161" y="20571"/>
                    <a:pt x="-161" y="21086"/>
                    <a:pt x="1039" y="21343"/>
                  </a:cubicBezTo>
                  <a:cubicBezTo>
                    <a:pt x="2239" y="21600"/>
                    <a:pt x="4639" y="21600"/>
                    <a:pt x="8239" y="21137"/>
                  </a:cubicBezTo>
                  <a:cubicBezTo>
                    <a:pt x="11839" y="20674"/>
                    <a:pt x="16639" y="19749"/>
                    <a:pt x="21439" y="1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7277100" y="222250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2457450" y="628650"/>
              <a:ext cx="47371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" y="21600"/>
                    <a:pt x="791" y="21600"/>
                    <a:pt x="1149" y="21176"/>
                  </a:cubicBezTo>
                  <a:cubicBezTo>
                    <a:pt x="1506" y="20753"/>
                    <a:pt x="1824" y="19906"/>
                    <a:pt x="2147" y="19059"/>
                  </a:cubicBezTo>
                  <a:cubicBezTo>
                    <a:pt x="2471" y="18212"/>
                    <a:pt x="2799" y="17365"/>
                    <a:pt x="3146" y="16518"/>
                  </a:cubicBezTo>
                  <a:cubicBezTo>
                    <a:pt x="3494" y="15671"/>
                    <a:pt x="3861" y="14824"/>
                    <a:pt x="4247" y="13976"/>
                  </a:cubicBezTo>
                  <a:cubicBezTo>
                    <a:pt x="4633" y="13129"/>
                    <a:pt x="5038" y="12282"/>
                    <a:pt x="5414" y="11435"/>
                  </a:cubicBezTo>
                  <a:cubicBezTo>
                    <a:pt x="5791" y="10588"/>
                    <a:pt x="6138" y="9741"/>
                    <a:pt x="6500" y="8894"/>
                  </a:cubicBezTo>
                  <a:cubicBezTo>
                    <a:pt x="6862" y="8047"/>
                    <a:pt x="7239" y="7200"/>
                    <a:pt x="7620" y="6565"/>
                  </a:cubicBezTo>
                  <a:cubicBezTo>
                    <a:pt x="8001" y="5929"/>
                    <a:pt x="8387" y="5506"/>
                    <a:pt x="8783" y="5082"/>
                  </a:cubicBezTo>
                  <a:cubicBezTo>
                    <a:pt x="9179" y="4659"/>
                    <a:pt x="9584" y="4235"/>
                    <a:pt x="9927" y="3812"/>
                  </a:cubicBezTo>
                  <a:cubicBezTo>
                    <a:pt x="10269" y="3388"/>
                    <a:pt x="10549" y="2965"/>
                    <a:pt x="10906" y="2753"/>
                  </a:cubicBezTo>
                  <a:cubicBezTo>
                    <a:pt x="11263" y="2541"/>
                    <a:pt x="11698" y="2541"/>
                    <a:pt x="12064" y="2329"/>
                  </a:cubicBezTo>
                  <a:cubicBezTo>
                    <a:pt x="12431" y="2118"/>
                    <a:pt x="12730" y="1694"/>
                    <a:pt x="13025" y="1482"/>
                  </a:cubicBezTo>
                  <a:cubicBezTo>
                    <a:pt x="13319" y="1271"/>
                    <a:pt x="13609" y="1271"/>
                    <a:pt x="13903" y="1271"/>
                  </a:cubicBezTo>
                  <a:cubicBezTo>
                    <a:pt x="14197" y="1271"/>
                    <a:pt x="14497" y="1271"/>
                    <a:pt x="14791" y="1059"/>
                  </a:cubicBezTo>
                  <a:cubicBezTo>
                    <a:pt x="15085" y="847"/>
                    <a:pt x="15375" y="424"/>
                    <a:pt x="15727" y="212"/>
                  </a:cubicBezTo>
                  <a:cubicBezTo>
                    <a:pt x="16079" y="0"/>
                    <a:pt x="16494" y="0"/>
                    <a:pt x="16905" y="0"/>
                  </a:cubicBezTo>
                  <a:cubicBezTo>
                    <a:pt x="17315" y="0"/>
                    <a:pt x="17720" y="0"/>
                    <a:pt x="18092" y="0"/>
                  </a:cubicBezTo>
                  <a:cubicBezTo>
                    <a:pt x="18463" y="0"/>
                    <a:pt x="18801" y="0"/>
                    <a:pt x="19202" y="0"/>
                  </a:cubicBezTo>
                  <a:cubicBezTo>
                    <a:pt x="19602" y="0"/>
                    <a:pt x="20065" y="0"/>
                    <a:pt x="20476" y="0"/>
                  </a:cubicBezTo>
                  <a:cubicBezTo>
                    <a:pt x="20886" y="0"/>
                    <a:pt x="212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2432050" y="736600"/>
              <a:ext cx="49657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" y="20274"/>
                    <a:pt x="645" y="18947"/>
                    <a:pt x="971" y="18000"/>
                  </a:cubicBezTo>
                  <a:cubicBezTo>
                    <a:pt x="1298" y="17053"/>
                    <a:pt x="1630" y="16484"/>
                    <a:pt x="1993" y="15821"/>
                  </a:cubicBezTo>
                  <a:cubicBezTo>
                    <a:pt x="2357" y="15158"/>
                    <a:pt x="2753" y="14400"/>
                    <a:pt x="3140" y="13737"/>
                  </a:cubicBezTo>
                  <a:cubicBezTo>
                    <a:pt x="3526" y="13074"/>
                    <a:pt x="3904" y="12505"/>
                    <a:pt x="4240" y="12032"/>
                  </a:cubicBezTo>
                  <a:cubicBezTo>
                    <a:pt x="4576" y="11558"/>
                    <a:pt x="4871" y="11179"/>
                    <a:pt x="5197" y="10705"/>
                  </a:cubicBezTo>
                  <a:cubicBezTo>
                    <a:pt x="5524" y="10232"/>
                    <a:pt x="5883" y="9663"/>
                    <a:pt x="6256" y="9095"/>
                  </a:cubicBezTo>
                  <a:cubicBezTo>
                    <a:pt x="6629" y="8526"/>
                    <a:pt x="7016" y="7958"/>
                    <a:pt x="7347" y="7484"/>
                  </a:cubicBezTo>
                  <a:cubicBezTo>
                    <a:pt x="7679" y="7011"/>
                    <a:pt x="7955" y="6632"/>
                    <a:pt x="8240" y="6347"/>
                  </a:cubicBezTo>
                  <a:cubicBezTo>
                    <a:pt x="8526" y="6063"/>
                    <a:pt x="8820" y="5874"/>
                    <a:pt x="9120" y="5589"/>
                  </a:cubicBezTo>
                  <a:cubicBezTo>
                    <a:pt x="9419" y="5305"/>
                    <a:pt x="9723" y="4926"/>
                    <a:pt x="10022" y="4642"/>
                  </a:cubicBezTo>
                  <a:cubicBezTo>
                    <a:pt x="10321" y="4358"/>
                    <a:pt x="10616" y="4168"/>
                    <a:pt x="10989" y="3884"/>
                  </a:cubicBezTo>
                  <a:cubicBezTo>
                    <a:pt x="11362" y="3600"/>
                    <a:pt x="11813" y="3221"/>
                    <a:pt x="12176" y="2937"/>
                  </a:cubicBezTo>
                  <a:cubicBezTo>
                    <a:pt x="12540" y="2653"/>
                    <a:pt x="12816" y="2463"/>
                    <a:pt x="13106" y="2274"/>
                  </a:cubicBezTo>
                  <a:cubicBezTo>
                    <a:pt x="13396" y="2084"/>
                    <a:pt x="13700" y="1895"/>
                    <a:pt x="13995" y="1705"/>
                  </a:cubicBezTo>
                  <a:cubicBezTo>
                    <a:pt x="14290" y="1516"/>
                    <a:pt x="14575" y="1326"/>
                    <a:pt x="14860" y="1137"/>
                  </a:cubicBezTo>
                  <a:cubicBezTo>
                    <a:pt x="15146" y="947"/>
                    <a:pt x="15431" y="758"/>
                    <a:pt x="15721" y="663"/>
                  </a:cubicBezTo>
                  <a:cubicBezTo>
                    <a:pt x="16011" y="568"/>
                    <a:pt x="16306" y="568"/>
                    <a:pt x="16605" y="474"/>
                  </a:cubicBezTo>
                  <a:cubicBezTo>
                    <a:pt x="16904" y="379"/>
                    <a:pt x="17208" y="189"/>
                    <a:pt x="17618" y="95"/>
                  </a:cubicBezTo>
                  <a:cubicBezTo>
                    <a:pt x="18028" y="0"/>
                    <a:pt x="18543" y="0"/>
                    <a:pt x="18976" y="0"/>
                  </a:cubicBezTo>
                  <a:cubicBezTo>
                    <a:pt x="19409" y="0"/>
                    <a:pt x="19759" y="0"/>
                    <a:pt x="20182" y="189"/>
                  </a:cubicBezTo>
                  <a:cubicBezTo>
                    <a:pt x="20606" y="379"/>
                    <a:pt x="21103" y="758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8318547" y="93458"/>
              <a:ext cx="139120" cy="433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79" fill="norm" stroke="1" extrusionOk="0">
                  <a:moveTo>
                    <a:pt x="20303" y="2920"/>
                  </a:moveTo>
                  <a:cubicBezTo>
                    <a:pt x="20625" y="2396"/>
                    <a:pt x="20948" y="1871"/>
                    <a:pt x="21109" y="1347"/>
                  </a:cubicBezTo>
                  <a:cubicBezTo>
                    <a:pt x="21270" y="823"/>
                    <a:pt x="21270" y="298"/>
                    <a:pt x="20303" y="89"/>
                  </a:cubicBezTo>
                  <a:cubicBezTo>
                    <a:pt x="19336" y="-121"/>
                    <a:pt x="17401" y="-16"/>
                    <a:pt x="14500" y="1032"/>
                  </a:cubicBezTo>
                  <a:cubicBezTo>
                    <a:pt x="11598" y="2081"/>
                    <a:pt x="7730" y="4073"/>
                    <a:pt x="4989" y="6904"/>
                  </a:cubicBezTo>
                  <a:cubicBezTo>
                    <a:pt x="2249" y="9735"/>
                    <a:pt x="637" y="13405"/>
                    <a:pt x="154" y="15817"/>
                  </a:cubicBezTo>
                  <a:cubicBezTo>
                    <a:pt x="-330" y="18229"/>
                    <a:pt x="315" y="19382"/>
                    <a:pt x="2249" y="20116"/>
                  </a:cubicBezTo>
                  <a:cubicBezTo>
                    <a:pt x="4183" y="20850"/>
                    <a:pt x="7407" y="21164"/>
                    <a:pt x="10631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585200" y="165100"/>
              <a:ext cx="44450" cy="31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3086" y="4349"/>
                    <a:pt x="6171" y="8698"/>
                    <a:pt x="8229" y="11887"/>
                  </a:cubicBezTo>
                  <a:cubicBezTo>
                    <a:pt x="10286" y="15077"/>
                    <a:pt x="11314" y="17106"/>
                    <a:pt x="11829" y="18628"/>
                  </a:cubicBezTo>
                  <a:cubicBezTo>
                    <a:pt x="12343" y="20150"/>
                    <a:pt x="12343" y="21165"/>
                    <a:pt x="13886" y="21383"/>
                  </a:cubicBezTo>
                  <a:cubicBezTo>
                    <a:pt x="15429" y="21600"/>
                    <a:pt x="18514" y="21020"/>
                    <a:pt x="21600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634018" y="177800"/>
              <a:ext cx="14168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21262" y="0"/>
                  </a:moveTo>
                  <a:cubicBezTo>
                    <a:pt x="15544" y="2571"/>
                    <a:pt x="9827" y="5143"/>
                    <a:pt x="6174" y="6857"/>
                  </a:cubicBezTo>
                  <a:cubicBezTo>
                    <a:pt x="2521" y="8571"/>
                    <a:pt x="933" y="9429"/>
                    <a:pt x="297" y="10371"/>
                  </a:cubicBezTo>
                  <a:cubicBezTo>
                    <a:pt x="-338" y="11314"/>
                    <a:pt x="-20" y="12343"/>
                    <a:pt x="1886" y="13886"/>
                  </a:cubicBezTo>
                  <a:cubicBezTo>
                    <a:pt x="3791" y="15429"/>
                    <a:pt x="7286" y="17486"/>
                    <a:pt x="10621" y="18857"/>
                  </a:cubicBezTo>
                  <a:cubicBezTo>
                    <a:pt x="13956" y="20229"/>
                    <a:pt x="17133" y="20914"/>
                    <a:pt x="203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8917241" y="154372"/>
              <a:ext cx="130716" cy="30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312" fill="norm" stroke="1" extrusionOk="0">
                  <a:moveTo>
                    <a:pt x="16659" y="5224"/>
                  </a:moveTo>
                  <a:cubicBezTo>
                    <a:pt x="17323" y="4479"/>
                    <a:pt x="17988" y="3734"/>
                    <a:pt x="18486" y="2915"/>
                  </a:cubicBezTo>
                  <a:cubicBezTo>
                    <a:pt x="18985" y="2095"/>
                    <a:pt x="19317" y="1202"/>
                    <a:pt x="18653" y="606"/>
                  </a:cubicBezTo>
                  <a:cubicBezTo>
                    <a:pt x="17988" y="10"/>
                    <a:pt x="16326" y="-288"/>
                    <a:pt x="13003" y="382"/>
                  </a:cubicBezTo>
                  <a:cubicBezTo>
                    <a:pt x="9680" y="1053"/>
                    <a:pt x="4696" y="2691"/>
                    <a:pt x="2203" y="3883"/>
                  </a:cubicBezTo>
                  <a:cubicBezTo>
                    <a:pt x="-289" y="5075"/>
                    <a:pt x="-289" y="5820"/>
                    <a:pt x="376" y="6862"/>
                  </a:cubicBezTo>
                  <a:cubicBezTo>
                    <a:pt x="1040" y="7905"/>
                    <a:pt x="2369" y="9246"/>
                    <a:pt x="6025" y="10810"/>
                  </a:cubicBezTo>
                  <a:cubicBezTo>
                    <a:pt x="9680" y="12374"/>
                    <a:pt x="15662" y="14162"/>
                    <a:pt x="18486" y="15800"/>
                  </a:cubicBezTo>
                  <a:cubicBezTo>
                    <a:pt x="21311" y="17439"/>
                    <a:pt x="20979" y="18929"/>
                    <a:pt x="18819" y="19897"/>
                  </a:cubicBezTo>
                  <a:cubicBezTo>
                    <a:pt x="16659" y="20865"/>
                    <a:pt x="12671" y="21312"/>
                    <a:pt x="10013" y="21312"/>
                  </a:cubicBezTo>
                  <a:cubicBezTo>
                    <a:pt x="7354" y="21312"/>
                    <a:pt x="6025" y="20865"/>
                    <a:pt x="4696" y="20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9532529" y="139700"/>
              <a:ext cx="81371" cy="36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40" fill="norm" stroke="1" extrusionOk="0">
                  <a:moveTo>
                    <a:pt x="11322" y="0"/>
                  </a:moveTo>
                  <a:cubicBezTo>
                    <a:pt x="9660" y="4221"/>
                    <a:pt x="7999" y="8441"/>
                    <a:pt x="6060" y="11483"/>
                  </a:cubicBezTo>
                  <a:cubicBezTo>
                    <a:pt x="4122" y="14524"/>
                    <a:pt x="1906" y="16386"/>
                    <a:pt x="799" y="17876"/>
                  </a:cubicBezTo>
                  <a:cubicBezTo>
                    <a:pt x="-309" y="19366"/>
                    <a:pt x="-309" y="20483"/>
                    <a:pt x="1076" y="21041"/>
                  </a:cubicBezTo>
                  <a:cubicBezTo>
                    <a:pt x="2460" y="21600"/>
                    <a:pt x="5229" y="21600"/>
                    <a:pt x="8829" y="20855"/>
                  </a:cubicBezTo>
                  <a:cubicBezTo>
                    <a:pt x="12429" y="20110"/>
                    <a:pt x="16860" y="18621"/>
                    <a:pt x="21291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9493249" y="31115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9615692" y="277669"/>
              <a:ext cx="144259" cy="16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031" fill="norm" stroke="1" extrusionOk="0">
                  <a:moveTo>
                    <a:pt x="8996" y="8534"/>
                  </a:moveTo>
                  <a:cubicBezTo>
                    <a:pt x="9921" y="7149"/>
                    <a:pt x="10847" y="5764"/>
                    <a:pt x="11310" y="4241"/>
                  </a:cubicBezTo>
                  <a:cubicBezTo>
                    <a:pt x="11773" y="2718"/>
                    <a:pt x="11773" y="1057"/>
                    <a:pt x="11001" y="364"/>
                  </a:cubicBezTo>
                  <a:cubicBezTo>
                    <a:pt x="10230" y="-328"/>
                    <a:pt x="8687" y="-51"/>
                    <a:pt x="6836" y="1334"/>
                  </a:cubicBezTo>
                  <a:cubicBezTo>
                    <a:pt x="4984" y="2718"/>
                    <a:pt x="2824" y="5210"/>
                    <a:pt x="1436" y="7980"/>
                  </a:cubicBezTo>
                  <a:cubicBezTo>
                    <a:pt x="47" y="10749"/>
                    <a:pt x="-570" y="13795"/>
                    <a:pt x="664" y="16287"/>
                  </a:cubicBezTo>
                  <a:cubicBezTo>
                    <a:pt x="1899" y="18780"/>
                    <a:pt x="4984" y="20718"/>
                    <a:pt x="8687" y="20995"/>
                  </a:cubicBezTo>
                  <a:cubicBezTo>
                    <a:pt x="12390" y="21272"/>
                    <a:pt x="16710" y="19887"/>
                    <a:pt x="21030" y="18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9802756" y="258097"/>
              <a:ext cx="58794" cy="20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175" fill="norm" stroke="1" extrusionOk="0">
                  <a:moveTo>
                    <a:pt x="20689" y="2880"/>
                  </a:moveTo>
                  <a:cubicBezTo>
                    <a:pt x="18455" y="1998"/>
                    <a:pt x="16220" y="1116"/>
                    <a:pt x="12868" y="565"/>
                  </a:cubicBezTo>
                  <a:cubicBezTo>
                    <a:pt x="9517" y="14"/>
                    <a:pt x="5048" y="-206"/>
                    <a:pt x="2441" y="235"/>
                  </a:cubicBezTo>
                  <a:cubicBezTo>
                    <a:pt x="-166" y="676"/>
                    <a:pt x="-911" y="1778"/>
                    <a:pt x="1323" y="3982"/>
                  </a:cubicBezTo>
                  <a:cubicBezTo>
                    <a:pt x="3558" y="6186"/>
                    <a:pt x="8772" y="9492"/>
                    <a:pt x="12496" y="11916"/>
                  </a:cubicBezTo>
                  <a:cubicBezTo>
                    <a:pt x="16220" y="14341"/>
                    <a:pt x="18455" y="15884"/>
                    <a:pt x="19199" y="17316"/>
                  </a:cubicBezTo>
                  <a:cubicBezTo>
                    <a:pt x="19944" y="18749"/>
                    <a:pt x="19199" y="20072"/>
                    <a:pt x="16592" y="20733"/>
                  </a:cubicBezTo>
                  <a:cubicBezTo>
                    <a:pt x="13986" y="21394"/>
                    <a:pt x="9517" y="21394"/>
                    <a:pt x="6537" y="20182"/>
                  </a:cubicBezTo>
                  <a:cubicBezTo>
                    <a:pt x="3558" y="18970"/>
                    <a:pt x="2068" y="16545"/>
                    <a:pt x="579" y="14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9928912" y="69850"/>
              <a:ext cx="78688" cy="39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96" fill="norm" stroke="1" extrusionOk="0">
                  <a:moveTo>
                    <a:pt x="10899" y="0"/>
                  </a:moveTo>
                  <a:cubicBezTo>
                    <a:pt x="13173" y="465"/>
                    <a:pt x="15447" y="929"/>
                    <a:pt x="14594" y="2613"/>
                  </a:cubicBezTo>
                  <a:cubicBezTo>
                    <a:pt x="13742" y="4297"/>
                    <a:pt x="9763" y="7200"/>
                    <a:pt x="6636" y="10277"/>
                  </a:cubicBezTo>
                  <a:cubicBezTo>
                    <a:pt x="3510" y="13355"/>
                    <a:pt x="1236" y="16606"/>
                    <a:pt x="384" y="18523"/>
                  </a:cubicBezTo>
                  <a:cubicBezTo>
                    <a:pt x="-469" y="20439"/>
                    <a:pt x="99" y="21019"/>
                    <a:pt x="2089" y="21310"/>
                  </a:cubicBezTo>
                  <a:cubicBezTo>
                    <a:pt x="4078" y="21600"/>
                    <a:pt x="7489" y="21600"/>
                    <a:pt x="10899" y="20961"/>
                  </a:cubicBezTo>
                  <a:cubicBezTo>
                    <a:pt x="14310" y="20323"/>
                    <a:pt x="17720" y="19045"/>
                    <a:pt x="21131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9905999" y="234950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0115549" y="76200"/>
              <a:ext cx="9870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6" h="21600" fill="norm" stroke="1" extrusionOk="0">
                  <a:moveTo>
                    <a:pt x="3888" y="0"/>
                  </a:moveTo>
                  <a:cubicBezTo>
                    <a:pt x="8640" y="3144"/>
                    <a:pt x="13392" y="6287"/>
                    <a:pt x="16632" y="9177"/>
                  </a:cubicBezTo>
                  <a:cubicBezTo>
                    <a:pt x="19872" y="12068"/>
                    <a:pt x="21600" y="14704"/>
                    <a:pt x="18576" y="16732"/>
                  </a:cubicBezTo>
                  <a:cubicBezTo>
                    <a:pt x="15552" y="18761"/>
                    <a:pt x="7776" y="20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277261" y="1546955"/>
              <a:ext cx="145140" cy="539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57" fill="norm" stroke="1" extrusionOk="0">
                  <a:moveTo>
                    <a:pt x="8317" y="13157"/>
                  </a:moveTo>
                  <a:cubicBezTo>
                    <a:pt x="6439" y="15082"/>
                    <a:pt x="4561" y="17008"/>
                    <a:pt x="3152" y="18515"/>
                  </a:cubicBezTo>
                  <a:cubicBezTo>
                    <a:pt x="1743" y="20022"/>
                    <a:pt x="804" y="21110"/>
                    <a:pt x="335" y="21320"/>
                  </a:cubicBezTo>
                  <a:cubicBezTo>
                    <a:pt x="-135" y="21529"/>
                    <a:pt x="-135" y="20859"/>
                    <a:pt x="491" y="19017"/>
                  </a:cubicBezTo>
                  <a:cubicBezTo>
                    <a:pt x="1117" y="17176"/>
                    <a:pt x="2369" y="14162"/>
                    <a:pt x="4717" y="11106"/>
                  </a:cubicBezTo>
                  <a:cubicBezTo>
                    <a:pt x="7065" y="8050"/>
                    <a:pt x="10508" y="4952"/>
                    <a:pt x="12700" y="3194"/>
                  </a:cubicBezTo>
                  <a:cubicBezTo>
                    <a:pt x="14891" y="1436"/>
                    <a:pt x="15830" y="1017"/>
                    <a:pt x="16926" y="641"/>
                  </a:cubicBezTo>
                  <a:cubicBezTo>
                    <a:pt x="18022" y="264"/>
                    <a:pt x="19274" y="-71"/>
                    <a:pt x="20056" y="13"/>
                  </a:cubicBezTo>
                  <a:cubicBezTo>
                    <a:pt x="20839" y="96"/>
                    <a:pt x="21152" y="599"/>
                    <a:pt x="21152" y="2441"/>
                  </a:cubicBezTo>
                  <a:cubicBezTo>
                    <a:pt x="21152" y="4282"/>
                    <a:pt x="20839" y="7464"/>
                    <a:pt x="20839" y="10478"/>
                  </a:cubicBezTo>
                  <a:cubicBezTo>
                    <a:pt x="20839" y="13492"/>
                    <a:pt x="21152" y="16338"/>
                    <a:pt x="21308" y="17845"/>
                  </a:cubicBezTo>
                  <a:cubicBezTo>
                    <a:pt x="21465" y="19352"/>
                    <a:pt x="21465" y="19520"/>
                    <a:pt x="21465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333500" y="1873250"/>
              <a:ext cx="889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1536700" y="1631949"/>
              <a:ext cx="6350" cy="40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0"/>
                  </a:moveTo>
                  <a:cubicBezTo>
                    <a:pt x="14400" y="4434"/>
                    <a:pt x="7200" y="8867"/>
                    <a:pt x="3600" y="12221"/>
                  </a:cubicBezTo>
                  <a:cubicBezTo>
                    <a:pt x="0" y="15575"/>
                    <a:pt x="0" y="17848"/>
                    <a:pt x="0" y="19326"/>
                  </a:cubicBezTo>
                  <a:cubicBezTo>
                    <a:pt x="0" y="20804"/>
                    <a:pt x="0" y="21486"/>
                    <a:pt x="3600" y="21543"/>
                  </a:cubicBezTo>
                  <a:cubicBezTo>
                    <a:pt x="7200" y="21600"/>
                    <a:pt x="144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638829" y="1619250"/>
              <a:ext cx="1217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720"/>
                    <a:pt x="6300" y="7440"/>
                    <a:pt x="2700" y="10740"/>
                  </a:cubicBezTo>
                  <a:cubicBezTo>
                    <a:pt x="-900" y="14040"/>
                    <a:pt x="-900" y="16920"/>
                    <a:pt x="2700" y="18660"/>
                  </a:cubicBezTo>
                  <a:cubicBezTo>
                    <a:pt x="6300" y="20400"/>
                    <a:pt x="13500" y="210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713285" y="1810692"/>
              <a:ext cx="86693" cy="16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117" fill="norm" stroke="1" extrusionOk="0">
                  <a:moveTo>
                    <a:pt x="15724" y="1500"/>
                  </a:moveTo>
                  <a:cubicBezTo>
                    <a:pt x="13152" y="690"/>
                    <a:pt x="10581" y="-120"/>
                    <a:pt x="8524" y="15"/>
                  </a:cubicBezTo>
                  <a:cubicBezTo>
                    <a:pt x="6467" y="150"/>
                    <a:pt x="4924" y="1230"/>
                    <a:pt x="3381" y="4200"/>
                  </a:cubicBezTo>
                  <a:cubicBezTo>
                    <a:pt x="1838" y="7170"/>
                    <a:pt x="295" y="12030"/>
                    <a:pt x="38" y="15270"/>
                  </a:cubicBezTo>
                  <a:cubicBezTo>
                    <a:pt x="-219" y="18510"/>
                    <a:pt x="810" y="20130"/>
                    <a:pt x="3895" y="20805"/>
                  </a:cubicBezTo>
                  <a:cubicBezTo>
                    <a:pt x="6981" y="21480"/>
                    <a:pt x="12124" y="21210"/>
                    <a:pt x="15467" y="18510"/>
                  </a:cubicBezTo>
                  <a:cubicBezTo>
                    <a:pt x="18810" y="15810"/>
                    <a:pt x="20352" y="10680"/>
                    <a:pt x="20867" y="7440"/>
                  </a:cubicBezTo>
                  <a:cubicBezTo>
                    <a:pt x="21381" y="4200"/>
                    <a:pt x="20867" y="2850"/>
                    <a:pt x="19581" y="2580"/>
                  </a:cubicBezTo>
                  <a:cubicBezTo>
                    <a:pt x="18295" y="2310"/>
                    <a:pt x="16238" y="3120"/>
                    <a:pt x="15210" y="3660"/>
                  </a:cubicBezTo>
                  <a:cubicBezTo>
                    <a:pt x="14181" y="4200"/>
                    <a:pt x="14181" y="4470"/>
                    <a:pt x="14181" y="4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866336" y="1835150"/>
              <a:ext cx="215220" cy="193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77" fill="norm" stroke="1" extrusionOk="0">
                  <a:moveTo>
                    <a:pt x="679" y="0"/>
                  </a:moveTo>
                  <a:cubicBezTo>
                    <a:pt x="263" y="4181"/>
                    <a:pt x="-152" y="8361"/>
                    <a:pt x="56" y="11729"/>
                  </a:cubicBezTo>
                  <a:cubicBezTo>
                    <a:pt x="263" y="15097"/>
                    <a:pt x="1094" y="17652"/>
                    <a:pt x="1925" y="19277"/>
                  </a:cubicBezTo>
                  <a:cubicBezTo>
                    <a:pt x="2756" y="20903"/>
                    <a:pt x="3586" y="21600"/>
                    <a:pt x="4625" y="21135"/>
                  </a:cubicBezTo>
                  <a:cubicBezTo>
                    <a:pt x="5663" y="20671"/>
                    <a:pt x="6910" y="19045"/>
                    <a:pt x="7636" y="17652"/>
                  </a:cubicBezTo>
                  <a:cubicBezTo>
                    <a:pt x="8363" y="16258"/>
                    <a:pt x="8571" y="15097"/>
                    <a:pt x="9194" y="14981"/>
                  </a:cubicBezTo>
                  <a:cubicBezTo>
                    <a:pt x="9817" y="14865"/>
                    <a:pt x="10856" y="15794"/>
                    <a:pt x="12102" y="16258"/>
                  </a:cubicBezTo>
                  <a:cubicBezTo>
                    <a:pt x="13348" y="16723"/>
                    <a:pt x="14802" y="16723"/>
                    <a:pt x="16463" y="14748"/>
                  </a:cubicBezTo>
                  <a:cubicBezTo>
                    <a:pt x="18125" y="12774"/>
                    <a:pt x="19994" y="8826"/>
                    <a:pt x="20721" y="6271"/>
                  </a:cubicBezTo>
                  <a:cubicBezTo>
                    <a:pt x="21448" y="3716"/>
                    <a:pt x="21033" y="2555"/>
                    <a:pt x="20617" y="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163233" y="1782147"/>
              <a:ext cx="127390" cy="2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06" fill="norm" stroke="1" extrusionOk="0">
                  <a:moveTo>
                    <a:pt x="6728" y="5660"/>
                  </a:moveTo>
                  <a:cubicBezTo>
                    <a:pt x="7436" y="4651"/>
                    <a:pt x="8144" y="3642"/>
                    <a:pt x="8498" y="2632"/>
                  </a:cubicBezTo>
                  <a:cubicBezTo>
                    <a:pt x="8852" y="1623"/>
                    <a:pt x="8852" y="613"/>
                    <a:pt x="7967" y="210"/>
                  </a:cubicBezTo>
                  <a:cubicBezTo>
                    <a:pt x="7082" y="-194"/>
                    <a:pt x="5311" y="8"/>
                    <a:pt x="3541" y="613"/>
                  </a:cubicBezTo>
                  <a:cubicBezTo>
                    <a:pt x="1770" y="1219"/>
                    <a:pt x="0" y="2228"/>
                    <a:pt x="0" y="3742"/>
                  </a:cubicBezTo>
                  <a:cubicBezTo>
                    <a:pt x="0" y="5256"/>
                    <a:pt x="1770" y="7275"/>
                    <a:pt x="5311" y="9395"/>
                  </a:cubicBezTo>
                  <a:cubicBezTo>
                    <a:pt x="8852" y="11514"/>
                    <a:pt x="14164" y="13735"/>
                    <a:pt x="17351" y="15350"/>
                  </a:cubicBezTo>
                  <a:cubicBezTo>
                    <a:pt x="20538" y="16965"/>
                    <a:pt x="21600" y="17974"/>
                    <a:pt x="21246" y="18782"/>
                  </a:cubicBezTo>
                  <a:cubicBezTo>
                    <a:pt x="20892" y="19589"/>
                    <a:pt x="19121" y="20195"/>
                    <a:pt x="16820" y="20599"/>
                  </a:cubicBezTo>
                  <a:cubicBezTo>
                    <a:pt x="14518" y="21002"/>
                    <a:pt x="11685" y="21204"/>
                    <a:pt x="8852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100916" y="1803885"/>
              <a:ext cx="169334" cy="233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1350" y="1692"/>
                  </a:moveTo>
                  <a:cubicBezTo>
                    <a:pt x="1350" y="727"/>
                    <a:pt x="1350" y="-237"/>
                    <a:pt x="1215" y="52"/>
                  </a:cubicBezTo>
                  <a:cubicBezTo>
                    <a:pt x="1080" y="342"/>
                    <a:pt x="810" y="1884"/>
                    <a:pt x="540" y="4970"/>
                  </a:cubicBezTo>
                  <a:cubicBezTo>
                    <a:pt x="270" y="8056"/>
                    <a:pt x="0" y="12684"/>
                    <a:pt x="0" y="15481"/>
                  </a:cubicBezTo>
                  <a:cubicBezTo>
                    <a:pt x="0" y="18277"/>
                    <a:pt x="270" y="19242"/>
                    <a:pt x="945" y="20013"/>
                  </a:cubicBezTo>
                  <a:cubicBezTo>
                    <a:pt x="1620" y="20784"/>
                    <a:pt x="2700" y="21363"/>
                    <a:pt x="3645" y="21267"/>
                  </a:cubicBezTo>
                  <a:cubicBezTo>
                    <a:pt x="4590" y="21170"/>
                    <a:pt x="5400" y="20399"/>
                    <a:pt x="7290" y="17795"/>
                  </a:cubicBezTo>
                  <a:cubicBezTo>
                    <a:pt x="9180" y="15192"/>
                    <a:pt x="12150" y="10756"/>
                    <a:pt x="13905" y="8056"/>
                  </a:cubicBezTo>
                  <a:cubicBezTo>
                    <a:pt x="15660" y="5356"/>
                    <a:pt x="16200" y="4392"/>
                    <a:pt x="16470" y="4488"/>
                  </a:cubicBezTo>
                  <a:cubicBezTo>
                    <a:pt x="16740" y="4584"/>
                    <a:pt x="16740" y="5742"/>
                    <a:pt x="16740" y="7670"/>
                  </a:cubicBezTo>
                  <a:cubicBezTo>
                    <a:pt x="16740" y="9599"/>
                    <a:pt x="16740" y="12299"/>
                    <a:pt x="17550" y="14131"/>
                  </a:cubicBezTo>
                  <a:cubicBezTo>
                    <a:pt x="18360" y="15963"/>
                    <a:pt x="19980" y="16927"/>
                    <a:pt x="21600" y="17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352800" y="1796505"/>
              <a:ext cx="99214" cy="211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351" fill="norm" stroke="1" extrusionOk="0">
                  <a:moveTo>
                    <a:pt x="13500" y="3904"/>
                  </a:moveTo>
                  <a:cubicBezTo>
                    <a:pt x="13050" y="2835"/>
                    <a:pt x="12600" y="1766"/>
                    <a:pt x="11250" y="1017"/>
                  </a:cubicBezTo>
                  <a:cubicBezTo>
                    <a:pt x="9900" y="269"/>
                    <a:pt x="7650" y="-159"/>
                    <a:pt x="5625" y="55"/>
                  </a:cubicBezTo>
                  <a:cubicBezTo>
                    <a:pt x="3600" y="269"/>
                    <a:pt x="1800" y="1124"/>
                    <a:pt x="1125" y="2835"/>
                  </a:cubicBezTo>
                  <a:cubicBezTo>
                    <a:pt x="450" y="4546"/>
                    <a:pt x="900" y="7112"/>
                    <a:pt x="4050" y="9572"/>
                  </a:cubicBezTo>
                  <a:cubicBezTo>
                    <a:pt x="7200" y="12031"/>
                    <a:pt x="13050" y="14384"/>
                    <a:pt x="16650" y="16094"/>
                  </a:cubicBezTo>
                  <a:cubicBezTo>
                    <a:pt x="20250" y="17805"/>
                    <a:pt x="21600" y="18875"/>
                    <a:pt x="20925" y="19730"/>
                  </a:cubicBezTo>
                  <a:cubicBezTo>
                    <a:pt x="20250" y="20586"/>
                    <a:pt x="17550" y="21227"/>
                    <a:pt x="13725" y="21334"/>
                  </a:cubicBezTo>
                  <a:cubicBezTo>
                    <a:pt x="9900" y="21441"/>
                    <a:pt x="4950" y="21013"/>
                    <a:pt x="0" y="20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337579" y="1498600"/>
              <a:ext cx="43921" cy="45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16200" y="3129"/>
                    <a:pt x="11057" y="6258"/>
                    <a:pt x="7457" y="9437"/>
                  </a:cubicBezTo>
                  <a:cubicBezTo>
                    <a:pt x="3857" y="12617"/>
                    <a:pt x="1800" y="15847"/>
                    <a:pt x="772" y="17714"/>
                  </a:cubicBezTo>
                  <a:cubicBezTo>
                    <a:pt x="-257" y="19581"/>
                    <a:pt x="-257" y="20086"/>
                    <a:pt x="772" y="20591"/>
                  </a:cubicBezTo>
                  <a:cubicBezTo>
                    <a:pt x="1800" y="21095"/>
                    <a:pt x="3857" y="21600"/>
                    <a:pt x="6429" y="21600"/>
                  </a:cubicBezTo>
                  <a:cubicBezTo>
                    <a:pt x="9000" y="21600"/>
                    <a:pt x="12086" y="21095"/>
                    <a:pt x="15172" y="2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4276635" y="1765300"/>
              <a:ext cx="174716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963" y="21600"/>
                  </a:moveTo>
                  <a:cubicBezTo>
                    <a:pt x="922" y="16800"/>
                    <a:pt x="-119" y="12000"/>
                    <a:pt x="11" y="9000"/>
                  </a:cubicBezTo>
                  <a:cubicBezTo>
                    <a:pt x="141" y="6000"/>
                    <a:pt x="1442" y="4800"/>
                    <a:pt x="5216" y="3600"/>
                  </a:cubicBezTo>
                  <a:cubicBezTo>
                    <a:pt x="8989" y="2400"/>
                    <a:pt x="15235" y="1200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444500" y="1752549"/>
              <a:ext cx="141417" cy="13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022" fill="norm" stroke="1" extrusionOk="0">
                  <a:moveTo>
                    <a:pt x="11344" y="7"/>
                  </a:moveTo>
                  <a:cubicBezTo>
                    <a:pt x="8526" y="1297"/>
                    <a:pt x="5709" y="2586"/>
                    <a:pt x="3674" y="5488"/>
                  </a:cubicBezTo>
                  <a:cubicBezTo>
                    <a:pt x="1639" y="8389"/>
                    <a:pt x="387" y="12903"/>
                    <a:pt x="74" y="15966"/>
                  </a:cubicBezTo>
                  <a:cubicBezTo>
                    <a:pt x="-239" y="19028"/>
                    <a:pt x="387" y="20640"/>
                    <a:pt x="3048" y="20963"/>
                  </a:cubicBezTo>
                  <a:cubicBezTo>
                    <a:pt x="5709" y="21285"/>
                    <a:pt x="10404" y="20318"/>
                    <a:pt x="13848" y="17255"/>
                  </a:cubicBezTo>
                  <a:cubicBezTo>
                    <a:pt x="17291" y="14192"/>
                    <a:pt x="19483" y="9034"/>
                    <a:pt x="20422" y="5649"/>
                  </a:cubicBezTo>
                  <a:cubicBezTo>
                    <a:pt x="21361" y="2264"/>
                    <a:pt x="21048" y="652"/>
                    <a:pt x="18700" y="169"/>
                  </a:cubicBezTo>
                  <a:cubicBezTo>
                    <a:pt x="16352" y="-315"/>
                    <a:pt x="11970" y="330"/>
                    <a:pt x="7587" y="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5365485" y="1721005"/>
              <a:ext cx="139965" cy="22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092" fill="norm" stroke="1" extrusionOk="0">
                  <a:moveTo>
                    <a:pt x="21004" y="2985"/>
                  </a:moveTo>
                  <a:cubicBezTo>
                    <a:pt x="20686" y="1985"/>
                    <a:pt x="20369" y="985"/>
                    <a:pt x="18939" y="385"/>
                  </a:cubicBezTo>
                  <a:cubicBezTo>
                    <a:pt x="17510" y="-215"/>
                    <a:pt x="14969" y="-415"/>
                    <a:pt x="11633" y="2085"/>
                  </a:cubicBezTo>
                  <a:cubicBezTo>
                    <a:pt x="8298" y="4585"/>
                    <a:pt x="4169" y="9785"/>
                    <a:pt x="1945" y="12985"/>
                  </a:cubicBezTo>
                  <a:cubicBezTo>
                    <a:pt x="-278" y="16185"/>
                    <a:pt x="-596" y="17385"/>
                    <a:pt x="992" y="18585"/>
                  </a:cubicBezTo>
                  <a:cubicBezTo>
                    <a:pt x="2580" y="19785"/>
                    <a:pt x="6075" y="20985"/>
                    <a:pt x="9092" y="21085"/>
                  </a:cubicBezTo>
                  <a:cubicBezTo>
                    <a:pt x="12110" y="21185"/>
                    <a:pt x="14651" y="20185"/>
                    <a:pt x="17192" y="19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5525558" y="1498599"/>
              <a:ext cx="113243" cy="447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56" fill="norm" stroke="1" extrusionOk="0">
                  <a:moveTo>
                    <a:pt x="17800" y="0"/>
                  </a:moveTo>
                  <a:cubicBezTo>
                    <a:pt x="15000" y="1009"/>
                    <a:pt x="12200" y="2019"/>
                    <a:pt x="10400" y="4239"/>
                  </a:cubicBezTo>
                  <a:cubicBezTo>
                    <a:pt x="8600" y="6460"/>
                    <a:pt x="7800" y="9892"/>
                    <a:pt x="7000" y="12465"/>
                  </a:cubicBezTo>
                  <a:cubicBezTo>
                    <a:pt x="6200" y="15039"/>
                    <a:pt x="5400" y="16755"/>
                    <a:pt x="4200" y="18219"/>
                  </a:cubicBezTo>
                  <a:cubicBezTo>
                    <a:pt x="3000" y="19682"/>
                    <a:pt x="1400" y="20893"/>
                    <a:pt x="600" y="21247"/>
                  </a:cubicBezTo>
                  <a:cubicBezTo>
                    <a:pt x="-200" y="21600"/>
                    <a:pt x="-200" y="21095"/>
                    <a:pt x="600" y="19733"/>
                  </a:cubicBezTo>
                  <a:cubicBezTo>
                    <a:pt x="1400" y="18370"/>
                    <a:pt x="3000" y="16150"/>
                    <a:pt x="4400" y="14837"/>
                  </a:cubicBezTo>
                  <a:cubicBezTo>
                    <a:pt x="5800" y="13525"/>
                    <a:pt x="7000" y="13121"/>
                    <a:pt x="8600" y="12970"/>
                  </a:cubicBezTo>
                  <a:cubicBezTo>
                    <a:pt x="10200" y="12819"/>
                    <a:pt x="12200" y="12920"/>
                    <a:pt x="14000" y="13576"/>
                  </a:cubicBezTo>
                  <a:cubicBezTo>
                    <a:pt x="15800" y="14232"/>
                    <a:pt x="17400" y="15443"/>
                    <a:pt x="18600" y="16604"/>
                  </a:cubicBezTo>
                  <a:cubicBezTo>
                    <a:pt x="19800" y="17764"/>
                    <a:pt x="20600" y="18875"/>
                    <a:pt x="21400" y="19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5662083" y="1750555"/>
              <a:ext cx="110068" cy="18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0980" fill="norm" stroke="1" extrusionOk="0">
                  <a:moveTo>
                    <a:pt x="5298" y="8872"/>
                  </a:moveTo>
                  <a:cubicBezTo>
                    <a:pt x="7335" y="8632"/>
                    <a:pt x="9373" y="8392"/>
                    <a:pt x="11207" y="7432"/>
                  </a:cubicBezTo>
                  <a:cubicBezTo>
                    <a:pt x="13041" y="6472"/>
                    <a:pt x="14671" y="4792"/>
                    <a:pt x="15486" y="3352"/>
                  </a:cubicBezTo>
                  <a:cubicBezTo>
                    <a:pt x="16301" y="1912"/>
                    <a:pt x="16301" y="712"/>
                    <a:pt x="15079" y="232"/>
                  </a:cubicBezTo>
                  <a:cubicBezTo>
                    <a:pt x="13856" y="-248"/>
                    <a:pt x="11411" y="-8"/>
                    <a:pt x="8762" y="1192"/>
                  </a:cubicBezTo>
                  <a:cubicBezTo>
                    <a:pt x="6113" y="2392"/>
                    <a:pt x="3260" y="4552"/>
                    <a:pt x="1630" y="7192"/>
                  </a:cubicBezTo>
                  <a:cubicBezTo>
                    <a:pt x="0" y="9832"/>
                    <a:pt x="-408" y="12952"/>
                    <a:pt x="407" y="15592"/>
                  </a:cubicBezTo>
                  <a:cubicBezTo>
                    <a:pt x="1222" y="18232"/>
                    <a:pt x="3260" y="20392"/>
                    <a:pt x="6928" y="20872"/>
                  </a:cubicBezTo>
                  <a:cubicBezTo>
                    <a:pt x="10596" y="21352"/>
                    <a:pt x="15894" y="20152"/>
                    <a:pt x="21192" y="18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5806785" y="1740516"/>
              <a:ext cx="92366" cy="184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899" fill="norm" stroke="1" extrusionOk="0">
                  <a:moveTo>
                    <a:pt x="13746" y="7130"/>
                  </a:moveTo>
                  <a:cubicBezTo>
                    <a:pt x="14226" y="5930"/>
                    <a:pt x="14706" y="4730"/>
                    <a:pt x="14946" y="3410"/>
                  </a:cubicBezTo>
                  <a:cubicBezTo>
                    <a:pt x="15186" y="2090"/>
                    <a:pt x="15186" y="650"/>
                    <a:pt x="13986" y="170"/>
                  </a:cubicBezTo>
                  <a:cubicBezTo>
                    <a:pt x="12786" y="-310"/>
                    <a:pt x="10386" y="170"/>
                    <a:pt x="7506" y="2330"/>
                  </a:cubicBezTo>
                  <a:cubicBezTo>
                    <a:pt x="4626" y="4490"/>
                    <a:pt x="1266" y="8330"/>
                    <a:pt x="306" y="11690"/>
                  </a:cubicBezTo>
                  <a:cubicBezTo>
                    <a:pt x="-654" y="15050"/>
                    <a:pt x="786" y="17930"/>
                    <a:pt x="2706" y="19490"/>
                  </a:cubicBezTo>
                  <a:cubicBezTo>
                    <a:pt x="4626" y="21050"/>
                    <a:pt x="7026" y="21290"/>
                    <a:pt x="10146" y="20330"/>
                  </a:cubicBezTo>
                  <a:cubicBezTo>
                    <a:pt x="13266" y="19370"/>
                    <a:pt x="17106" y="17210"/>
                    <a:pt x="20946" y="15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5965549" y="1517649"/>
              <a:ext cx="60602" cy="40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47" fill="norm" stroke="1" extrusionOk="0">
                  <a:moveTo>
                    <a:pt x="21324" y="0"/>
                  </a:moveTo>
                  <a:cubicBezTo>
                    <a:pt x="18345" y="2138"/>
                    <a:pt x="15365" y="4275"/>
                    <a:pt x="13131" y="7144"/>
                  </a:cubicBezTo>
                  <a:cubicBezTo>
                    <a:pt x="10896" y="10012"/>
                    <a:pt x="9407" y="13612"/>
                    <a:pt x="7917" y="15862"/>
                  </a:cubicBezTo>
                  <a:cubicBezTo>
                    <a:pt x="6427" y="18113"/>
                    <a:pt x="4938" y="19012"/>
                    <a:pt x="3448" y="19856"/>
                  </a:cubicBezTo>
                  <a:cubicBezTo>
                    <a:pt x="1958" y="20700"/>
                    <a:pt x="469" y="21488"/>
                    <a:pt x="96" y="21544"/>
                  </a:cubicBezTo>
                  <a:cubicBezTo>
                    <a:pt x="-276" y="21600"/>
                    <a:pt x="469" y="20925"/>
                    <a:pt x="1586" y="20306"/>
                  </a:cubicBezTo>
                  <a:cubicBezTo>
                    <a:pt x="2703" y="19687"/>
                    <a:pt x="4193" y="19125"/>
                    <a:pt x="5683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964919" y="1689099"/>
              <a:ext cx="150132" cy="19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31" fill="norm" stroke="1" extrusionOk="0">
                  <a:moveTo>
                    <a:pt x="17678" y="0"/>
                  </a:moveTo>
                  <a:cubicBezTo>
                    <a:pt x="13178" y="2987"/>
                    <a:pt x="8678" y="5974"/>
                    <a:pt x="5678" y="8617"/>
                  </a:cubicBezTo>
                  <a:cubicBezTo>
                    <a:pt x="2678" y="11260"/>
                    <a:pt x="1178" y="13557"/>
                    <a:pt x="428" y="15281"/>
                  </a:cubicBezTo>
                  <a:cubicBezTo>
                    <a:pt x="-322" y="17004"/>
                    <a:pt x="-322" y="18153"/>
                    <a:pt x="2378" y="19187"/>
                  </a:cubicBezTo>
                  <a:cubicBezTo>
                    <a:pt x="5078" y="20221"/>
                    <a:pt x="10478" y="21140"/>
                    <a:pt x="14078" y="21370"/>
                  </a:cubicBezTo>
                  <a:cubicBezTo>
                    <a:pt x="17678" y="21600"/>
                    <a:pt x="19478" y="21140"/>
                    <a:pt x="21278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6788655" y="1752600"/>
              <a:ext cx="158245" cy="20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40" fill="norm" stroke="1" extrusionOk="0">
                  <a:moveTo>
                    <a:pt x="795" y="2618"/>
                  </a:moveTo>
                  <a:cubicBezTo>
                    <a:pt x="795" y="1309"/>
                    <a:pt x="795" y="0"/>
                    <a:pt x="795" y="0"/>
                  </a:cubicBezTo>
                  <a:cubicBezTo>
                    <a:pt x="795" y="0"/>
                    <a:pt x="795" y="1309"/>
                    <a:pt x="651" y="4582"/>
                  </a:cubicBezTo>
                  <a:cubicBezTo>
                    <a:pt x="507" y="7855"/>
                    <a:pt x="219" y="13091"/>
                    <a:pt x="75" y="16255"/>
                  </a:cubicBezTo>
                  <a:cubicBezTo>
                    <a:pt x="-69" y="19418"/>
                    <a:pt x="-69" y="20509"/>
                    <a:pt x="651" y="21055"/>
                  </a:cubicBezTo>
                  <a:cubicBezTo>
                    <a:pt x="1371" y="21600"/>
                    <a:pt x="2811" y="21600"/>
                    <a:pt x="3819" y="20836"/>
                  </a:cubicBezTo>
                  <a:cubicBezTo>
                    <a:pt x="4827" y="20073"/>
                    <a:pt x="5403" y="18545"/>
                    <a:pt x="5835" y="17127"/>
                  </a:cubicBezTo>
                  <a:cubicBezTo>
                    <a:pt x="6267" y="15709"/>
                    <a:pt x="6555" y="14400"/>
                    <a:pt x="6843" y="13200"/>
                  </a:cubicBezTo>
                  <a:cubicBezTo>
                    <a:pt x="7131" y="12000"/>
                    <a:pt x="7419" y="10909"/>
                    <a:pt x="7707" y="10909"/>
                  </a:cubicBezTo>
                  <a:cubicBezTo>
                    <a:pt x="7995" y="10909"/>
                    <a:pt x="8283" y="12000"/>
                    <a:pt x="8427" y="13091"/>
                  </a:cubicBezTo>
                  <a:cubicBezTo>
                    <a:pt x="8571" y="14182"/>
                    <a:pt x="8571" y="15273"/>
                    <a:pt x="9003" y="16255"/>
                  </a:cubicBezTo>
                  <a:cubicBezTo>
                    <a:pt x="9435" y="17236"/>
                    <a:pt x="10299" y="18109"/>
                    <a:pt x="11451" y="18545"/>
                  </a:cubicBezTo>
                  <a:cubicBezTo>
                    <a:pt x="12603" y="18982"/>
                    <a:pt x="14043" y="18982"/>
                    <a:pt x="15771" y="16364"/>
                  </a:cubicBezTo>
                  <a:cubicBezTo>
                    <a:pt x="17499" y="13745"/>
                    <a:pt x="19515" y="8509"/>
                    <a:pt x="21531" y="3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6993466" y="1619250"/>
              <a:ext cx="11218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96" y="0"/>
                  </a:moveTo>
                  <a:cubicBezTo>
                    <a:pt x="9781" y="3086"/>
                    <a:pt x="8966" y="6171"/>
                    <a:pt x="7743" y="9486"/>
                  </a:cubicBezTo>
                  <a:cubicBezTo>
                    <a:pt x="6521" y="12800"/>
                    <a:pt x="4891" y="16343"/>
                    <a:pt x="3668" y="18400"/>
                  </a:cubicBezTo>
                  <a:cubicBezTo>
                    <a:pt x="2445" y="20457"/>
                    <a:pt x="1630" y="21029"/>
                    <a:pt x="1019" y="21029"/>
                  </a:cubicBezTo>
                  <a:cubicBezTo>
                    <a:pt x="408" y="21029"/>
                    <a:pt x="0" y="20457"/>
                    <a:pt x="0" y="19086"/>
                  </a:cubicBezTo>
                  <a:cubicBezTo>
                    <a:pt x="0" y="17714"/>
                    <a:pt x="408" y="15543"/>
                    <a:pt x="1223" y="14229"/>
                  </a:cubicBezTo>
                  <a:cubicBezTo>
                    <a:pt x="2038" y="12914"/>
                    <a:pt x="3260" y="12457"/>
                    <a:pt x="4891" y="12114"/>
                  </a:cubicBezTo>
                  <a:cubicBezTo>
                    <a:pt x="6521" y="11771"/>
                    <a:pt x="8558" y="11543"/>
                    <a:pt x="11004" y="12400"/>
                  </a:cubicBezTo>
                  <a:cubicBezTo>
                    <a:pt x="13449" y="13257"/>
                    <a:pt x="16302" y="15200"/>
                    <a:pt x="18136" y="16914"/>
                  </a:cubicBezTo>
                  <a:cubicBezTo>
                    <a:pt x="19970" y="18629"/>
                    <a:pt x="20785" y="201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152001" y="1830816"/>
              <a:ext cx="93349" cy="16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343" fill="norm" stroke="1" extrusionOk="0">
                  <a:moveTo>
                    <a:pt x="3805" y="10273"/>
                  </a:moveTo>
                  <a:cubicBezTo>
                    <a:pt x="7092" y="8383"/>
                    <a:pt x="10379" y="6493"/>
                    <a:pt x="12492" y="4738"/>
                  </a:cubicBezTo>
                  <a:cubicBezTo>
                    <a:pt x="14605" y="2983"/>
                    <a:pt x="15544" y="1363"/>
                    <a:pt x="14605" y="553"/>
                  </a:cubicBezTo>
                  <a:cubicBezTo>
                    <a:pt x="13666" y="-257"/>
                    <a:pt x="10848" y="-257"/>
                    <a:pt x="8266" y="1093"/>
                  </a:cubicBezTo>
                  <a:cubicBezTo>
                    <a:pt x="5683" y="2443"/>
                    <a:pt x="3335" y="5143"/>
                    <a:pt x="1692" y="8383"/>
                  </a:cubicBezTo>
                  <a:cubicBezTo>
                    <a:pt x="48" y="11623"/>
                    <a:pt x="-891" y="15403"/>
                    <a:pt x="1222" y="17833"/>
                  </a:cubicBezTo>
                  <a:cubicBezTo>
                    <a:pt x="3335" y="20263"/>
                    <a:pt x="8500" y="21343"/>
                    <a:pt x="12257" y="21343"/>
                  </a:cubicBezTo>
                  <a:cubicBezTo>
                    <a:pt x="16013" y="21343"/>
                    <a:pt x="18361" y="20263"/>
                    <a:pt x="20709" y="19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7283180" y="1619250"/>
              <a:ext cx="206927" cy="37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02" fill="norm" stroke="1" extrusionOk="0">
                  <a:moveTo>
                    <a:pt x="10501" y="0"/>
                  </a:moveTo>
                  <a:cubicBezTo>
                    <a:pt x="8537" y="1680"/>
                    <a:pt x="6574" y="3360"/>
                    <a:pt x="5374" y="5940"/>
                  </a:cubicBezTo>
                  <a:cubicBezTo>
                    <a:pt x="4174" y="8520"/>
                    <a:pt x="3737" y="12000"/>
                    <a:pt x="3519" y="14520"/>
                  </a:cubicBezTo>
                  <a:cubicBezTo>
                    <a:pt x="3301" y="17040"/>
                    <a:pt x="3301" y="18600"/>
                    <a:pt x="3628" y="19680"/>
                  </a:cubicBezTo>
                  <a:cubicBezTo>
                    <a:pt x="3955" y="20760"/>
                    <a:pt x="4610" y="21360"/>
                    <a:pt x="5374" y="21480"/>
                  </a:cubicBezTo>
                  <a:cubicBezTo>
                    <a:pt x="6137" y="21600"/>
                    <a:pt x="7010" y="21240"/>
                    <a:pt x="7446" y="20280"/>
                  </a:cubicBezTo>
                  <a:cubicBezTo>
                    <a:pt x="7883" y="19320"/>
                    <a:pt x="7883" y="17760"/>
                    <a:pt x="6901" y="16260"/>
                  </a:cubicBezTo>
                  <a:cubicBezTo>
                    <a:pt x="5919" y="14760"/>
                    <a:pt x="3955" y="13320"/>
                    <a:pt x="2428" y="12480"/>
                  </a:cubicBezTo>
                  <a:cubicBezTo>
                    <a:pt x="901" y="11640"/>
                    <a:pt x="-190" y="11400"/>
                    <a:pt x="28" y="10980"/>
                  </a:cubicBezTo>
                  <a:cubicBezTo>
                    <a:pt x="246" y="10560"/>
                    <a:pt x="1774" y="9960"/>
                    <a:pt x="3846" y="8640"/>
                  </a:cubicBezTo>
                  <a:cubicBezTo>
                    <a:pt x="5919" y="7320"/>
                    <a:pt x="8537" y="5280"/>
                    <a:pt x="10283" y="3960"/>
                  </a:cubicBezTo>
                  <a:cubicBezTo>
                    <a:pt x="12028" y="2640"/>
                    <a:pt x="12901" y="2040"/>
                    <a:pt x="13337" y="2040"/>
                  </a:cubicBezTo>
                  <a:cubicBezTo>
                    <a:pt x="13774" y="2040"/>
                    <a:pt x="13774" y="2640"/>
                    <a:pt x="13337" y="4980"/>
                  </a:cubicBezTo>
                  <a:cubicBezTo>
                    <a:pt x="12901" y="7320"/>
                    <a:pt x="12028" y="11400"/>
                    <a:pt x="11483" y="13740"/>
                  </a:cubicBezTo>
                  <a:cubicBezTo>
                    <a:pt x="10937" y="16080"/>
                    <a:pt x="10719" y="16680"/>
                    <a:pt x="10283" y="17460"/>
                  </a:cubicBezTo>
                  <a:cubicBezTo>
                    <a:pt x="9846" y="18240"/>
                    <a:pt x="9192" y="19200"/>
                    <a:pt x="8865" y="19320"/>
                  </a:cubicBezTo>
                  <a:cubicBezTo>
                    <a:pt x="8537" y="19440"/>
                    <a:pt x="8537" y="18720"/>
                    <a:pt x="9519" y="17340"/>
                  </a:cubicBezTo>
                  <a:cubicBezTo>
                    <a:pt x="10501" y="15960"/>
                    <a:pt x="12465" y="13920"/>
                    <a:pt x="13883" y="12720"/>
                  </a:cubicBezTo>
                  <a:cubicBezTo>
                    <a:pt x="15301" y="11520"/>
                    <a:pt x="16174" y="11160"/>
                    <a:pt x="17155" y="11100"/>
                  </a:cubicBezTo>
                  <a:cubicBezTo>
                    <a:pt x="18137" y="11040"/>
                    <a:pt x="19228" y="11280"/>
                    <a:pt x="19992" y="12300"/>
                  </a:cubicBezTo>
                  <a:cubicBezTo>
                    <a:pt x="20755" y="13320"/>
                    <a:pt x="21192" y="15120"/>
                    <a:pt x="21301" y="16320"/>
                  </a:cubicBezTo>
                  <a:cubicBezTo>
                    <a:pt x="21410" y="17520"/>
                    <a:pt x="21192" y="18120"/>
                    <a:pt x="20974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7524750" y="1801499"/>
              <a:ext cx="82550" cy="16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15203"/>
                  </a:moveTo>
                  <a:cubicBezTo>
                    <a:pt x="4431" y="11326"/>
                    <a:pt x="8862" y="7449"/>
                    <a:pt x="11354" y="4818"/>
                  </a:cubicBezTo>
                  <a:cubicBezTo>
                    <a:pt x="13846" y="2187"/>
                    <a:pt x="14400" y="803"/>
                    <a:pt x="13292" y="249"/>
                  </a:cubicBezTo>
                  <a:cubicBezTo>
                    <a:pt x="12185" y="-305"/>
                    <a:pt x="9415" y="-28"/>
                    <a:pt x="6923" y="2049"/>
                  </a:cubicBezTo>
                  <a:cubicBezTo>
                    <a:pt x="4431" y="4126"/>
                    <a:pt x="2215" y="8003"/>
                    <a:pt x="1108" y="10772"/>
                  </a:cubicBezTo>
                  <a:cubicBezTo>
                    <a:pt x="0" y="13541"/>
                    <a:pt x="0" y="15203"/>
                    <a:pt x="2215" y="16864"/>
                  </a:cubicBezTo>
                  <a:cubicBezTo>
                    <a:pt x="4431" y="18526"/>
                    <a:pt x="8862" y="20187"/>
                    <a:pt x="12462" y="20741"/>
                  </a:cubicBezTo>
                  <a:cubicBezTo>
                    <a:pt x="16062" y="21295"/>
                    <a:pt x="18831" y="20741"/>
                    <a:pt x="21600" y="20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7645400" y="1777999"/>
              <a:ext cx="133350" cy="20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3306"/>
                  </a:moveTo>
                  <a:cubicBezTo>
                    <a:pt x="1714" y="6833"/>
                    <a:pt x="3429" y="10359"/>
                    <a:pt x="4286" y="13114"/>
                  </a:cubicBezTo>
                  <a:cubicBezTo>
                    <a:pt x="5143" y="15869"/>
                    <a:pt x="5143" y="17853"/>
                    <a:pt x="4629" y="19286"/>
                  </a:cubicBezTo>
                  <a:cubicBezTo>
                    <a:pt x="4114" y="20718"/>
                    <a:pt x="3086" y="21600"/>
                    <a:pt x="2571" y="21269"/>
                  </a:cubicBezTo>
                  <a:cubicBezTo>
                    <a:pt x="2057" y="20939"/>
                    <a:pt x="2057" y="19396"/>
                    <a:pt x="3600" y="16090"/>
                  </a:cubicBezTo>
                  <a:cubicBezTo>
                    <a:pt x="5143" y="12784"/>
                    <a:pt x="8229" y="7714"/>
                    <a:pt x="11486" y="4739"/>
                  </a:cubicBezTo>
                  <a:cubicBezTo>
                    <a:pt x="14743" y="1763"/>
                    <a:pt x="18171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8347811" y="1784474"/>
              <a:ext cx="161190" cy="45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34" fill="norm" stroke="1" extrusionOk="0">
                  <a:moveTo>
                    <a:pt x="21362" y="2084"/>
                  </a:moveTo>
                  <a:cubicBezTo>
                    <a:pt x="20520" y="1388"/>
                    <a:pt x="19679" y="691"/>
                    <a:pt x="17856" y="293"/>
                  </a:cubicBezTo>
                  <a:cubicBezTo>
                    <a:pt x="16032" y="-105"/>
                    <a:pt x="13227" y="-205"/>
                    <a:pt x="10702" y="691"/>
                  </a:cubicBezTo>
                  <a:cubicBezTo>
                    <a:pt x="8178" y="1587"/>
                    <a:pt x="5933" y="3478"/>
                    <a:pt x="4671" y="4722"/>
                  </a:cubicBezTo>
                  <a:cubicBezTo>
                    <a:pt x="3409" y="5966"/>
                    <a:pt x="3128" y="6564"/>
                    <a:pt x="3409" y="7061"/>
                  </a:cubicBezTo>
                  <a:cubicBezTo>
                    <a:pt x="3689" y="7559"/>
                    <a:pt x="4531" y="7957"/>
                    <a:pt x="6915" y="7460"/>
                  </a:cubicBezTo>
                  <a:cubicBezTo>
                    <a:pt x="9300" y="6962"/>
                    <a:pt x="13227" y="5568"/>
                    <a:pt x="15611" y="4523"/>
                  </a:cubicBezTo>
                  <a:cubicBezTo>
                    <a:pt x="17996" y="3478"/>
                    <a:pt x="18837" y="2781"/>
                    <a:pt x="19118" y="2781"/>
                  </a:cubicBezTo>
                  <a:cubicBezTo>
                    <a:pt x="19398" y="2781"/>
                    <a:pt x="19118" y="3478"/>
                    <a:pt x="18697" y="5120"/>
                  </a:cubicBezTo>
                  <a:cubicBezTo>
                    <a:pt x="18276" y="6763"/>
                    <a:pt x="17715" y="9351"/>
                    <a:pt x="16593" y="11939"/>
                  </a:cubicBezTo>
                  <a:cubicBezTo>
                    <a:pt x="15471" y="14527"/>
                    <a:pt x="13788" y="17115"/>
                    <a:pt x="12666" y="18658"/>
                  </a:cubicBezTo>
                  <a:cubicBezTo>
                    <a:pt x="11544" y="20201"/>
                    <a:pt x="10983" y="20698"/>
                    <a:pt x="9580" y="20997"/>
                  </a:cubicBezTo>
                  <a:cubicBezTo>
                    <a:pt x="8178" y="21295"/>
                    <a:pt x="5933" y="21395"/>
                    <a:pt x="3970" y="20798"/>
                  </a:cubicBezTo>
                  <a:cubicBezTo>
                    <a:pt x="2006" y="20201"/>
                    <a:pt x="323" y="18907"/>
                    <a:pt x="43" y="17364"/>
                  </a:cubicBezTo>
                  <a:cubicBezTo>
                    <a:pt x="-238" y="15821"/>
                    <a:pt x="884" y="14029"/>
                    <a:pt x="2848" y="12685"/>
                  </a:cubicBezTo>
                  <a:cubicBezTo>
                    <a:pt x="4811" y="11342"/>
                    <a:pt x="7617" y="10446"/>
                    <a:pt x="10422" y="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8559799" y="1708150"/>
              <a:ext cx="38101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106"/>
                  </a:moveTo>
                  <a:cubicBezTo>
                    <a:pt x="0" y="13277"/>
                    <a:pt x="0" y="16448"/>
                    <a:pt x="0" y="18528"/>
                  </a:cubicBezTo>
                  <a:cubicBezTo>
                    <a:pt x="0" y="20609"/>
                    <a:pt x="0" y="21600"/>
                    <a:pt x="0" y="21600"/>
                  </a:cubicBezTo>
                  <a:cubicBezTo>
                    <a:pt x="0" y="21600"/>
                    <a:pt x="0" y="20609"/>
                    <a:pt x="0" y="17934"/>
                  </a:cubicBezTo>
                  <a:cubicBezTo>
                    <a:pt x="0" y="15259"/>
                    <a:pt x="0" y="10899"/>
                    <a:pt x="3600" y="7629"/>
                  </a:cubicBezTo>
                  <a:cubicBezTo>
                    <a:pt x="7200" y="4360"/>
                    <a:pt x="14400" y="21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8636000" y="1733550"/>
              <a:ext cx="127000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360" y="4629"/>
                    <a:pt x="720" y="9257"/>
                    <a:pt x="1260" y="12563"/>
                  </a:cubicBezTo>
                  <a:cubicBezTo>
                    <a:pt x="1800" y="15869"/>
                    <a:pt x="2520" y="17853"/>
                    <a:pt x="3420" y="19286"/>
                  </a:cubicBezTo>
                  <a:cubicBezTo>
                    <a:pt x="4320" y="20718"/>
                    <a:pt x="5400" y="21600"/>
                    <a:pt x="6300" y="21490"/>
                  </a:cubicBezTo>
                  <a:cubicBezTo>
                    <a:pt x="7200" y="21380"/>
                    <a:pt x="7920" y="20278"/>
                    <a:pt x="10440" y="17302"/>
                  </a:cubicBezTo>
                  <a:cubicBezTo>
                    <a:pt x="12960" y="14327"/>
                    <a:pt x="17280" y="9478"/>
                    <a:pt x="21600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8763015" y="1723358"/>
              <a:ext cx="237790" cy="220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055" fill="norm" stroke="1" extrusionOk="0">
                  <a:moveTo>
                    <a:pt x="1135" y="9451"/>
                  </a:moveTo>
                  <a:cubicBezTo>
                    <a:pt x="2083" y="9451"/>
                    <a:pt x="3030" y="9451"/>
                    <a:pt x="3977" y="8744"/>
                  </a:cubicBezTo>
                  <a:cubicBezTo>
                    <a:pt x="4925" y="8038"/>
                    <a:pt x="5872" y="6625"/>
                    <a:pt x="6441" y="5010"/>
                  </a:cubicBezTo>
                  <a:cubicBezTo>
                    <a:pt x="7009" y="3395"/>
                    <a:pt x="7198" y="1578"/>
                    <a:pt x="6820" y="669"/>
                  </a:cubicBezTo>
                  <a:cubicBezTo>
                    <a:pt x="6441" y="-239"/>
                    <a:pt x="5493" y="-239"/>
                    <a:pt x="4356" y="770"/>
                  </a:cubicBezTo>
                  <a:cubicBezTo>
                    <a:pt x="3220" y="1780"/>
                    <a:pt x="1893" y="3798"/>
                    <a:pt x="1041" y="7129"/>
                  </a:cubicBezTo>
                  <a:cubicBezTo>
                    <a:pt x="188" y="10460"/>
                    <a:pt x="-191" y="15103"/>
                    <a:pt x="93" y="17828"/>
                  </a:cubicBezTo>
                  <a:cubicBezTo>
                    <a:pt x="377" y="20554"/>
                    <a:pt x="1325" y="21361"/>
                    <a:pt x="3030" y="20957"/>
                  </a:cubicBezTo>
                  <a:cubicBezTo>
                    <a:pt x="4735" y="20554"/>
                    <a:pt x="7198" y="18939"/>
                    <a:pt x="8714" y="17525"/>
                  </a:cubicBezTo>
                  <a:cubicBezTo>
                    <a:pt x="10230" y="16112"/>
                    <a:pt x="10798" y="14901"/>
                    <a:pt x="11272" y="13791"/>
                  </a:cubicBezTo>
                  <a:cubicBezTo>
                    <a:pt x="11746" y="12681"/>
                    <a:pt x="12125" y="11671"/>
                    <a:pt x="11935" y="11570"/>
                  </a:cubicBezTo>
                  <a:cubicBezTo>
                    <a:pt x="11746" y="11469"/>
                    <a:pt x="10988" y="12277"/>
                    <a:pt x="10230" y="13589"/>
                  </a:cubicBezTo>
                  <a:cubicBezTo>
                    <a:pt x="9472" y="14901"/>
                    <a:pt x="8714" y="16718"/>
                    <a:pt x="8146" y="18131"/>
                  </a:cubicBezTo>
                  <a:cubicBezTo>
                    <a:pt x="7577" y="19544"/>
                    <a:pt x="7198" y="20554"/>
                    <a:pt x="7009" y="20554"/>
                  </a:cubicBezTo>
                  <a:cubicBezTo>
                    <a:pt x="6820" y="20554"/>
                    <a:pt x="6820" y="19544"/>
                    <a:pt x="7577" y="16718"/>
                  </a:cubicBezTo>
                  <a:cubicBezTo>
                    <a:pt x="8335" y="13892"/>
                    <a:pt x="9851" y="9249"/>
                    <a:pt x="10893" y="6322"/>
                  </a:cubicBezTo>
                  <a:cubicBezTo>
                    <a:pt x="11935" y="3395"/>
                    <a:pt x="12504" y="2183"/>
                    <a:pt x="13262" y="1275"/>
                  </a:cubicBezTo>
                  <a:cubicBezTo>
                    <a:pt x="14020" y="367"/>
                    <a:pt x="14967" y="-239"/>
                    <a:pt x="16293" y="1376"/>
                  </a:cubicBezTo>
                  <a:cubicBezTo>
                    <a:pt x="17620" y="2991"/>
                    <a:pt x="19325" y="6826"/>
                    <a:pt x="20272" y="9955"/>
                  </a:cubicBezTo>
                  <a:cubicBezTo>
                    <a:pt x="21220" y="13084"/>
                    <a:pt x="21409" y="15507"/>
                    <a:pt x="21220" y="17122"/>
                  </a:cubicBezTo>
                  <a:cubicBezTo>
                    <a:pt x="21030" y="18737"/>
                    <a:pt x="20462" y="19544"/>
                    <a:pt x="19893" y="20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9448804" y="1520357"/>
              <a:ext cx="660397" cy="459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93" fill="norm" stroke="1" extrusionOk="0">
                  <a:moveTo>
                    <a:pt x="4969" y="14077"/>
                  </a:moveTo>
                  <a:cubicBezTo>
                    <a:pt x="4831" y="13485"/>
                    <a:pt x="4693" y="12893"/>
                    <a:pt x="4451" y="12548"/>
                  </a:cubicBezTo>
                  <a:cubicBezTo>
                    <a:pt x="4210" y="12203"/>
                    <a:pt x="3865" y="12104"/>
                    <a:pt x="3243" y="12499"/>
                  </a:cubicBezTo>
                  <a:cubicBezTo>
                    <a:pt x="2622" y="12893"/>
                    <a:pt x="1725" y="13781"/>
                    <a:pt x="1104" y="15112"/>
                  </a:cubicBezTo>
                  <a:cubicBezTo>
                    <a:pt x="483" y="16444"/>
                    <a:pt x="138" y="18219"/>
                    <a:pt x="35" y="19353"/>
                  </a:cubicBezTo>
                  <a:cubicBezTo>
                    <a:pt x="-69" y="20488"/>
                    <a:pt x="69" y="20981"/>
                    <a:pt x="345" y="21227"/>
                  </a:cubicBezTo>
                  <a:cubicBezTo>
                    <a:pt x="621" y="21474"/>
                    <a:pt x="1035" y="21474"/>
                    <a:pt x="1656" y="20784"/>
                  </a:cubicBezTo>
                  <a:cubicBezTo>
                    <a:pt x="2277" y="20093"/>
                    <a:pt x="3105" y="18712"/>
                    <a:pt x="3865" y="16493"/>
                  </a:cubicBezTo>
                  <a:cubicBezTo>
                    <a:pt x="4624" y="14274"/>
                    <a:pt x="5314" y="11216"/>
                    <a:pt x="5728" y="8751"/>
                  </a:cubicBezTo>
                  <a:cubicBezTo>
                    <a:pt x="6142" y="6285"/>
                    <a:pt x="6280" y="4411"/>
                    <a:pt x="6383" y="3227"/>
                  </a:cubicBezTo>
                  <a:cubicBezTo>
                    <a:pt x="6487" y="2044"/>
                    <a:pt x="6556" y="1551"/>
                    <a:pt x="6452" y="1156"/>
                  </a:cubicBezTo>
                  <a:cubicBezTo>
                    <a:pt x="6349" y="762"/>
                    <a:pt x="6073" y="466"/>
                    <a:pt x="5797" y="712"/>
                  </a:cubicBezTo>
                  <a:cubicBezTo>
                    <a:pt x="5521" y="959"/>
                    <a:pt x="5245" y="1748"/>
                    <a:pt x="4969" y="3819"/>
                  </a:cubicBezTo>
                  <a:cubicBezTo>
                    <a:pt x="4693" y="5890"/>
                    <a:pt x="4417" y="9244"/>
                    <a:pt x="4348" y="12153"/>
                  </a:cubicBezTo>
                  <a:cubicBezTo>
                    <a:pt x="4279" y="15063"/>
                    <a:pt x="4417" y="17529"/>
                    <a:pt x="4624" y="19008"/>
                  </a:cubicBezTo>
                  <a:cubicBezTo>
                    <a:pt x="4831" y="20488"/>
                    <a:pt x="5107" y="20981"/>
                    <a:pt x="5417" y="21227"/>
                  </a:cubicBezTo>
                  <a:cubicBezTo>
                    <a:pt x="5728" y="21474"/>
                    <a:pt x="6073" y="21474"/>
                    <a:pt x="6487" y="21030"/>
                  </a:cubicBezTo>
                  <a:cubicBezTo>
                    <a:pt x="6901" y="20586"/>
                    <a:pt x="7384" y="19699"/>
                    <a:pt x="7695" y="18959"/>
                  </a:cubicBezTo>
                  <a:cubicBezTo>
                    <a:pt x="8005" y="18219"/>
                    <a:pt x="8143" y="17627"/>
                    <a:pt x="8247" y="17085"/>
                  </a:cubicBezTo>
                  <a:cubicBezTo>
                    <a:pt x="8350" y="16542"/>
                    <a:pt x="8419" y="16049"/>
                    <a:pt x="8385" y="15556"/>
                  </a:cubicBezTo>
                  <a:cubicBezTo>
                    <a:pt x="8350" y="15063"/>
                    <a:pt x="8212" y="14570"/>
                    <a:pt x="7936" y="14422"/>
                  </a:cubicBezTo>
                  <a:cubicBezTo>
                    <a:pt x="7660" y="14274"/>
                    <a:pt x="7246" y="14471"/>
                    <a:pt x="6832" y="15162"/>
                  </a:cubicBezTo>
                  <a:cubicBezTo>
                    <a:pt x="6418" y="15852"/>
                    <a:pt x="6004" y="17036"/>
                    <a:pt x="5797" y="17923"/>
                  </a:cubicBezTo>
                  <a:cubicBezTo>
                    <a:pt x="5590" y="18811"/>
                    <a:pt x="5590" y="19403"/>
                    <a:pt x="5762" y="19699"/>
                  </a:cubicBezTo>
                  <a:cubicBezTo>
                    <a:pt x="5935" y="19995"/>
                    <a:pt x="6280" y="19995"/>
                    <a:pt x="6556" y="19748"/>
                  </a:cubicBezTo>
                  <a:cubicBezTo>
                    <a:pt x="6832" y="19501"/>
                    <a:pt x="7039" y="19008"/>
                    <a:pt x="7212" y="18515"/>
                  </a:cubicBezTo>
                  <a:cubicBezTo>
                    <a:pt x="7384" y="18022"/>
                    <a:pt x="7522" y="17529"/>
                    <a:pt x="7626" y="17529"/>
                  </a:cubicBezTo>
                  <a:cubicBezTo>
                    <a:pt x="7729" y="17529"/>
                    <a:pt x="7798" y="18022"/>
                    <a:pt x="7833" y="18564"/>
                  </a:cubicBezTo>
                  <a:cubicBezTo>
                    <a:pt x="7867" y="19107"/>
                    <a:pt x="7867" y="19699"/>
                    <a:pt x="8040" y="20093"/>
                  </a:cubicBezTo>
                  <a:cubicBezTo>
                    <a:pt x="8212" y="20488"/>
                    <a:pt x="8557" y="20685"/>
                    <a:pt x="8868" y="20586"/>
                  </a:cubicBezTo>
                  <a:cubicBezTo>
                    <a:pt x="9178" y="20488"/>
                    <a:pt x="9454" y="20093"/>
                    <a:pt x="10041" y="18269"/>
                  </a:cubicBezTo>
                  <a:cubicBezTo>
                    <a:pt x="10627" y="16444"/>
                    <a:pt x="11525" y="13189"/>
                    <a:pt x="12284" y="10082"/>
                  </a:cubicBezTo>
                  <a:cubicBezTo>
                    <a:pt x="13043" y="6975"/>
                    <a:pt x="13664" y="4016"/>
                    <a:pt x="14009" y="2241"/>
                  </a:cubicBezTo>
                  <a:cubicBezTo>
                    <a:pt x="14354" y="466"/>
                    <a:pt x="14423" y="-126"/>
                    <a:pt x="14354" y="22"/>
                  </a:cubicBezTo>
                  <a:cubicBezTo>
                    <a:pt x="14285" y="170"/>
                    <a:pt x="14078" y="1058"/>
                    <a:pt x="13733" y="3375"/>
                  </a:cubicBezTo>
                  <a:cubicBezTo>
                    <a:pt x="13388" y="5693"/>
                    <a:pt x="12905" y="9441"/>
                    <a:pt x="12629" y="12301"/>
                  </a:cubicBezTo>
                  <a:cubicBezTo>
                    <a:pt x="12353" y="15162"/>
                    <a:pt x="12284" y="17134"/>
                    <a:pt x="12353" y="18416"/>
                  </a:cubicBezTo>
                  <a:cubicBezTo>
                    <a:pt x="12422" y="19699"/>
                    <a:pt x="12629" y="20290"/>
                    <a:pt x="12905" y="20586"/>
                  </a:cubicBezTo>
                  <a:cubicBezTo>
                    <a:pt x="13181" y="20882"/>
                    <a:pt x="13526" y="20882"/>
                    <a:pt x="13905" y="20438"/>
                  </a:cubicBezTo>
                  <a:cubicBezTo>
                    <a:pt x="14285" y="19995"/>
                    <a:pt x="14699" y="19107"/>
                    <a:pt x="14803" y="18022"/>
                  </a:cubicBezTo>
                  <a:cubicBezTo>
                    <a:pt x="14906" y="16937"/>
                    <a:pt x="14699" y="15655"/>
                    <a:pt x="14319" y="14619"/>
                  </a:cubicBezTo>
                  <a:cubicBezTo>
                    <a:pt x="13940" y="13584"/>
                    <a:pt x="13388" y="12795"/>
                    <a:pt x="12836" y="12301"/>
                  </a:cubicBezTo>
                  <a:cubicBezTo>
                    <a:pt x="12284" y="11808"/>
                    <a:pt x="11732" y="11611"/>
                    <a:pt x="11490" y="11759"/>
                  </a:cubicBezTo>
                  <a:cubicBezTo>
                    <a:pt x="11249" y="11907"/>
                    <a:pt x="11318" y="12400"/>
                    <a:pt x="11835" y="12795"/>
                  </a:cubicBezTo>
                  <a:cubicBezTo>
                    <a:pt x="12353" y="13189"/>
                    <a:pt x="13319" y="13485"/>
                    <a:pt x="14147" y="13534"/>
                  </a:cubicBezTo>
                  <a:cubicBezTo>
                    <a:pt x="14975" y="13584"/>
                    <a:pt x="15665" y="13386"/>
                    <a:pt x="16148" y="13090"/>
                  </a:cubicBezTo>
                  <a:cubicBezTo>
                    <a:pt x="16631" y="12795"/>
                    <a:pt x="16907" y="12400"/>
                    <a:pt x="16873" y="12351"/>
                  </a:cubicBezTo>
                  <a:cubicBezTo>
                    <a:pt x="16838" y="12301"/>
                    <a:pt x="16493" y="12597"/>
                    <a:pt x="16079" y="13189"/>
                  </a:cubicBezTo>
                  <a:cubicBezTo>
                    <a:pt x="15665" y="13781"/>
                    <a:pt x="15182" y="14669"/>
                    <a:pt x="14872" y="15556"/>
                  </a:cubicBezTo>
                  <a:cubicBezTo>
                    <a:pt x="14561" y="16444"/>
                    <a:pt x="14423" y="17332"/>
                    <a:pt x="14423" y="18022"/>
                  </a:cubicBezTo>
                  <a:cubicBezTo>
                    <a:pt x="14423" y="18712"/>
                    <a:pt x="14561" y="19206"/>
                    <a:pt x="14837" y="19304"/>
                  </a:cubicBezTo>
                  <a:cubicBezTo>
                    <a:pt x="15113" y="19403"/>
                    <a:pt x="15527" y="19107"/>
                    <a:pt x="15907" y="18416"/>
                  </a:cubicBezTo>
                  <a:cubicBezTo>
                    <a:pt x="16286" y="17726"/>
                    <a:pt x="16631" y="16641"/>
                    <a:pt x="16873" y="15852"/>
                  </a:cubicBezTo>
                  <a:cubicBezTo>
                    <a:pt x="17114" y="15063"/>
                    <a:pt x="17252" y="14570"/>
                    <a:pt x="17390" y="14669"/>
                  </a:cubicBezTo>
                  <a:cubicBezTo>
                    <a:pt x="17528" y="14767"/>
                    <a:pt x="17666" y="15458"/>
                    <a:pt x="18184" y="16247"/>
                  </a:cubicBezTo>
                  <a:cubicBezTo>
                    <a:pt x="18702" y="17036"/>
                    <a:pt x="19599" y="17923"/>
                    <a:pt x="20220" y="18367"/>
                  </a:cubicBezTo>
                  <a:cubicBezTo>
                    <a:pt x="20841" y="18811"/>
                    <a:pt x="21186" y="18811"/>
                    <a:pt x="21531" y="1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0492015" y="1732756"/>
              <a:ext cx="100268" cy="24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1224" fill="norm" stroke="1" extrusionOk="0">
                  <a:moveTo>
                    <a:pt x="16154" y="6058"/>
                  </a:moveTo>
                  <a:cubicBezTo>
                    <a:pt x="16154" y="5150"/>
                    <a:pt x="16154" y="4243"/>
                    <a:pt x="16154" y="3244"/>
                  </a:cubicBezTo>
                  <a:cubicBezTo>
                    <a:pt x="16154" y="2246"/>
                    <a:pt x="16154" y="1157"/>
                    <a:pt x="15095" y="522"/>
                  </a:cubicBezTo>
                  <a:cubicBezTo>
                    <a:pt x="14037" y="-113"/>
                    <a:pt x="11919" y="-295"/>
                    <a:pt x="8742" y="703"/>
                  </a:cubicBezTo>
                  <a:cubicBezTo>
                    <a:pt x="5566" y="1702"/>
                    <a:pt x="1331" y="3880"/>
                    <a:pt x="272" y="5786"/>
                  </a:cubicBezTo>
                  <a:cubicBezTo>
                    <a:pt x="-787" y="7692"/>
                    <a:pt x="1331" y="9325"/>
                    <a:pt x="5142" y="11140"/>
                  </a:cubicBezTo>
                  <a:cubicBezTo>
                    <a:pt x="8954" y="12955"/>
                    <a:pt x="14460" y="14952"/>
                    <a:pt x="17425" y="16404"/>
                  </a:cubicBezTo>
                  <a:cubicBezTo>
                    <a:pt x="20389" y="17856"/>
                    <a:pt x="20813" y="18764"/>
                    <a:pt x="18907" y="19581"/>
                  </a:cubicBezTo>
                  <a:cubicBezTo>
                    <a:pt x="17001" y="20397"/>
                    <a:pt x="12766" y="21123"/>
                    <a:pt x="9589" y="21214"/>
                  </a:cubicBezTo>
                  <a:cubicBezTo>
                    <a:pt x="6413" y="21305"/>
                    <a:pt x="4295" y="20760"/>
                    <a:pt x="3872" y="19853"/>
                  </a:cubicBezTo>
                  <a:cubicBezTo>
                    <a:pt x="3448" y="18945"/>
                    <a:pt x="4719" y="17675"/>
                    <a:pt x="5989" y="16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0578381" y="1774678"/>
              <a:ext cx="146769" cy="18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0567" fill="norm" stroke="1" extrusionOk="0">
                  <a:moveTo>
                    <a:pt x="21095" y="6635"/>
                  </a:moveTo>
                  <a:cubicBezTo>
                    <a:pt x="19574" y="4545"/>
                    <a:pt x="18053" y="2454"/>
                    <a:pt x="16532" y="1177"/>
                  </a:cubicBezTo>
                  <a:cubicBezTo>
                    <a:pt x="15010" y="-100"/>
                    <a:pt x="13489" y="-565"/>
                    <a:pt x="10751" y="945"/>
                  </a:cubicBezTo>
                  <a:cubicBezTo>
                    <a:pt x="8013" y="2454"/>
                    <a:pt x="4058" y="5938"/>
                    <a:pt x="1929" y="9306"/>
                  </a:cubicBezTo>
                  <a:cubicBezTo>
                    <a:pt x="-201" y="12674"/>
                    <a:pt x="-505" y="15925"/>
                    <a:pt x="712" y="18016"/>
                  </a:cubicBezTo>
                  <a:cubicBezTo>
                    <a:pt x="1929" y="20106"/>
                    <a:pt x="4667" y="21035"/>
                    <a:pt x="7101" y="20338"/>
                  </a:cubicBezTo>
                  <a:cubicBezTo>
                    <a:pt x="9534" y="19641"/>
                    <a:pt x="11664" y="17319"/>
                    <a:pt x="12881" y="14764"/>
                  </a:cubicBezTo>
                  <a:cubicBezTo>
                    <a:pt x="14098" y="12209"/>
                    <a:pt x="14402" y="9422"/>
                    <a:pt x="14706" y="7332"/>
                  </a:cubicBezTo>
                  <a:cubicBezTo>
                    <a:pt x="15010" y="5241"/>
                    <a:pt x="15315" y="3848"/>
                    <a:pt x="15315" y="3848"/>
                  </a:cubicBezTo>
                  <a:cubicBezTo>
                    <a:pt x="15315" y="3848"/>
                    <a:pt x="15010" y="5241"/>
                    <a:pt x="14858" y="7796"/>
                  </a:cubicBezTo>
                  <a:cubicBezTo>
                    <a:pt x="14706" y="10351"/>
                    <a:pt x="14706" y="14067"/>
                    <a:pt x="15163" y="16390"/>
                  </a:cubicBezTo>
                  <a:cubicBezTo>
                    <a:pt x="15619" y="18712"/>
                    <a:pt x="16532" y="19641"/>
                    <a:pt x="17444" y="19990"/>
                  </a:cubicBezTo>
                  <a:cubicBezTo>
                    <a:pt x="18357" y="20338"/>
                    <a:pt x="19270" y="20106"/>
                    <a:pt x="20182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0745208" y="1820333"/>
              <a:ext cx="151392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3457" y="5005"/>
                  </a:moveTo>
                  <a:cubicBezTo>
                    <a:pt x="4057" y="3688"/>
                    <a:pt x="4657" y="2371"/>
                    <a:pt x="4807" y="2502"/>
                  </a:cubicBezTo>
                  <a:cubicBezTo>
                    <a:pt x="4957" y="2634"/>
                    <a:pt x="4657" y="4215"/>
                    <a:pt x="4207" y="6980"/>
                  </a:cubicBezTo>
                  <a:cubicBezTo>
                    <a:pt x="3757" y="9746"/>
                    <a:pt x="3157" y="13698"/>
                    <a:pt x="2407" y="16332"/>
                  </a:cubicBezTo>
                  <a:cubicBezTo>
                    <a:pt x="1657" y="18966"/>
                    <a:pt x="757" y="20283"/>
                    <a:pt x="307" y="20283"/>
                  </a:cubicBezTo>
                  <a:cubicBezTo>
                    <a:pt x="-143" y="20283"/>
                    <a:pt x="-143" y="18966"/>
                    <a:pt x="607" y="16068"/>
                  </a:cubicBezTo>
                  <a:cubicBezTo>
                    <a:pt x="1357" y="13171"/>
                    <a:pt x="2857" y="8693"/>
                    <a:pt x="4207" y="5927"/>
                  </a:cubicBezTo>
                  <a:cubicBezTo>
                    <a:pt x="5557" y="3161"/>
                    <a:pt x="6757" y="2107"/>
                    <a:pt x="7807" y="2107"/>
                  </a:cubicBezTo>
                  <a:cubicBezTo>
                    <a:pt x="8857" y="2107"/>
                    <a:pt x="9757" y="3161"/>
                    <a:pt x="10207" y="4873"/>
                  </a:cubicBezTo>
                  <a:cubicBezTo>
                    <a:pt x="10657" y="6585"/>
                    <a:pt x="10657" y="8956"/>
                    <a:pt x="10657" y="10932"/>
                  </a:cubicBezTo>
                  <a:cubicBezTo>
                    <a:pt x="10657" y="12907"/>
                    <a:pt x="10657" y="14488"/>
                    <a:pt x="10807" y="14620"/>
                  </a:cubicBezTo>
                  <a:cubicBezTo>
                    <a:pt x="10957" y="14751"/>
                    <a:pt x="11257" y="13434"/>
                    <a:pt x="12157" y="11459"/>
                  </a:cubicBezTo>
                  <a:cubicBezTo>
                    <a:pt x="13057" y="9483"/>
                    <a:pt x="14557" y="6849"/>
                    <a:pt x="16207" y="4478"/>
                  </a:cubicBezTo>
                  <a:cubicBezTo>
                    <a:pt x="17857" y="2107"/>
                    <a:pt x="19657" y="0"/>
                    <a:pt x="20557" y="0"/>
                  </a:cubicBezTo>
                  <a:cubicBezTo>
                    <a:pt x="21457" y="0"/>
                    <a:pt x="21457" y="2107"/>
                    <a:pt x="21007" y="5400"/>
                  </a:cubicBezTo>
                  <a:cubicBezTo>
                    <a:pt x="20557" y="8693"/>
                    <a:pt x="19657" y="13171"/>
                    <a:pt x="19657" y="16068"/>
                  </a:cubicBezTo>
                  <a:cubicBezTo>
                    <a:pt x="19657" y="18966"/>
                    <a:pt x="20557" y="20283"/>
                    <a:pt x="214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0903479" y="1772785"/>
              <a:ext cx="141374" cy="44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357" fill="norm" stroke="1" extrusionOk="0">
                  <a:moveTo>
                    <a:pt x="6592" y="5974"/>
                  </a:moveTo>
                  <a:cubicBezTo>
                    <a:pt x="6274" y="7984"/>
                    <a:pt x="5956" y="9993"/>
                    <a:pt x="5162" y="12404"/>
                  </a:cubicBezTo>
                  <a:cubicBezTo>
                    <a:pt x="4368" y="14815"/>
                    <a:pt x="3097" y="17628"/>
                    <a:pt x="2145" y="19286"/>
                  </a:cubicBezTo>
                  <a:cubicBezTo>
                    <a:pt x="1192" y="20944"/>
                    <a:pt x="556" y="21446"/>
                    <a:pt x="239" y="21346"/>
                  </a:cubicBezTo>
                  <a:cubicBezTo>
                    <a:pt x="-79" y="21245"/>
                    <a:pt x="-79" y="20542"/>
                    <a:pt x="239" y="18683"/>
                  </a:cubicBezTo>
                  <a:cubicBezTo>
                    <a:pt x="556" y="16825"/>
                    <a:pt x="1192" y="13811"/>
                    <a:pt x="2621" y="10847"/>
                  </a:cubicBezTo>
                  <a:cubicBezTo>
                    <a:pt x="4050" y="7883"/>
                    <a:pt x="6274" y="4970"/>
                    <a:pt x="8656" y="3111"/>
                  </a:cubicBezTo>
                  <a:cubicBezTo>
                    <a:pt x="11039" y="1253"/>
                    <a:pt x="13580" y="449"/>
                    <a:pt x="15645" y="147"/>
                  </a:cubicBezTo>
                  <a:cubicBezTo>
                    <a:pt x="17709" y="-154"/>
                    <a:pt x="19297" y="47"/>
                    <a:pt x="20250" y="399"/>
                  </a:cubicBezTo>
                  <a:cubicBezTo>
                    <a:pt x="21203" y="750"/>
                    <a:pt x="21521" y="1253"/>
                    <a:pt x="20886" y="2358"/>
                  </a:cubicBezTo>
                  <a:cubicBezTo>
                    <a:pt x="20250" y="3463"/>
                    <a:pt x="18662" y="5171"/>
                    <a:pt x="16915" y="6226"/>
                  </a:cubicBezTo>
                  <a:cubicBezTo>
                    <a:pt x="15168" y="7280"/>
                    <a:pt x="13262" y="7682"/>
                    <a:pt x="11039" y="7883"/>
                  </a:cubicBezTo>
                  <a:cubicBezTo>
                    <a:pt x="8815" y="8084"/>
                    <a:pt x="6274" y="8084"/>
                    <a:pt x="5480" y="7130"/>
                  </a:cubicBezTo>
                  <a:cubicBezTo>
                    <a:pt x="4686" y="6175"/>
                    <a:pt x="5639" y="4266"/>
                    <a:pt x="6592" y="2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11084205" y="1577885"/>
              <a:ext cx="208683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47" fill="norm" stroke="1" extrusionOk="0">
                  <a:moveTo>
                    <a:pt x="3535" y="881"/>
                  </a:moveTo>
                  <a:cubicBezTo>
                    <a:pt x="4831" y="414"/>
                    <a:pt x="6127" y="-53"/>
                    <a:pt x="6775" y="5"/>
                  </a:cubicBezTo>
                  <a:cubicBezTo>
                    <a:pt x="7423" y="64"/>
                    <a:pt x="7423" y="648"/>
                    <a:pt x="6451" y="2808"/>
                  </a:cubicBezTo>
                  <a:cubicBezTo>
                    <a:pt x="5479" y="4968"/>
                    <a:pt x="3535" y="8704"/>
                    <a:pt x="2239" y="11623"/>
                  </a:cubicBezTo>
                  <a:cubicBezTo>
                    <a:pt x="943" y="14542"/>
                    <a:pt x="295" y="16643"/>
                    <a:pt x="79" y="17986"/>
                  </a:cubicBezTo>
                  <a:cubicBezTo>
                    <a:pt x="-137" y="19329"/>
                    <a:pt x="79" y="19912"/>
                    <a:pt x="835" y="19971"/>
                  </a:cubicBezTo>
                  <a:cubicBezTo>
                    <a:pt x="1591" y="20029"/>
                    <a:pt x="2887" y="19562"/>
                    <a:pt x="4399" y="18161"/>
                  </a:cubicBezTo>
                  <a:cubicBezTo>
                    <a:pt x="5911" y="16760"/>
                    <a:pt x="7639" y="14425"/>
                    <a:pt x="8503" y="12965"/>
                  </a:cubicBezTo>
                  <a:cubicBezTo>
                    <a:pt x="9367" y="11506"/>
                    <a:pt x="9367" y="10922"/>
                    <a:pt x="8827" y="10689"/>
                  </a:cubicBezTo>
                  <a:cubicBezTo>
                    <a:pt x="8287" y="10455"/>
                    <a:pt x="7207" y="10572"/>
                    <a:pt x="6235" y="11214"/>
                  </a:cubicBezTo>
                  <a:cubicBezTo>
                    <a:pt x="5263" y="11856"/>
                    <a:pt x="4399" y="13024"/>
                    <a:pt x="3967" y="13899"/>
                  </a:cubicBezTo>
                  <a:cubicBezTo>
                    <a:pt x="3535" y="14775"/>
                    <a:pt x="3535" y="15359"/>
                    <a:pt x="3643" y="16001"/>
                  </a:cubicBezTo>
                  <a:cubicBezTo>
                    <a:pt x="3751" y="16643"/>
                    <a:pt x="3967" y="17344"/>
                    <a:pt x="4615" y="17752"/>
                  </a:cubicBezTo>
                  <a:cubicBezTo>
                    <a:pt x="5263" y="18161"/>
                    <a:pt x="6343" y="18278"/>
                    <a:pt x="7963" y="18103"/>
                  </a:cubicBezTo>
                  <a:cubicBezTo>
                    <a:pt x="9583" y="17928"/>
                    <a:pt x="11743" y="17461"/>
                    <a:pt x="13687" y="16643"/>
                  </a:cubicBezTo>
                  <a:cubicBezTo>
                    <a:pt x="15631" y="15826"/>
                    <a:pt x="17359" y="14658"/>
                    <a:pt x="18547" y="13724"/>
                  </a:cubicBezTo>
                  <a:cubicBezTo>
                    <a:pt x="19735" y="12790"/>
                    <a:pt x="20383" y="12090"/>
                    <a:pt x="20815" y="11448"/>
                  </a:cubicBezTo>
                  <a:cubicBezTo>
                    <a:pt x="21247" y="10805"/>
                    <a:pt x="21463" y="10222"/>
                    <a:pt x="21139" y="10105"/>
                  </a:cubicBezTo>
                  <a:cubicBezTo>
                    <a:pt x="20815" y="9988"/>
                    <a:pt x="19951" y="10338"/>
                    <a:pt x="19519" y="10864"/>
                  </a:cubicBezTo>
                  <a:cubicBezTo>
                    <a:pt x="19087" y="11389"/>
                    <a:pt x="19087" y="12090"/>
                    <a:pt x="19519" y="13432"/>
                  </a:cubicBezTo>
                  <a:cubicBezTo>
                    <a:pt x="19951" y="14775"/>
                    <a:pt x="20815" y="16760"/>
                    <a:pt x="21139" y="18044"/>
                  </a:cubicBezTo>
                  <a:cubicBezTo>
                    <a:pt x="21463" y="19329"/>
                    <a:pt x="21247" y="19912"/>
                    <a:pt x="20167" y="20379"/>
                  </a:cubicBezTo>
                  <a:cubicBezTo>
                    <a:pt x="19087" y="20846"/>
                    <a:pt x="17143" y="21197"/>
                    <a:pt x="15199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1570038" y="2576681"/>
              <a:ext cx="138113" cy="282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87" fill="norm" stroke="1" extrusionOk="0">
                  <a:moveTo>
                    <a:pt x="15463" y="4907"/>
                  </a:moveTo>
                  <a:cubicBezTo>
                    <a:pt x="15463" y="4107"/>
                    <a:pt x="15463" y="3307"/>
                    <a:pt x="15299" y="2427"/>
                  </a:cubicBezTo>
                  <a:cubicBezTo>
                    <a:pt x="15136" y="1547"/>
                    <a:pt x="14809" y="587"/>
                    <a:pt x="13827" y="187"/>
                  </a:cubicBezTo>
                  <a:cubicBezTo>
                    <a:pt x="12845" y="-213"/>
                    <a:pt x="11209" y="-53"/>
                    <a:pt x="8754" y="1467"/>
                  </a:cubicBezTo>
                  <a:cubicBezTo>
                    <a:pt x="6299" y="2987"/>
                    <a:pt x="3027" y="5867"/>
                    <a:pt x="1390" y="9147"/>
                  </a:cubicBezTo>
                  <a:cubicBezTo>
                    <a:pt x="-246" y="12427"/>
                    <a:pt x="-246" y="16107"/>
                    <a:pt x="409" y="18347"/>
                  </a:cubicBezTo>
                  <a:cubicBezTo>
                    <a:pt x="1063" y="20587"/>
                    <a:pt x="2372" y="21387"/>
                    <a:pt x="5972" y="21387"/>
                  </a:cubicBezTo>
                  <a:cubicBezTo>
                    <a:pt x="9572" y="21387"/>
                    <a:pt x="15463" y="20587"/>
                    <a:pt x="21354" y="19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771105" y="2667000"/>
              <a:ext cx="87795" cy="182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129" fill="norm" stroke="1" extrusionOk="0">
                  <a:moveTo>
                    <a:pt x="12185" y="0"/>
                  </a:moveTo>
                  <a:cubicBezTo>
                    <a:pt x="9674" y="245"/>
                    <a:pt x="7162" y="491"/>
                    <a:pt x="4901" y="2700"/>
                  </a:cubicBezTo>
                  <a:cubicBezTo>
                    <a:pt x="2641" y="4909"/>
                    <a:pt x="632" y="9082"/>
                    <a:pt x="129" y="12395"/>
                  </a:cubicBezTo>
                  <a:cubicBezTo>
                    <a:pt x="-373" y="15709"/>
                    <a:pt x="632" y="18164"/>
                    <a:pt x="2390" y="19636"/>
                  </a:cubicBezTo>
                  <a:cubicBezTo>
                    <a:pt x="4148" y="21109"/>
                    <a:pt x="6660" y="21600"/>
                    <a:pt x="9925" y="20618"/>
                  </a:cubicBezTo>
                  <a:cubicBezTo>
                    <a:pt x="13190" y="19636"/>
                    <a:pt x="17208" y="17182"/>
                    <a:pt x="19218" y="14236"/>
                  </a:cubicBezTo>
                  <a:cubicBezTo>
                    <a:pt x="21227" y="11291"/>
                    <a:pt x="21227" y="7855"/>
                    <a:pt x="19971" y="5891"/>
                  </a:cubicBezTo>
                  <a:cubicBezTo>
                    <a:pt x="18715" y="3927"/>
                    <a:pt x="16204" y="3436"/>
                    <a:pt x="13692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924050" y="2651036"/>
              <a:ext cx="342900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1963"/>
                  </a:moveTo>
                  <a:cubicBezTo>
                    <a:pt x="533" y="5867"/>
                    <a:pt x="1067" y="9770"/>
                    <a:pt x="1333" y="12503"/>
                  </a:cubicBezTo>
                  <a:cubicBezTo>
                    <a:pt x="1600" y="15235"/>
                    <a:pt x="1600" y="16797"/>
                    <a:pt x="1533" y="18358"/>
                  </a:cubicBezTo>
                  <a:cubicBezTo>
                    <a:pt x="1467" y="19920"/>
                    <a:pt x="1333" y="21481"/>
                    <a:pt x="1267" y="21481"/>
                  </a:cubicBezTo>
                  <a:cubicBezTo>
                    <a:pt x="1200" y="21481"/>
                    <a:pt x="1200" y="19920"/>
                    <a:pt x="1333" y="17838"/>
                  </a:cubicBezTo>
                  <a:cubicBezTo>
                    <a:pt x="1467" y="15756"/>
                    <a:pt x="1733" y="13153"/>
                    <a:pt x="2067" y="11201"/>
                  </a:cubicBezTo>
                  <a:cubicBezTo>
                    <a:pt x="2400" y="9250"/>
                    <a:pt x="2800" y="7948"/>
                    <a:pt x="3333" y="7298"/>
                  </a:cubicBezTo>
                  <a:cubicBezTo>
                    <a:pt x="3867" y="6647"/>
                    <a:pt x="4533" y="6647"/>
                    <a:pt x="5000" y="7428"/>
                  </a:cubicBezTo>
                  <a:cubicBezTo>
                    <a:pt x="5467" y="8209"/>
                    <a:pt x="5733" y="9770"/>
                    <a:pt x="5867" y="11462"/>
                  </a:cubicBezTo>
                  <a:cubicBezTo>
                    <a:pt x="6000" y="13153"/>
                    <a:pt x="6000" y="14975"/>
                    <a:pt x="6067" y="14585"/>
                  </a:cubicBezTo>
                  <a:cubicBezTo>
                    <a:pt x="6133" y="14194"/>
                    <a:pt x="6267" y="11592"/>
                    <a:pt x="6667" y="9120"/>
                  </a:cubicBezTo>
                  <a:cubicBezTo>
                    <a:pt x="7067" y="6647"/>
                    <a:pt x="7733" y="4305"/>
                    <a:pt x="8400" y="2874"/>
                  </a:cubicBezTo>
                  <a:cubicBezTo>
                    <a:pt x="9067" y="1442"/>
                    <a:pt x="9733" y="922"/>
                    <a:pt x="10133" y="1312"/>
                  </a:cubicBezTo>
                  <a:cubicBezTo>
                    <a:pt x="10533" y="1703"/>
                    <a:pt x="10667" y="3004"/>
                    <a:pt x="10733" y="5086"/>
                  </a:cubicBezTo>
                  <a:cubicBezTo>
                    <a:pt x="10800" y="7168"/>
                    <a:pt x="10800" y="10030"/>
                    <a:pt x="10867" y="12112"/>
                  </a:cubicBezTo>
                  <a:cubicBezTo>
                    <a:pt x="10933" y="14194"/>
                    <a:pt x="11067" y="15495"/>
                    <a:pt x="11467" y="16276"/>
                  </a:cubicBezTo>
                  <a:cubicBezTo>
                    <a:pt x="11867" y="17057"/>
                    <a:pt x="12533" y="17317"/>
                    <a:pt x="13600" y="15756"/>
                  </a:cubicBezTo>
                  <a:cubicBezTo>
                    <a:pt x="14667" y="14194"/>
                    <a:pt x="16133" y="10811"/>
                    <a:pt x="17067" y="8339"/>
                  </a:cubicBezTo>
                  <a:cubicBezTo>
                    <a:pt x="18000" y="5867"/>
                    <a:pt x="18400" y="4305"/>
                    <a:pt x="18733" y="2874"/>
                  </a:cubicBezTo>
                  <a:cubicBezTo>
                    <a:pt x="19067" y="1442"/>
                    <a:pt x="19333" y="141"/>
                    <a:pt x="18933" y="11"/>
                  </a:cubicBezTo>
                  <a:cubicBezTo>
                    <a:pt x="18533" y="-119"/>
                    <a:pt x="17467" y="922"/>
                    <a:pt x="16600" y="2744"/>
                  </a:cubicBezTo>
                  <a:cubicBezTo>
                    <a:pt x="15733" y="4565"/>
                    <a:pt x="15067" y="7168"/>
                    <a:pt x="14733" y="9380"/>
                  </a:cubicBezTo>
                  <a:cubicBezTo>
                    <a:pt x="14400" y="11592"/>
                    <a:pt x="14400" y="13414"/>
                    <a:pt x="15600" y="14454"/>
                  </a:cubicBezTo>
                  <a:cubicBezTo>
                    <a:pt x="16800" y="15495"/>
                    <a:pt x="19200" y="15756"/>
                    <a:pt x="21600" y="16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121252" y="2418139"/>
              <a:ext cx="110899" cy="458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59" fill="norm" stroke="1" extrusionOk="0">
                  <a:moveTo>
                    <a:pt x="21352" y="2732"/>
                  </a:moveTo>
                  <a:cubicBezTo>
                    <a:pt x="17684" y="1841"/>
                    <a:pt x="14016" y="949"/>
                    <a:pt x="11163" y="453"/>
                  </a:cubicBezTo>
                  <a:cubicBezTo>
                    <a:pt x="8310" y="-42"/>
                    <a:pt x="6273" y="-141"/>
                    <a:pt x="4643" y="206"/>
                  </a:cubicBezTo>
                  <a:cubicBezTo>
                    <a:pt x="3012" y="553"/>
                    <a:pt x="1790" y="1345"/>
                    <a:pt x="975" y="3376"/>
                  </a:cubicBezTo>
                  <a:cubicBezTo>
                    <a:pt x="160" y="5408"/>
                    <a:pt x="-248" y="8677"/>
                    <a:pt x="160" y="11898"/>
                  </a:cubicBezTo>
                  <a:cubicBezTo>
                    <a:pt x="567" y="15118"/>
                    <a:pt x="1790" y="18288"/>
                    <a:pt x="3012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056466" y="2698749"/>
              <a:ext cx="220135" cy="16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415" y="9257"/>
                  </a:moveTo>
                  <a:cubicBezTo>
                    <a:pt x="208" y="7574"/>
                    <a:pt x="0" y="5891"/>
                    <a:pt x="0" y="4348"/>
                  </a:cubicBezTo>
                  <a:cubicBezTo>
                    <a:pt x="0" y="2805"/>
                    <a:pt x="208" y="1403"/>
                    <a:pt x="1038" y="842"/>
                  </a:cubicBezTo>
                  <a:cubicBezTo>
                    <a:pt x="1869" y="281"/>
                    <a:pt x="3323" y="561"/>
                    <a:pt x="5400" y="2805"/>
                  </a:cubicBezTo>
                  <a:cubicBezTo>
                    <a:pt x="7477" y="5049"/>
                    <a:pt x="10177" y="9257"/>
                    <a:pt x="11735" y="12062"/>
                  </a:cubicBezTo>
                  <a:cubicBezTo>
                    <a:pt x="13292" y="14868"/>
                    <a:pt x="13708" y="16270"/>
                    <a:pt x="13708" y="17953"/>
                  </a:cubicBezTo>
                  <a:cubicBezTo>
                    <a:pt x="13708" y="19636"/>
                    <a:pt x="13292" y="21600"/>
                    <a:pt x="13085" y="21460"/>
                  </a:cubicBezTo>
                  <a:cubicBezTo>
                    <a:pt x="12877" y="21319"/>
                    <a:pt x="12877" y="19075"/>
                    <a:pt x="13188" y="15990"/>
                  </a:cubicBezTo>
                  <a:cubicBezTo>
                    <a:pt x="13500" y="12904"/>
                    <a:pt x="14123" y="8977"/>
                    <a:pt x="15577" y="6171"/>
                  </a:cubicBezTo>
                  <a:cubicBezTo>
                    <a:pt x="17031" y="3366"/>
                    <a:pt x="19315" y="16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249083" y="2744289"/>
              <a:ext cx="65617" cy="10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1" fill="norm" stroke="1" extrusionOk="0">
                  <a:moveTo>
                    <a:pt x="21600" y="3458"/>
                  </a:moveTo>
                  <a:cubicBezTo>
                    <a:pt x="18813" y="2235"/>
                    <a:pt x="16026" y="1013"/>
                    <a:pt x="12890" y="401"/>
                  </a:cubicBezTo>
                  <a:cubicBezTo>
                    <a:pt x="9755" y="-210"/>
                    <a:pt x="6271" y="-210"/>
                    <a:pt x="3832" y="1013"/>
                  </a:cubicBezTo>
                  <a:cubicBezTo>
                    <a:pt x="1394" y="2235"/>
                    <a:pt x="0" y="4681"/>
                    <a:pt x="0" y="8145"/>
                  </a:cubicBezTo>
                  <a:cubicBezTo>
                    <a:pt x="0" y="11609"/>
                    <a:pt x="1394" y="16092"/>
                    <a:pt x="4181" y="18537"/>
                  </a:cubicBezTo>
                  <a:cubicBezTo>
                    <a:pt x="6968" y="20982"/>
                    <a:pt x="11148" y="21390"/>
                    <a:pt x="14284" y="20779"/>
                  </a:cubicBezTo>
                  <a:cubicBezTo>
                    <a:pt x="17419" y="20167"/>
                    <a:pt x="19510" y="18537"/>
                    <a:pt x="19858" y="15073"/>
                  </a:cubicBezTo>
                  <a:cubicBezTo>
                    <a:pt x="20206" y="11609"/>
                    <a:pt x="18813" y="6311"/>
                    <a:pt x="17419" y="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346450" y="2690418"/>
              <a:ext cx="234950" cy="205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4174"/>
                  </a:moveTo>
                  <a:cubicBezTo>
                    <a:pt x="778" y="4835"/>
                    <a:pt x="1557" y="5497"/>
                    <a:pt x="2043" y="7480"/>
                  </a:cubicBezTo>
                  <a:cubicBezTo>
                    <a:pt x="2530" y="9464"/>
                    <a:pt x="2724" y="12770"/>
                    <a:pt x="2724" y="14974"/>
                  </a:cubicBezTo>
                  <a:cubicBezTo>
                    <a:pt x="2724" y="17178"/>
                    <a:pt x="2530" y="18280"/>
                    <a:pt x="2432" y="18060"/>
                  </a:cubicBezTo>
                  <a:cubicBezTo>
                    <a:pt x="2335" y="17839"/>
                    <a:pt x="2335" y="16297"/>
                    <a:pt x="2627" y="14203"/>
                  </a:cubicBezTo>
                  <a:cubicBezTo>
                    <a:pt x="2919" y="12109"/>
                    <a:pt x="3503" y="9464"/>
                    <a:pt x="4086" y="7701"/>
                  </a:cubicBezTo>
                  <a:cubicBezTo>
                    <a:pt x="4670" y="5937"/>
                    <a:pt x="5254" y="5056"/>
                    <a:pt x="5838" y="5166"/>
                  </a:cubicBezTo>
                  <a:cubicBezTo>
                    <a:pt x="6422" y="5276"/>
                    <a:pt x="7005" y="6378"/>
                    <a:pt x="7492" y="7921"/>
                  </a:cubicBezTo>
                  <a:cubicBezTo>
                    <a:pt x="7978" y="9464"/>
                    <a:pt x="8368" y="11448"/>
                    <a:pt x="8951" y="11448"/>
                  </a:cubicBezTo>
                  <a:cubicBezTo>
                    <a:pt x="9535" y="11448"/>
                    <a:pt x="10314" y="9464"/>
                    <a:pt x="11578" y="7260"/>
                  </a:cubicBezTo>
                  <a:cubicBezTo>
                    <a:pt x="12843" y="5056"/>
                    <a:pt x="14595" y="2631"/>
                    <a:pt x="16151" y="1309"/>
                  </a:cubicBezTo>
                  <a:cubicBezTo>
                    <a:pt x="17708" y="-14"/>
                    <a:pt x="19070" y="-234"/>
                    <a:pt x="19946" y="207"/>
                  </a:cubicBezTo>
                  <a:cubicBezTo>
                    <a:pt x="20822" y="648"/>
                    <a:pt x="21211" y="1750"/>
                    <a:pt x="21405" y="5386"/>
                  </a:cubicBezTo>
                  <a:cubicBezTo>
                    <a:pt x="21600" y="9023"/>
                    <a:pt x="21600" y="15195"/>
                    <a:pt x="2160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251982" y="2679081"/>
              <a:ext cx="231118" cy="21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043" fill="norm" stroke="1" extrusionOk="0">
                  <a:moveTo>
                    <a:pt x="12605" y="3763"/>
                  </a:moveTo>
                  <a:cubicBezTo>
                    <a:pt x="12408" y="2734"/>
                    <a:pt x="12212" y="1706"/>
                    <a:pt x="11721" y="883"/>
                  </a:cubicBezTo>
                  <a:cubicBezTo>
                    <a:pt x="11230" y="60"/>
                    <a:pt x="10445" y="-557"/>
                    <a:pt x="8776" y="780"/>
                  </a:cubicBezTo>
                  <a:cubicBezTo>
                    <a:pt x="7106" y="2117"/>
                    <a:pt x="4554" y="5409"/>
                    <a:pt x="2885" y="8392"/>
                  </a:cubicBezTo>
                  <a:cubicBezTo>
                    <a:pt x="1216" y="11374"/>
                    <a:pt x="430" y="14049"/>
                    <a:pt x="136" y="15900"/>
                  </a:cubicBezTo>
                  <a:cubicBezTo>
                    <a:pt x="-159" y="17752"/>
                    <a:pt x="37" y="18780"/>
                    <a:pt x="626" y="19294"/>
                  </a:cubicBezTo>
                  <a:cubicBezTo>
                    <a:pt x="1216" y="19809"/>
                    <a:pt x="2197" y="19809"/>
                    <a:pt x="3965" y="17752"/>
                  </a:cubicBezTo>
                  <a:cubicBezTo>
                    <a:pt x="5732" y="15694"/>
                    <a:pt x="8285" y="11580"/>
                    <a:pt x="9757" y="8906"/>
                  </a:cubicBezTo>
                  <a:cubicBezTo>
                    <a:pt x="11230" y="6232"/>
                    <a:pt x="11623" y="4997"/>
                    <a:pt x="11819" y="5306"/>
                  </a:cubicBezTo>
                  <a:cubicBezTo>
                    <a:pt x="12016" y="5614"/>
                    <a:pt x="12016" y="7466"/>
                    <a:pt x="12408" y="9729"/>
                  </a:cubicBezTo>
                  <a:cubicBezTo>
                    <a:pt x="12801" y="11992"/>
                    <a:pt x="13586" y="14666"/>
                    <a:pt x="15157" y="16620"/>
                  </a:cubicBezTo>
                  <a:cubicBezTo>
                    <a:pt x="16728" y="18574"/>
                    <a:pt x="19085" y="19809"/>
                    <a:pt x="21441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186387" y="2653785"/>
              <a:ext cx="128564" cy="24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094" fill="norm" stroke="1" extrusionOk="0">
                  <a:moveTo>
                    <a:pt x="20825" y="5584"/>
                  </a:moveTo>
                  <a:cubicBezTo>
                    <a:pt x="18768" y="3738"/>
                    <a:pt x="16711" y="1891"/>
                    <a:pt x="14825" y="876"/>
                  </a:cubicBezTo>
                  <a:cubicBezTo>
                    <a:pt x="12939" y="-139"/>
                    <a:pt x="11225" y="-324"/>
                    <a:pt x="8482" y="599"/>
                  </a:cubicBezTo>
                  <a:cubicBezTo>
                    <a:pt x="5739" y="1522"/>
                    <a:pt x="1968" y="3553"/>
                    <a:pt x="596" y="5491"/>
                  </a:cubicBezTo>
                  <a:cubicBezTo>
                    <a:pt x="-775" y="7430"/>
                    <a:pt x="254" y="9276"/>
                    <a:pt x="3339" y="11030"/>
                  </a:cubicBezTo>
                  <a:cubicBezTo>
                    <a:pt x="6425" y="12784"/>
                    <a:pt x="11568" y="14445"/>
                    <a:pt x="14482" y="15738"/>
                  </a:cubicBezTo>
                  <a:cubicBezTo>
                    <a:pt x="17396" y="17030"/>
                    <a:pt x="18082" y="17953"/>
                    <a:pt x="17568" y="18691"/>
                  </a:cubicBezTo>
                  <a:cubicBezTo>
                    <a:pt x="17054" y="19430"/>
                    <a:pt x="15339" y="19984"/>
                    <a:pt x="12939" y="20445"/>
                  </a:cubicBezTo>
                  <a:cubicBezTo>
                    <a:pt x="10539" y="20907"/>
                    <a:pt x="7454" y="21276"/>
                    <a:pt x="5911" y="20999"/>
                  </a:cubicBezTo>
                  <a:cubicBezTo>
                    <a:pt x="4368" y="20722"/>
                    <a:pt x="4368" y="19799"/>
                    <a:pt x="5054" y="18876"/>
                  </a:cubicBezTo>
                  <a:cubicBezTo>
                    <a:pt x="5739" y="17953"/>
                    <a:pt x="7111" y="17030"/>
                    <a:pt x="8482" y="16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347125" y="2597991"/>
              <a:ext cx="90367" cy="48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23" fill="norm" stroke="1" extrusionOk="0">
                  <a:moveTo>
                    <a:pt x="2846" y="7570"/>
                  </a:moveTo>
                  <a:cubicBezTo>
                    <a:pt x="2846" y="11232"/>
                    <a:pt x="2846" y="14895"/>
                    <a:pt x="2846" y="17055"/>
                  </a:cubicBezTo>
                  <a:cubicBezTo>
                    <a:pt x="2846" y="19215"/>
                    <a:pt x="2846" y="19872"/>
                    <a:pt x="2601" y="20436"/>
                  </a:cubicBezTo>
                  <a:cubicBezTo>
                    <a:pt x="2356" y="20999"/>
                    <a:pt x="1865" y="21469"/>
                    <a:pt x="1374" y="21281"/>
                  </a:cubicBezTo>
                  <a:cubicBezTo>
                    <a:pt x="883" y="21093"/>
                    <a:pt x="392" y="20248"/>
                    <a:pt x="146" y="17900"/>
                  </a:cubicBezTo>
                  <a:cubicBezTo>
                    <a:pt x="-99" y="15552"/>
                    <a:pt x="-99" y="11702"/>
                    <a:pt x="637" y="8791"/>
                  </a:cubicBezTo>
                  <a:cubicBezTo>
                    <a:pt x="1374" y="5879"/>
                    <a:pt x="2846" y="3907"/>
                    <a:pt x="4319" y="2639"/>
                  </a:cubicBezTo>
                  <a:cubicBezTo>
                    <a:pt x="5792" y="1372"/>
                    <a:pt x="7265" y="808"/>
                    <a:pt x="9228" y="432"/>
                  </a:cubicBezTo>
                  <a:cubicBezTo>
                    <a:pt x="11192" y="57"/>
                    <a:pt x="13646" y="-131"/>
                    <a:pt x="15610" y="104"/>
                  </a:cubicBezTo>
                  <a:cubicBezTo>
                    <a:pt x="17574" y="339"/>
                    <a:pt x="19046" y="996"/>
                    <a:pt x="20028" y="2405"/>
                  </a:cubicBezTo>
                  <a:cubicBezTo>
                    <a:pt x="21010" y="3813"/>
                    <a:pt x="21501" y="5973"/>
                    <a:pt x="20028" y="7570"/>
                  </a:cubicBezTo>
                  <a:cubicBezTo>
                    <a:pt x="18556" y="9166"/>
                    <a:pt x="15119" y="10199"/>
                    <a:pt x="12174" y="10810"/>
                  </a:cubicBezTo>
                  <a:cubicBezTo>
                    <a:pt x="9228" y="11420"/>
                    <a:pt x="6774" y="11608"/>
                    <a:pt x="5056" y="11279"/>
                  </a:cubicBezTo>
                  <a:cubicBezTo>
                    <a:pt x="3337" y="10951"/>
                    <a:pt x="2356" y="10106"/>
                    <a:pt x="1374" y="9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467446" y="2605942"/>
              <a:ext cx="126905" cy="20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086" fill="norm" stroke="1" extrusionOk="0">
                  <a:moveTo>
                    <a:pt x="5210" y="9664"/>
                  </a:moveTo>
                  <a:cubicBezTo>
                    <a:pt x="6952" y="10105"/>
                    <a:pt x="8693" y="10546"/>
                    <a:pt x="10261" y="10326"/>
                  </a:cubicBezTo>
                  <a:cubicBezTo>
                    <a:pt x="11829" y="10105"/>
                    <a:pt x="13222" y="9224"/>
                    <a:pt x="14268" y="8011"/>
                  </a:cubicBezTo>
                  <a:cubicBezTo>
                    <a:pt x="15313" y="6799"/>
                    <a:pt x="16010" y="5256"/>
                    <a:pt x="16358" y="3824"/>
                  </a:cubicBezTo>
                  <a:cubicBezTo>
                    <a:pt x="16706" y="2391"/>
                    <a:pt x="16706" y="1068"/>
                    <a:pt x="15835" y="407"/>
                  </a:cubicBezTo>
                  <a:cubicBezTo>
                    <a:pt x="14964" y="-254"/>
                    <a:pt x="13222" y="-254"/>
                    <a:pt x="10435" y="1509"/>
                  </a:cubicBezTo>
                  <a:cubicBezTo>
                    <a:pt x="7648" y="3273"/>
                    <a:pt x="3816" y="6799"/>
                    <a:pt x="1726" y="9775"/>
                  </a:cubicBezTo>
                  <a:cubicBezTo>
                    <a:pt x="-365" y="12750"/>
                    <a:pt x="-713" y="15175"/>
                    <a:pt x="1552" y="17158"/>
                  </a:cubicBezTo>
                  <a:cubicBezTo>
                    <a:pt x="3816" y="19142"/>
                    <a:pt x="8693" y="20685"/>
                    <a:pt x="12352" y="21015"/>
                  </a:cubicBezTo>
                  <a:cubicBezTo>
                    <a:pt x="16010" y="21346"/>
                    <a:pt x="18448" y="20464"/>
                    <a:pt x="20887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633420" y="2602298"/>
              <a:ext cx="94281" cy="21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222" fill="norm" stroke="1" extrusionOk="0">
                  <a:moveTo>
                    <a:pt x="20915" y="4613"/>
                  </a:moveTo>
                  <a:cubicBezTo>
                    <a:pt x="20915" y="3544"/>
                    <a:pt x="20915" y="2474"/>
                    <a:pt x="19976" y="1619"/>
                  </a:cubicBezTo>
                  <a:cubicBezTo>
                    <a:pt x="19037" y="763"/>
                    <a:pt x="17158" y="122"/>
                    <a:pt x="15045" y="15"/>
                  </a:cubicBezTo>
                  <a:cubicBezTo>
                    <a:pt x="12932" y="-92"/>
                    <a:pt x="10585" y="336"/>
                    <a:pt x="7767" y="3330"/>
                  </a:cubicBezTo>
                  <a:cubicBezTo>
                    <a:pt x="4950" y="6324"/>
                    <a:pt x="1663" y="11884"/>
                    <a:pt x="489" y="15413"/>
                  </a:cubicBezTo>
                  <a:cubicBezTo>
                    <a:pt x="-685" y="18942"/>
                    <a:pt x="254" y="20439"/>
                    <a:pt x="3306" y="20973"/>
                  </a:cubicBezTo>
                  <a:cubicBezTo>
                    <a:pt x="6358" y="21508"/>
                    <a:pt x="11524" y="21080"/>
                    <a:pt x="16689" y="20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5778499" y="266700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5803899" y="2533650"/>
              <a:ext cx="317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062"/>
                    <a:pt x="2880" y="10523"/>
                    <a:pt x="6480" y="6923"/>
                  </a:cubicBezTo>
                  <a:cubicBezTo>
                    <a:pt x="10080" y="3323"/>
                    <a:pt x="1584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830150" y="2404238"/>
              <a:ext cx="170601" cy="436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02" fill="norm" stroke="1" extrusionOk="0">
                  <a:moveTo>
                    <a:pt x="21493" y="2923"/>
                  </a:moveTo>
                  <a:cubicBezTo>
                    <a:pt x="20160" y="1988"/>
                    <a:pt x="18826" y="1053"/>
                    <a:pt x="17493" y="534"/>
                  </a:cubicBezTo>
                  <a:cubicBezTo>
                    <a:pt x="16160" y="15"/>
                    <a:pt x="14826" y="-89"/>
                    <a:pt x="13626" y="67"/>
                  </a:cubicBezTo>
                  <a:cubicBezTo>
                    <a:pt x="12426" y="223"/>
                    <a:pt x="11360" y="638"/>
                    <a:pt x="10160" y="2092"/>
                  </a:cubicBezTo>
                  <a:cubicBezTo>
                    <a:pt x="8960" y="3546"/>
                    <a:pt x="7626" y="6038"/>
                    <a:pt x="6960" y="8946"/>
                  </a:cubicBezTo>
                  <a:cubicBezTo>
                    <a:pt x="6293" y="11853"/>
                    <a:pt x="6293" y="15176"/>
                    <a:pt x="6293" y="17098"/>
                  </a:cubicBezTo>
                  <a:cubicBezTo>
                    <a:pt x="6293" y="19019"/>
                    <a:pt x="6293" y="19538"/>
                    <a:pt x="6160" y="20057"/>
                  </a:cubicBezTo>
                  <a:cubicBezTo>
                    <a:pt x="6026" y="20576"/>
                    <a:pt x="5760" y="21096"/>
                    <a:pt x="4960" y="21303"/>
                  </a:cubicBezTo>
                  <a:cubicBezTo>
                    <a:pt x="4160" y="21511"/>
                    <a:pt x="2826" y="21407"/>
                    <a:pt x="1893" y="20836"/>
                  </a:cubicBezTo>
                  <a:cubicBezTo>
                    <a:pt x="960" y="20265"/>
                    <a:pt x="426" y="19226"/>
                    <a:pt x="160" y="18292"/>
                  </a:cubicBezTo>
                  <a:cubicBezTo>
                    <a:pt x="-107" y="17357"/>
                    <a:pt x="-107" y="16526"/>
                    <a:pt x="693" y="16007"/>
                  </a:cubicBezTo>
                  <a:cubicBezTo>
                    <a:pt x="1493" y="15488"/>
                    <a:pt x="3093" y="15280"/>
                    <a:pt x="4426" y="15332"/>
                  </a:cubicBezTo>
                  <a:cubicBezTo>
                    <a:pt x="5760" y="15384"/>
                    <a:pt x="6826" y="15696"/>
                    <a:pt x="7893" y="16059"/>
                  </a:cubicBezTo>
                  <a:cubicBezTo>
                    <a:pt x="8960" y="16423"/>
                    <a:pt x="10026" y="16838"/>
                    <a:pt x="10960" y="17305"/>
                  </a:cubicBezTo>
                  <a:cubicBezTo>
                    <a:pt x="11893" y="17773"/>
                    <a:pt x="12693" y="18292"/>
                    <a:pt x="13226" y="18136"/>
                  </a:cubicBezTo>
                  <a:cubicBezTo>
                    <a:pt x="13760" y="17980"/>
                    <a:pt x="14026" y="17149"/>
                    <a:pt x="14960" y="15955"/>
                  </a:cubicBezTo>
                  <a:cubicBezTo>
                    <a:pt x="15893" y="14761"/>
                    <a:pt x="17493" y="13203"/>
                    <a:pt x="19093" y="11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5996516" y="2662537"/>
              <a:ext cx="137584" cy="150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10634" y="4232"/>
                  </a:moveTo>
                  <a:cubicBezTo>
                    <a:pt x="10634" y="2732"/>
                    <a:pt x="10634" y="1232"/>
                    <a:pt x="9637" y="482"/>
                  </a:cubicBezTo>
                  <a:cubicBezTo>
                    <a:pt x="8640" y="-268"/>
                    <a:pt x="6646" y="-268"/>
                    <a:pt x="4486" y="1382"/>
                  </a:cubicBezTo>
                  <a:cubicBezTo>
                    <a:pt x="2326" y="3032"/>
                    <a:pt x="0" y="6332"/>
                    <a:pt x="0" y="9932"/>
                  </a:cubicBezTo>
                  <a:cubicBezTo>
                    <a:pt x="0" y="13532"/>
                    <a:pt x="2326" y="17432"/>
                    <a:pt x="6314" y="19382"/>
                  </a:cubicBezTo>
                  <a:cubicBezTo>
                    <a:pt x="10302" y="21332"/>
                    <a:pt x="15951" y="21332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6877050" y="2667000"/>
              <a:ext cx="127000" cy="21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6480" y="0"/>
                  </a:moveTo>
                  <a:cubicBezTo>
                    <a:pt x="4680" y="415"/>
                    <a:pt x="2880" y="831"/>
                    <a:pt x="1800" y="2804"/>
                  </a:cubicBezTo>
                  <a:cubicBezTo>
                    <a:pt x="720" y="4777"/>
                    <a:pt x="360" y="8308"/>
                    <a:pt x="180" y="11112"/>
                  </a:cubicBezTo>
                  <a:cubicBezTo>
                    <a:pt x="0" y="13915"/>
                    <a:pt x="0" y="15992"/>
                    <a:pt x="0" y="17550"/>
                  </a:cubicBezTo>
                  <a:cubicBezTo>
                    <a:pt x="0" y="19108"/>
                    <a:pt x="0" y="20146"/>
                    <a:pt x="900" y="20769"/>
                  </a:cubicBezTo>
                  <a:cubicBezTo>
                    <a:pt x="1800" y="21392"/>
                    <a:pt x="3600" y="21600"/>
                    <a:pt x="6660" y="19004"/>
                  </a:cubicBezTo>
                  <a:cubicBezTo>
                    <a:pt x="9720" y="16408"/>
                    <a:pt x="14040" y="11008"/>
                    <a:pt x="16200" y="7581"/>
                  </a:cubicBezTo>
                  <a:cubicBezTo>
                    <a:pt x="18360" y="4154"/>
                    <a:pt x="18360" y="2700"/>
                    <a:pt x="18180" y="2492"/>
                  </a:cubicBezTo>
                  <a:cubicBezTo>
                    <a:pt x="18000" y="2285"/>
                    <a:pt x="17640" y="3323"/>
                    <a:pt x="17100" y="5296"/>
                  </a:cubicBezTo>
                  <a:cubicBezTo>
                    <a:pt x="16560" y="7269"/>
                    <a:pt x="15840" y="10177"/>
                    <a:pt x="15660" y="12254"/>
                  </a:cubicBezTo>
                  <a:cubicBezTo>
                    <a:pt x="15480" y="14331"/>
                    <a:pt x="15840" y="15577"/>
                    <a:pt x="16920" y="15888"/>
                  </a:cubicBezTo>
                  <a:cubicBezTo>
                    <a:pt x="18000" y="16200"/>
                    <a:pt x="19800" y="15577"/>
                    <a:pt x="21600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7023525" y="2691899"/>
              <a:ext cx="107525" cy="17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742" fill="norm" stroke="1" extrusionOk="0">
                  <a:moveTo>
                    <a:pt x="3727" y="3918"/>
                  </a:moveTo>
                  <a:cubicBezTo>
                    <a:pt x="4150" y="2633"/>
                    <a:pt x="4574" y="1347"/>
                    <a:pt x="4574" y="1347"/>
                  </a:cubicBezTo>
                  <a:cubicBezTo>
                    <a:pt x="4574" y="1347"/>
                    <a:pt x="4150" y="2633"/>
                    <a:pt x="3303" y="5718"/>
                  </a:cubicBezTo>
                  <a:cubicBezTo>
                    <a:pt x="2456" y="8804"/>
                    <a:pt x="1186" y="13690"/>
                    <a:pt x="550" y="16776"/>
                  </a:cubicBezTo>
                  <a:cubicBezTo>
                    <a:pt x="-85" y="19861"/>
                    <a:pt x="-85" y="21147"/>
                    <a:pt x="127" y="20633"/>
                  </a:cubicBezTo>
                  <a:cubicBezTo>
                    <a:pt x="339" y="20118"/>
                    <a:pt x="762" y="17804"/>
                    <a:pt x="2244" y="14590"/>
                  </a:cubicBezTo>
                  <a:cubicBezTo>
                    <a:pt x="3727" y="11376"/>
                    <a:pt x="6268" y="7261"/>
                    <a:pt x="8174" y="4690"/>
                  </a:cubicBezTo>
                  <a:cubicBezTo>
                    <a:pt x="10080" y="2118"/>
                    <a:pt x="11350" y="1090"/>
                    <a:pt x="13044" y="447"/>
                  </a:cubicBezTo>
                  <a:cubicBezTo>
                    <a:pt x="14739" y="-196"/>
                    <a:pt x="16856" y="-453"/>
                    <a:pt x="18339" y="1861"/>
                  </a:cubicBezTo>
                  <a:cubicBezTo>
                    <a:pt x="19821" y="4176"/>
                    <a:pt x="20668" y="9061"/>
                    <a:pt x="21091" y="12404"/>
                  </a:cubicBezTo>
                  <a:cubicBezTo>
                    <a:pt x="21515" y="15747"/>
                    <a:pt x="21515" y="17547"/>
                    <a:pt x="21515" y="19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7196200" y="2457983"/>
              <a:ext cx="226950" cy="42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74" fill="norm" stroke="1" extrusionOk="0">
                  <a:moveTo>
                    <a:pt x="10044" y="12043"/>
                  </a:moveTo>
                  <a:cubicBezTo>
                    <a:pt x="9244" y="11726"/>
                    <a:pt x="8444" y="11408"/>
                    <a:pt x="7544" y="11355"/>
                  </a:cubicBezTo>
                  <a:cubicBezTo>
                    <a:pt x="6644" y="11302"/>
                    <a:pt x="5644" y="11514"/>
                    <a:pt x="4344" y="12785"/>
                  </a:cubicBezTo>
                  <a:cubicBezTo>
                    <a:pt x="3044" y="14055"/>
                    <a:pt x="1444" y="16385"/>
                    <a:pt x="644" y="18026"/>
                  </a:cubicBezTo>
                  <a:cubicBezTo>
                    <a:pt x="-156" y="19667"/>
                    <a:pt x="-156" y="20620"/>
                    <a:pt x="344" y="21043"/>
                  </a:cubicBezTo>
                  <a:cubicBezTo>
                    <a:pt x="844" y="21467"/>
                    <a:pt x="1844" y="21361"/>
                    <a:pt x="3344" y="20249"/>
                  </a:cubicBezTo>
                  <a:cubicBezTo>
                    <a:pt x="4844" y="19138"/>
                    <a:pt x="6844" y="17020"/>
                    <a:pt x="8644" y="14161"/>
                  </a:cubicBezTo>
                  <a:cubicBezTo>
                    <a:pt x="10444" y="11302"/>
                    <a:pt x="12044" y="7702"/>
                    <a:pt x="13044" y="5532"/>
                  </a:cubicBezTo>
                  <a:cubicBezTo>
                    <a:pt x="14044" y="3361"/>
                    <a:pt x="14444" y="2620"/>
                    <a:pt x="14644" y="1826"/>
                  </a:cubicBezTo>
                  <a:cubicBezTo>
                    <a:pt x="14844" y="1032"/>
                    <a:pt x="14844" y="185"/>
                    <a:pt x="14544" y="26"/>
                  </a:cubicBezTo>
                  <a:cubicBezTo>
                    <a:pt x="14244" y="-133"/>
                    <a:pt x="13644" y="396"/>
                    <a:pt x="12744" y="2514"/>
                  </a:cubicBezTo>
                  <a:cubicBezTo>
                    <a:pt x="11844" y="4632"/>
                    <a:pt x="10644" y="8338"/>
                    <a:pt x="9844" y="11196"/>
                  </a:cubicBezTo>
                  <a:cubicBezTo>
                    <a:pt x="9044" y="14055"/>
                    <a:pt x="8644" y="16067"/>
                    <a:pt x="8644" y="17391"/>
                  </a:cubicBezTo>
                  <a:cubicBezTo>
                    <a:pt x="8644" y="18714"/>
                    <a:pt x="9044" y="19349"/>
                    <a:pt x="9744" y="19561"/>
                  </a:cubicBezTo>
                  <a:cubicBezTo>
                    <a:pt x="10444" y="19773"/>
                    <a:pt x="11444" y="19561"/>
                    <a:pt x="12544" y="19032"/>
                  </a:cubicBezTo>
                  <a:cubicBezTo>
                    <a:pt x="13644" y="18502"/>
                    <a:pt x="14844" y="17655"/>
                    <a:pt x="15944" y="16596"/>
                  </a:cubicBezTo>
                  <a:cubicBezTo>
                    <a:pt x="17044" y="15538"/>
                    <a:pt x="18044" y="14267"/>
                    <a:pt x="18644" y="13261"/>
                  </a:cubicBezTo>
                  <a:cubicBezTo>
                    <a:pt x="19244" y="12255"/>
                    <a:pt x="19444" y="11514"/>
                    <a:pt x="18944" y="11196"/>
                  </a:cubicBezTo>
                  <a:cubicBezTo>
                    <a:pt x="18444" y="10879"/>
                    <a:pt x="17244" y="10985"/>
                    <a:pt x="15944" y="11673"/>
                  </a:cubicBezTo>
                  <a:cubicBezTo>
                    <a:pt x="14644" y="12361"/>
                    <a:pt x="13244" y="13632"/>
                    <a:pt x="12444" y="14849"/>
                  </a:cubicBezTo>
                  <a:cubicBezTo>
                    <a:pt x="11644" y="16067"/>
                    <a:pt x="11444" y="17232"/>
                    <a:pt x="11944" y="18291"/>
                  </a:cubicBezTo>
                  <a:cubicBezTo>
                    <a:pt x="12444" y="19349"/>
                    <a:pt x="13644" y="20302"/>
                    <a:pt x="15344" y="20620"/>
                  </a:cubicBezTo>
                  <a:cubicBezTo>
                    <a:pt x="17044" y="20938"/>
                    <a:pt x="19244" y="20620"/>
                    <a:pt x="21444" y="2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7480300" y="2666999"/>
              <a:ext cx="95250" cy="18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473"/>
                  </a:moveTo>
                  <a:cubicBezTo>
                    <a:pt x="3360" y="5645"/>
                    <a:pt x="6720" y="9818"/>
                    <a:pt x="8640" y="12764"/>
                  </a:cubicBezTo>
                  <a:cubicBezTo>
                    <a:pt x="10560" y="15709"/>
                    <a:pt x="11040" y="17427"/>
                    <a:pt x="10800" y="18900"/>
                  </a:cubicBezTo>
                  <a:cubicBezTo>
                    <a:pt x="10560" y="20373"/>
                    <a:pt x="9600" y="21600"/>
                    <a:pt x="8640" y="21477"/>
                  </a:cubicBezTo>
                  <a:cubicBezTo>
                    <a:pt x="7680" y="21355"/>
                    <a:pt x="6720" y="19882"/>
                    <a:pt x="6000" y="17673"/>
                  </a:cubicBezTo>
                  <a:cubicBezTo>
                    <a:pt x="5280" y="15464"/>
                    <a:pt x="4800" y="12518"/>
                    <a:pt x="7440" y="9450"/>
                  </a:cubicBezTo>
                  <a:cubicBezTo>
                    <a:pt x="10080" y="6382"/>
                    <a:pt x="15840" y="3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7670800" y="2501900"/>
              <a:ext cx="2540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33"/>
                    <a:pt x="7200" y="8267"/>
                    <a:pt x="3600" y="11867"/>
                  </a:cubicBezTo>
                  <a:cubicBezTo>
                    <a:pt x="0" y="15467"/>
                    <a:pt x="0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701330" y="2698750"/>
              <a:ext cx="96206" cy="402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95" fill="norm" stroke="1" extrusionOk="0">
                  <a:moveTo>
                    <a:pt x="3088" y="0"/>
                  </a:moveTo>
                  <a:cubicBezTo>
                    <a:pt x="1679" y="1244"/>
                    <a:pt x="271" y="2488"/>
                    <a:pt x="36" y="3506"/>
                  </a:cubicBezTo>
                  <a:cubicBezTo>
                    <a:pt x="-199" y="4524"/>
                    <a:pt x="740" y="5315"/>
                    <a:pt x="2384" y="5711"/>
                  </a:cubicBezTo>
                  <a:cubicBezTo>
                    <a:pt x="4027" y="6107"/>
                    <a:pt x="6375" y="6107"/>
                    <a:pt x="8253" y="5881"/>
                  </a:cubicBezTo>
                  <a:cubicBezTo>
                    <a:pt x="10131" y="5654"/>
                    <a:pt x="11540" y="5202"/>
                    <a:pt x="13418" y="4524"/>
                  </a:cubicBezTo>
                  <a:cubicBezTo>
                    <a:pt x="15297" y="3845"/>
                    <a:pt x="17644" y="2940"/>
                    <a:pt x="19053" y="2771"/>
                  </a:cubicBezTo>
                  <a:cubicBezTo>
                    <a:pt x="20462" y="2601"/>
                    <a:pt x="20931" y="3166"/>
                    <a:pt x="21166" y="5428"/>
                  </a:cubicBezTo>
                  <a:cubicBezTo>
                    <a:pt x="21401" y="7690"/>
                    <a:pt x="21401" y="11648"/>
                    <a:pt x="21166" y="14588"/>
                  </a:cubicBezTo>
                  <a:cubicBezTo>
                    <a:pt x="20931" y="17529"/>
                    <a:pt x="20462" y="19451"/>
                    <a:pt x="18818" y="20469"/>
                  </a:cubicBezTo>
                  <a:cubicBezTo>
                    <a:pt x="17175" y="21487"/>
                    <a:pt x="14358" y="21600"/>
                    <a:pt x="12244" y="21430"/>
                  </a:cubicBezTo>
                  <a:cubicBezTo>
                    <a:pt x="10131" y="21261"/>
                    <a:pt x="8723" y="20808"/>
                    <a:pt x="7314" y="19451"/>
                  </a:cubicBezTo>
                  <a:cubicBezTo>
                    <a:pt x="5905" y="18094"/>
                    <a:pt x="4497" y="15832"/>
                    <a:pt x="3088" y="13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854950" y="2762250"/>
              <a:ext cx="2172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1080"/>
                    <a:pt x="15709" y="2160"/>
                    <a:pt x="18655" y="5760"/>
                  </a:cubicBezTo>
                  <a:cubicBezTo>
                    <a:pt x="21600" y="9360"/>
                    <a:pt x="19636" y="1548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7886700" y="266700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7938293" y="2711450"/>
              <a:ext cx="113507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450" y="0"/>
                  </a:moveTo>
                  <a:cubicBezTo>
                    <a:pt x="3450" y="6261"/>
                    <a:pt x="3450" y="12522"/>
                    <a:pt x="2850" y="16278"/>
                  </a:cubicBezTo>
                  <a:cubicBezTo>
                    <a:pt x="2250" y="20035"/>
                    <a:pt x="1050" y="21287"/>
                    <a:pt x="450" y="20974"/>
                  </a:cubicBezTo>
                  <a:cubicBezTo>
                    <a:pt x="-150" y="20661"/>
                    <a:pt x="-150" y="18783"/>
                    <a:pt x="450" y="15965"/>
                  </a:cubicBezTo>
                  <a:cubicBezTo>
                    <a:pt x="1050" y="13148"/>
                    <a:pt x="2250" y="9391"/>
                    <a:pt x="4450" y="6417"/>
                  </a:cubicBezTo>
                  <a:cubicBezTo>
                    <a:pt x="6650" y="3443"/>
                    <a:pt x="9850" y="1252"/>
                    <a:pt x="12250" y="626"/>
                  </a:cubicBezTo>
                  <a:cubicBezTo>
                    <a:pt x="14650" y="0"/>
                    <a:pt x="16250" y="939"/>
                    <a:pt x="17450" y="4070"/>
                  </a:cubicBezTo>
                  <a:cubicBezTo>
                    <a:pt x="18650" y="7200"/>
                    <a:pt x="19450" y="12522"/>
                    <a:pt x="20050" y="15809"/>
                  </a:cubicBezTo>
                  <a:cubicBezTo>
                    <a:pt x="20650" y="19096"/>
                    <a:pt x="21050" y="20348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8070850" y="2715365"/>
              <a:ext cx="114300" cy="359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21600" y="3158"/>
                  </a:moveTo>
                  <a:cubicBezTo>
                    <a:pt x="21600" y="2530"/>
                    <a:pt x="21600" y="1902"/>
                    <a:pt x="21000" y="1337"/>
                  </a:cubicBezTo>
                  <a:cubicBezTo>
                    <a:pt x="20400" y="772"/>
                    <a:pt x="19200" y="270"/>
                    <a:pt x="17600" y="81"/>
                  </a:cubicBezTo>
                  <a:cubicBezTo>
                    <a:pt x="16000" y="-107"/>
                    <a:pt x="14000" y="19"/>
                    <a:pt x="11800" y="584"/>
                  </a:cubicBezTo>
                  <a:cubicBezTo>
                    <a:pt x="9600" y="1149"/>
                    <a:pt x="7200" y="2153"/>
                    <a:pt x="6000" y="2970"/>
                  </a:cubicBezTo>
                  <a:cubicBezTo>
                    <a:pt x="4800" y="3786"/>
                    <a:pt x="4800" y="4414"/>
                    <a:pt x="5800" y="4728"/>
                  </a:cubicBezTo>
                  <a:cubicBezTo>
                    <a:pt x="6800" y="5042"/>
                    <a:pt x="8800" y="5042"/>
                    <a:pt x="10800" y="4791"/>
                  </a:cubicBezTo>
                  <a:cubicBezTo>
                    <a:pt x="12800" y="4540"/>
                    <a:pt x="14800" y="4037"/>
                    <a:pt x="15800" y="4351"/>
                  </a:cubicBezTo>
                  <a:cubicBezTo>
                    <a:pt x="16800" y="4665"/>
                    <a:pt x="16800" y="5795"/>
                    <a:pt x="16400" y="7805"/>
                  </a:cubicBezTo>
                  <a:cubicBezTo>
                    <a:pt x="16000" y="9814"/>
                    <a:pt x="15200" y="12702"/>
                    <a:pt x="13800" y="15088"/>
                  </a:cubicBezTo>
                  <a:cubicBezTo>
                    <a:pt x="12400" y="17474"/>
                    <a:pt x="10400" y="19358"/>
                    <a:pt x="8200" y="20363"/>
                  </a:cubicBezTo>
                  <a:cubicBezTo>
                    <a:pt x="6000" y="21367"/>
                    <a:pt x="3600" y="21493"/>
                    <a:pt x="2400" y="21179"/>
                  </a:cubicBezTo>
                  <a:cubicBezTo>
                    <a:pt x="1200" y="20865"/>
                    <a:pt x="1200" y="20112"/>
                    <a:pt x="1000" y="19358"/>
                  </a:cubicBezTo>
                  <a:cubicBezTo>
                    <a:pt x="800" y="18605"/>
                    <a:pt x="400" y="17851"/>
                    <a:pt x="0" y="17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8738779" y="2506423"/>
              <a:ext cx="161006" cy="408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73" fill="norm" stroke="1" extrusionOk="0">
                  <a:moveTo>
                    <a:pt x="20041" y="14125"/>
                  </a:moveTo>
                  <a:cubicBezTo>
                    <a:pt x="16956" y="13679"/>
                    <a:pt x="13870" y="13234"/>
                    <a:pt x="11065" y="13345"/>
                  </a:cubicBezTo>
                  <a:cubicBezTo>
                    <a:pt x="8260" y="13457"/>
                    <a:pt x="5735" y="14125"/>
                    <a:pt x="3912" y="15127"/>
                  </a:cubicBezTo>
                  <a:cubicBezTo>
                    <a:pt x="2088" y="16129"/>
                    <a:pt x="966" y="17465"/>
                    <a:pt x="405" y="18411"/>
                  </a:cubicBezTo>
                  <a:cubicBezTo>
                    <a:pt x="-156" y="19358"/>
                    <a:pt x="-156" y="19914"/>
                    <a:pt x="545" y="20193"/>
                  </a:cubicBezTo>
                  <a:cubicBezTo>
                    <a:pt x="1247" y="20471"/>
                    <a:pt x="2649" y="20471"/>
                    <a:pt x="4613" y="19970"/>
                  </a:cubicBezTo>
                  <a:cubicBezTo>
                    <a:pt x="6576" y="19469"/>
                    <a:pt x="9101" y="18467"/>
                    <a:pt x="11766" y="16129"/>
                  </a:cubicBezTo>
                  <a:cubicBezTo>
                    <a:pt x="14431" y="13791"/>
                    <a:pt x="17236" y="10116"/>
                    <a:pt x="18919" y="7611"/>
                  </a:cubicBezTo>
                  <a:cubicBezTo>
                    <a:pt x="20602" y="5106"/>
                    <a:pt x="21163" y="3770"/>
                    <a:pt x="21304" y="2712"/>
                  </a:cubicBezTo>
                  <a:cubicBezTo>
                    <a:pt x="21444" y="1654"/>
                    <a:pt x="21163" y="875"/>
                    <a:pt x="20322" y="430"/>
                  </a:cubicBezTo>
                  <a:cubicBezTo>
                    <a:pt x="19480" y="-16"/>
                    <a:pt x="18078" y="-127"/>
                    <a:pt x="17236" y="151"/>
                  </a:cubicBezTo>
                  <a:cubicBezTo>
                    <a:pt x="16395" y="430"/>
                    <a:pt x="16114" y="1098"/>
                    <a:pt x="15413" y="3603"/>
                  </a:cubicBezTo>
                  <a:cubicBezTo>
                    <a:pt x="14712" y="6108"/>
                    <a:pt x="13589" y="10450"/>
                    <a:pt x="13870" y="13735"/>
                  </a:cubicBezTo>
                  <a:cubicBezTo>
                    <a:pt x="14150" y="17019"/>
                    <a:pt x="15834" y="19246"/>
                    <a:pt x="17517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8940800" y="278130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8959850" y="2667000"/>
              <a:ext cx="38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4400"/>
                    <a:pt x="2400" y="7200"/>
                    <a:pt x="6000" y="3600"/>
                  </a:cubicBezTo>
                  <a:cubicBezTo>
                    <a:pt x="9600" y="0"/>
                    <a:pt x="15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9025528" y="2703104"/>
              <a:ext cx="80884" cy="22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252" fill="norm" stroke="1" extrusionOk="0">
                  <a:moveTo>
                    <a:pt x="17264" y="1363"/>
                  </a:moveTo>
                  <a:cubicBezTo>
                    <a:pt x="14564" y="970"/>
                    <a:pt x="11864" y="577"/>
                    <a:pt x="8894" y="283"/>
                  </a:cubicBezTo>
                  <a:cubicBezTo>
                    <a:pt x="5924" y="-12"/>
                    <a:pt x="2684" y="-208"/>
                    <a:pt x="1064" y="381"/>
                  </a:cubicBezTo>
                  <a:cubicBezTo>
                    <a:pt x="-556" y="970"/>
                    <a:pt x="-556" y="2345"/>
                    <a:pt x="2684" y="4603"/>
                  </a:cubicBezTo>
                  <a:cubicBezTo>
                    <a:pt x="5924" y="6861"/>
                    <a:pt x="12404" y="10003"/>
                    <a:pt x="16184" y="12654"/>
                  </a:cubicBezTo>
                  <a:cubicBezTo>
                    <a:pt x="19964" y="15305"/>
                    <a:pt x="21044" y="17465"/>
                    <a:pt x="20504" y="18839"/>
                  </a:cubicBezTo>
                  <a:cubicBezTo>
                    <a:pt x="19964" y="20214"/>
                    <a:pt x="17804" y="20803"/>
                    <a:pt x="15374" y="21097"/>
                  </a:cubicBezTo>
                  <a:cubicBezTo>
                    <a:pt x="12944" y="21392"/>
                    <a:pt x="10244" y="21392"/>
                    <a:pt x="9164" y="19919"/>
                  </a:cubicBezTo>
                  <a:cubicBezTo>
                    <a:pt x="8084" y="18447"/>
                    <a:pt x="8624" y="15501"/>
                    <a:pt x="9164" y="12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9226913" y="2489199"/>
              <a:ext cx="63138" cy="412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88" fill="norm" stroke="1" extrusionOk="0">
                  <a:moveTo>
                    <a:pt x="19316" y="0"/>
                  </a:moveTo>
                  <a:cubicBezTo>
                    <a:pt x="13556" y="3306"/>
                    <a:pt x="7796" y="6612"/>
                    <a:pt x="4556" y="9588"/>
                  </a:cubicBezTo>
                  <a:cubicBezTo>
                    <a:pt x="1316" y="12563"/>
                    <a:pt x="596" y="15208"/>
                    <a:pt x="236" y="16916"/>
                  </a:cubicBezTo>
                  <a:cubicBezTo>
                    <a:pt x="-124" y="18624"/>
                    <a:pt x="-124" y="19396"/>
                    <a:pt x="596" y="20057"/>
                  </a:cubicBezTo>
                  <a:cubicBezTo>
                    <a:pt x="1316" y="20718"/>
                    <a:pt x="2756" y="21269"/>
                    <a:pt x="5276" y="21435"/>
                  </a:cubicBezTo>
                  <a:cubicBezTo>
                    <a:pt x="7796" y="21600"/>
                    <a:pt x="11396" y="21380"/>
                    <a:pt x="14276" y="20773"/>
                  </a:cubicBezTo>
                  <a:cubicBezTo>
                    <a:pt x="17156" y="20167"/>
                    <a:pt x="19316" y="19176"/>
                    <a:pt x="21476" y="18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9183300" y="2674938"/>
              <a:ext cx="240101" cy="18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06" fill="norm" stroke="1" extrusionOk="0">
                  <a:moveTo>
                    <a:pt x="3838" y="2730"/>
                  </a:moveTo>
                  <a:cubicBezTo>
                    <a:pt x="2148" y="1760"/>
                    <a:pt x="457" y="789"/>
                    <a:pt x="82" y="303"/>
                  </a:cubicBezTo>
                  <a:cubicBezTo>
                    <a:pt x="-294" y="-182"/>
                    <a:pt x="645" y="-182"/>
                    <a:pt x="2617" y="1031"/>
                  </a:cubicBezTo>
                  <a:cubicBezTo>
                    <a:pt x="4589" y="2245"/>
                    <a:pt x="7595" y="4672"/>
                    <a:pt x="9567" y="7827"/>
                  </a:cubicBezTo>
                  <a:cubicBezTo>
                    <a:pt x="11539" y="10982"/>
                    <a:pt x="12478" y="14865"/>
                    <a:pt x="12854" y="17414"/>
                  </a:cubicBezTo>
                  <a:cubicBezTo>
                    <a:pt x="13229" y="19962"/>
                    <a:pt x="13042" y="21175"/>
                    <a:pt x="12666" y="21297"/>
                  </a:cubicBezTo>
                  <a:cubicBezTo>
                    <a:pt x="12290" y="21418"/>
                    <a:pt x="11727" y="20447"/>
                    <a:pt x="11915" y="17535"/>
                  </a:cubicBezTo>
                  <a:cubicBezTo>
                    <a:pt x="12103" y="14622"/>
                    <a:pt x="13042" y="9769"/>
                    <a:pt x="14732" y="6735"/>
                  </a:cubicBezTo>
                  <a:cubicBezTo>
                    <a:pt x="16423" y="3701"/>
                    <a:pt x="18864" y="2488"/>
                    <a:pt x="21306" y="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9467850" y="2692400"/>
              <a:ext cx="63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9505950" y="257810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9553839" y="2514599"/>
              <a:ext cx="117212" cy="364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18" fill="norm" stroke="1" extrusionOk="0">
                  <a:moveTo>
                    <a:pt x="9788" y="0"/>
                  </a:moveTo>
                  <a:cubicBezTo>
                    <a:pt x="8245" y="2497"/>
                    <a:pt x="6702" y="4994"/>
                    <a:pt x="5545" y="8116"/>
                  </a:cubicBezTo>
                  <a:cubicBezTo>
                    <a:pt x="4388" y="11237"/>
                    <a:pt x="3616" y="14983"/>
                    <a:pt x="2652" y="17417"/>
                  </a:cubicBezTo>
                  <a:cubicBezTo>
                    <a:pt x="1688" y="19852"/>
                    <a:pt x="530" y="20976"/>
                    <a:pt x="145" y="21163"/>
                  </a:cubicBezTo>
                  <a:cubicBezTo>
                    <a:pt x="-241" y="21350"/>
                    <a:pt x="145" y="20601"/>
                    <a:pt x="1302" y="19353"/>
                  </a:cubicBezTo>
                  <a:cubicBezTo>
                    <a:pt x="2459" y="18104"/>
                    <a:pt x="4388" y="16356"/>
                    <a:pt x="6123" y="15045"/>
                  </a:cubicBezTo>
                  <a:cubicBezTo>
                    <a:pt x="7859" y="13734"/>
                    <a:pt x="9402" y="12860"/>
                    <a:pt x="11138" y="12298"/>
                  </a:cubicBezTo>
                  <a:cubicBezTo>
                    <a:pt x="12873" y="11736"/>
                    <a:pt x="14802" y="11487"/>
                    <a:pt x="16152" y="11674"/>
                  </a:cubicBezTo>
                  <a:cubicBezTo>
                    <a:pt x="17502" y="11861"/>
                    <a:pt x="18273" y="12486"/>
                    <a:pt x="19238" y="13797"/>
                  </a:cubicBezTo>
                  <a:cubicBezTo>
                    <a:pt x="20202" y="15108"/>
                    <a:pt x="21359" y="17105"/>
                    <a:pt x="21359" y="18354"/>
                  </a:cubicBezTo>
                  <a:cubicBezTo>
                    <a:pt x="21359" y="19602"/>
                    <a:pt x="20202" y="20102"/>
                    <a:pt x="18273" y="20539"/>
                  </a:cubicBezTo>
                  <a:cubicBezTo>
                    <a:pt x="16345" y="20976"/>
                    <a:pt x="13645" y="21350"/>
                    <a:pt x="10752" y="21475"/>
                  </a:cubicBezTo>
                  <a:cubicBezTo>
                    <a:pt x="7859" y="21600"/>
                    <a:pt x="4773" y="21475"/>
                    <a:pt x="3423" y="20788"/>
                  </a:cubicBezTo>
                  <a:cubicBezTo>
                    <a:pt x="2073" y="20102"/>
                    <a:pt x="2459" y="18853"/>
                    <a:pt x="2845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9732392" y="2460539"/>
              <a:ext cx="402209" cy="43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12" fill="norm" stroke="1" extrusionOk="0">
                  <a:moveTo>
                    <a:pt x="1472" y="11542"/>
                  </a:moveTo>
                  <a:cubicBezTo>
                    <a:pt x="907" y="14176"/>
                    <a:pt x="341" y="16811"/>
                    <a:pt x="115" y="18444"/>
                  </a:cubicBezTo>
                  <a:cubicBezTo>
                    <a:pt x="-111" y="20077"/>
                    <a:pt x="2" y="20709"/>
                    <a:pt x="398" y="20867"/>
                  </a:cubicBezTo>
                  <a:cubicBezTo>
                    <a:pt x="794" y="21025"/>
                    <a:pt x="1472" y="20709"/>
                    <a:pt x="2320" y="19761"/>
                  </a:cubicBezTo>
                  <a:cubicBezTo>
                    <a:pt x="3169" y="18812"/>
                    <a:pt x="4186" y="17232"/>
                    <a:pt x="4921" y="16126"/>
                  </a:cubicBezTo>
                  <a:cubicBezTo>
                    <a:pt x="5657" y="15019"/>
                    <a:pt x="6109" y="14387"/>
                    <a:pt x="6222" y="14387"/>
                  </a:cubicBezTo>
                  <a:cubicBezTo>
                    <a:pt x="6335" y="14387"/>
                    <a:pt x="6109" y="15019"/>
                    <a:pt x="5939" y="15652"/>
                  </a:cubicBezTo>
                  <a:cubicBezTo>
                    <a:pt x="5770" y="16284"/>
                    <a:pt x="5657" y="16916"/>
                    <a:pt x="5657" y="17495"/>
                  </a:cubicBezTo>
                  <a:cubicBezTo>
                    <a:pt x="5657" y="18075"/>
                    <a:pt x="5770" y="18602"/>
                    <a:pt x="6109" y="18918"/>
                  </a:cubicBezTo>
                  <a:cubicBezTo>
                    <a:pt x="6448" y="19234"/>
                    <a:pt x="7014" y="19339"/>
                    <a:pt x="7805" y="18918"/>
                  </a:cubicBezTo>
                  <a:cubicBezTo>
                    <a:pt x="8597" y="18496"/>
                    <a:pt x="9615" y="17548"/>
                    <a:pt x="11085" y="15441"/>
                  </a:cubicBezTo>
                  <a:cubicBezTo>
                    <a:pt x="12555" y="13333"/>
                    <a:pt x="14477" y="10067"/>
                    <a:pt x="15835" y="7486"/>
                  </a:cubicBezTo>
                  <a:cubicBezTo>
                    <a:pt x="17192" y="4904"/>
                    <a:pt x="17983" y="3008"/>
                    <a:pt x="18436" y="1796"/>
                  </a:cubicBezTo>
                  <a:cubicBezTo>
                    <a:pt x="18888" y="584"/>
                    <a:pt x="19001" y="57"/>
                    <a:pt x="18831" y="5"/>
                  </a:cubicBezTo>
                  <a:cubicBezTo>
                    <a:pt x="18662" y="-48"/>
                    <a:pt x="18209" y="373"/>
                    <a:pt x="17305" y="2217"/>
                  </a:cubicBezTo>
                  <a:cubicBezTo>
                    <a:pt x="16400" y="4061"/>
                    <a:pt x="15043" y="7328"/>
                    <a:pt x="13912" y="10436"/>
                  </a:cubicBezTo>
                  <a:cubicBezTo>
                    <a:pt x="12781" y="13544"/>
                    <a:pt x="11876" y="16494"/>
                    <a:pt x="11424" y="18286"/>
                  </a:cubicBezTo>
                  <a:cubicBezTo>
                    <a:pt x="10972" y="20077"/>
                    <a:pt x="10972" y="20709"/>
                    <a:pt x="11311" y="21078"/>
                  </a:cubicBezTo>
                  <a:cubicBezTo>
                    <a:pt x="11650" y="21447"/>
                    <a:pt x="12329" y="21552"/>
                    <a:pt x="13064" y="21183"/>
                  </a:cubicBezTo>
                  <a:cubicBezTo>
                    <a:pt x="13799" y="20814"/>
                    <a:pt x="14591" y="19972"/>
                    <a:pt x="14930" y="18707"/>
                  </a:cubicBezTo>
                  <a:cubicBezTo>
                    <a:pt x="15269" y="17443"/>
                    <a:pt x="15156" y="15757"/>
                    <a:pt x="14591" y="14440"/>
                  </a:cubicBezTo>
                  <a:cubicBezTo>
                    <a:pt x="14025" y="13123"/>
                    <a:pt x="13007" y="12174"/>
                    <a:pt x="12216" y="11595"/>
                  </a:cubicBezTo>
                  <a:cubicBezTo>
                    <a:pt x="11424" y="11015"/>
                    <a:pt x="10859" y="10805"/>
                    <a:pt x="10915" y="10699"/>
                  </a:cubicBezTo>
                  <a:cubicBezTo>
                    <a:pt x="10972" y="10594"/>
                    <a:pt x="11650" y="10594"/>
                    <a:pt x="12781" y="10805"/>
                  </a:cubicBezTo>
                  <a:cubicBezTo>
                    <a:pt x="13912" y="11015"/>
                    <a:pt x="15495" y="11437"/>
                    <a:pt x="16513" y="12491"/>
                  </a:cubicBezTo>
                  <a:cubicBezTo>
                    <a:pt x="17531" y="13544"/>
                    <a:pt x="17983" y="15230"/>
                    <a:pt x="18153" y="16389"/>
                  </a:cubicBezTo>
                  <a:cubicBezTo>
                    <a:pt x="18323" y="17548"/>
                    <a:pt x="18209" y="18180"/>
                    <a:pt x="17927" y="18707"/>
                  </a:cubicBezTo>
                  <a:cubicBezTo>
                    <a:pt x="17644" y="19234"/>
                    <a:pt x="17192" y="19655"/>
                    <a:pt x="16965" y="19497"/>
                  </a:cubicBezTo>
                  <a:cubicBezTo>
                    <a:pt x="16739" y="19339"/>
                    <a:pt x="16739" y="18602"/>
                    <a:pt x="17022" y="17179"/>
                  </a:cubicBezTo>
                  <a:cubicBezTo>
                    <a:pt x="17305" y="15757"/>
                    <a:pt x="17870" y="13650"/>
                    <a:pt x="18662" y="12174"/>
                  </a:cubicBezTo>
                  <a:cubicBezTo>
                    <a:pt x="19453" y="10699"/>
                    <a:pt x="20471" y="9856"/>
                    <a:pt x="21489" y="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0118058" y="2700403"/>
              <a:ext cx="111793" cy="16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0785" fill="norm" stroke="1" extrusionOk="0">
                  <a:moveTo>
                    <a:pt x="17526" y="599"/>
                  </a:moveTo>
                  <a:cubicBezTo>
                    <a:pt x="15526" y="59"/>
                    <a:pt x="13526" y="-481"/>
                    <a:pt x="10526" y="734"/>
                  </a:cubicBezTo>
                  <a:cubicBezTo>
                    <a:pt x="7526" y="1949"/>
                    <a:pt x="3526" y="4919"/>
                    <a:pt x="1526" y="8159"/>
                  </a:cubicBezTo>
                  <a:cubicBezTo>
                    <a:pt x="-474" y="11399"/>
                    <a:pt x="-474" y="14909"/>
                    <a:pt x="1326" y="17339"/>
                  </a:cubicBezTo>
                  <a:cubicBezTo>
                    <a:pt x="3126" y="19769"/>
                    <a:pt x="6726" y="21119"/>
                    <a:pt x="10126" y="20714"/>
                  </a:cubicBezTo>
                  <a:cubicBezTo>
                    <a:pt x="13526" y="20309"/>
                    <a:pt x="16726" y="18149"/>
                    <a:pt x="18526" y="15314"/>
                  </a:cubicBezTo>
                  <a:cubicBezTo>
                    <a:pt x="20326" y="12479"/>
                    <a:pt x="20726" y="8969"/>
                    <a:pt x="21126" y="5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0267949" y="2688239"/>
              <a:ext cx="158751" cy="19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3210"/>
                  </a:moveTo>
                  <a:cubicBezTo>
                    <a:pt x="864" y="7805"/>
                    <a:pt x="1728" y="12401"/>
                    <a:pt x="1872" y="15273"/>
                  </a:cubicBezTo>
                  <a:cubicBezTo>
                    <a:pt x="2016" y="18146"/>
                    <a:pt x="1440" y="19295"/>
                    <a:pt x="1008" y="19295"/>
                  </a:cubicBezTo>
                  <a:cubicBezTo>
                    <a:pt x="576" y="19295"/>
                    <a:pt x="288" y="18146"/>
                    <a:pt x="1296" y="15618"/>
                  </a:cubicBezTo>
                  <a:cubicBezTo>
                    <a:pt x="2304" y="13090"/>
                    <a:pt x="4608" y="9184"/>
                    <a:pt x="7056" y="6197"/>
                  </a:cubicBezTo>
                  <a:cubicBezTo>
                    <a:pt x="9504" y="3210"/>
                    <a:pt x="12096" y="1142"/>
                    <a:pt x="14112" y="337"/>
                  </a:cubicBezTo>
                  <a:cubicBezTo>
                    <a:pt x="16128" y="-467"/>
                    <a:pt x="17568" y="-7"/>
                    <a:pt x="18720" y="3669"/>
                  </a:cubicBezTo>
                  <a:cubicBezTo>
                    <a:pt x="19872" y="7346"/>
                    <a:pt x="20736" y="14239"/>
                    <a:pt x="21600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0803274" y="2741497"/>
              <a:ext cx="112376" cy="159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806" fill="norm" stroke="1" extrusionOk="0">
                  <a:moveTo>
                    <a:pt x="21236" y="4377"/>
                  </a:moveTo>
                  <a:cubicBezTo>
                    <a:pt x="20036" y="2438"/>
                    <a:pt x="18836" y="500"/>
                    <a:pt x="17036" y="84"/>
                  </a:cubicBezTo>
                  <a:cubicBezTo>
                    <a:pt x="15236" y="-331"/>
                    <a:pt x="12836" y="777"/>
                    <a:pt x="9836" y="3684"/>
                  </a:cubicBezTo>
                  <a:cubicBezTo>
                    <a:pt x="6836" y="6592"/>
                    <a:pt x="3236" y="11300"/>
                    <a:pt x="1436" y="14346"/>
                  </a:cubicBezTo>
                  <a:cubicBezTo>
                    <a:pt x="-364" y="17392"/>
                    <a:pt x="-364" y="18777"/>
                    <a:pt x="836" y="19746"/>
                  </a:cubicBezTo>
                  <a:cubicBezTo>
                    <a:pt x="2036" y="20715"/>
                    <a:pt x="4436" y="21269"/>
                    <a:pt x="8036" y="20300"/>
                  </a:cubicBezTo>
                  <a:cubicBezTo>
                    <a:pt x="11636" y="19331"/>
                    <a:pt x="16436" y="16838"/>
                    <a:pt x="18436" y="13654"/>
                  </a:cubicBezTo>
                  <a:cubicBezTo>
                    <a:pt x="20436" y="10469"/>
                    <a:pt x="19636" y="6592"/>
                    <a:pt x="18236" y="4377"/>
                  </a:cubicBezTo>
                  <a:cubicBezTo>
                    <a:pt x="16836" y="2161"/>
                    <a:pt x="14836" y="1607"/>
                    <a:pt x="14836" y="2161"/>
                  </a:cubicBezTo>
                  <a:cubicBezTo>
                    <a:pt x="14836" y="2715"/>
                    <a:pt x="16836" y="4377"/>
                    <a:pt x="18836" y="6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0991849" y="2730500"/>
              <a:ext cx="152401" cy="18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4320"/>
                  </a:moveTo>
                  <a:cubicBezTo>
                    <a:pt x="1500" y="3840"/>
                    <a:pt x="3000" y="3360"/>
                    <a:pt x="5400" y="4680"/>
                  </a:cubicBezTo>
                  <a:cubicBezTo>
                    <a:pt x="7800" y="6000"/>
                    <a:pt x="11100" y="9120"/>
                    <a:pt x="12450" y="12000"/>
                  </a:cubicBezTo>
                  <a:cubicBezTo>
                    <a:pt x="13800" y="14880"/>
                    <a:pt x="13200" y="17520"/>
                    <a:pt x="12300" y="19200"/>
                  </a:cubicBezTo>
                  <a:cubicBezTo>
                    <a:pt x="11400" y="20880"/>
                    <a:pt x="10200" y="21600"/>
                    <a:pt x="8250" y="21240"/>
                  </a:cubicBezTo>
                  <a:cubicBezTo>
                    <a:pt x="6300" y="20880"/>
                    <a:pt x="3600" y="19440"/>
                    <a:pt x="3450" y="16800"/>
                  </a:cubicBezTo>
                  <a:cubicBezTo>
                    <a:pt x="3300" y="14160"/>
                    <a:pt x="5700" y="10320"/>
                    <a:pt x="9150" y="7320"/>
                  </a:cubicBezTo>
                  <a:cubicBezTo>
                    <a:pt x="12600" y="4320"/>
                    <a:pt x="171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1516530" y="2757732"/>
              <a:ext cx="127040" cy="192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081" fill="norm" stroke="1" extrusionOk="0">
                  <a:moveTo>
                    <a:pt x="7706" y="5373"/>
                  </a:moveTo>
                  <a:cubicBezTo>
                    <a:pt x="7706" y="8857"/>
                    <a:pt x="7706" y="12341"/>
                    <a:pt x="7009" y="14780"/>
                  </a:cubicBezTo>
                  <a:cubicBezTo>
                    <a:pt x="6312" y="17218"/>
                    <a:pt x="4919" y="18612"/>
                    <a:pt x="3525" y="19657"/>
                  </a:cubicBezTo>
                  <a:cubicBezTo>
                    <a:pt x="2132" y="20702"/>
                    <a:pt x="738" y="21399"/>
                    <a:pt x="216" y="20934"/>
                  </a:cubicBezTo>
                  <a:cubicBezTo>
                    <a:pt x="-307" y="20470"/>
                    <a:pt x="41" y="18844"/>
                    <a:pt x="2132" y="15476"/>
                  </a:cubicBezTo>
                  <a:cubicBezTo>
                    <a:pt x="4222" y="12109"/>
                    <a:pt x="8054" y="6999"/>
                    <a:pt x="10667" y="4096"/>
                  </a:cubicBezTo>
                  <a:cubicBezTo>
                    <a:pt x="13280" y="1193"/>
                    <a:pt x="14674" y="496"/>
                    <a:pt x="16416" y="147"/>
                  </a:cubicBezTo>
                  <a:cubicBezTo>
                    <a:pt x="18158" y="-201"/>
                    <a:pt x="20248" y="-201"/>
                    <a:pt x="20770" y="3283"/>
                  </a:cubicBezTo>
                  <a:cubicBezTo>
                    <a:pt x="21293" y="6767"/>
                    <a:pt x="20248" y="13734"/>
                    <a:pt x="19203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1698408" y="2724149"/>
              <a:ext cx="99893" cy="210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32" fill="norm" stroke="1" extrusionOk="0">
                  <a:moveTo>
                    <a:pt x="18537" y="7776"/>
                  </a:moveTo>
                  <a:cubicBezTo>
                    <a:pt x="16287" y="7128"/>
                    <a:pt x="14037" y="6480"/>
                    <a:pt x="11787" y="6804"/>
                  </a:cubicBezTo>
                  <a:cubicBezTo>
                    <a:pt x="9537" y="7128"/>
                    <a:pt x="7287" y="8424"/>
                    <a:pt x="5037" y="10692"/>
                  </a:cubicBezTo>
                  <a:cubicBezTo>
                    <a:pt x="2787" y="12960"/>
                    <a:pt x="537" y="16200"/>
                    <a:pt x="87" y="18252"/>
                  </a:cubicBezTo>
                  <a:cubicBezTo>
                    <a:pt x="-363" y="20304"/>
                    <a:pt x="987" y="21168"/>
                    <a:pt x="3012" y="21384"/>
                  </a:cubicBezTo>
                  <a:cubicBezTo>
                    <a:pt x="5037" y="21600"/>
                    <a:pt x="7737" y="21168"/>
                    <a:pt x="10662" y="18576"/>
                  </a:cubicBezTo>
                  <a:cubicBezTo>
                    <a:pt x="13587" y="15984"/>
                    <a:pt x="16737" y="11232"/>
                    <a:pt x="18537" y="7776"/>
                  </a:cubicBezTo>
                  <a:cubicBezTo>
                    <a:pt x="20337" y="4320"/>
                    <a:pt x="20787" y="2160"/>
                    <a:pt x="212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1792475" y="2534810"/>
              <a:ext cx="202676" cy="39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32" fill="norm" stroke="1" extrusionOk="0">
                  <a:moveTo>
                    <a:pt x="15310" y="961"/>
                  </a:moveTo>
                  <a:cubicBezTo>
                    <a:pt x="15755" y="392"/>
                    <a:pt x="16200" y="-176"/>
                    <a:pt x="16200" y="51"/>
                  </a:cubicBezTo>
                  <a:cubicBezTo>
                    <a:pt x="16200" y="279"/>
                    <a:pt x="15755" y="1302"/>
                    <a:pt x="14419" y="3519"/>
                  </a:cubicBezTo>
                  <a:cubicBezTo>
                    <a:pt x="13083" y="5736"/>
                    <a:pt x="10856" y="9146"/>
                    <a:pt x="9186" y="11931"/>
                  </a:cubicBezTo>
                  <a:cubicBezTo>
                    <a:pt x="7516" y="14717"/>
                    <a:pt x="6402" y="16877"/>
                    <a:pt x="5846" y="18355"/>
                  </a:cubicBezTo>
                  <a:cubicBezTo>
                    <a:pt x="5289" y="19832"/>
                    <a:pt x="5289" y="20628"/>
                    <a:pt x="5846" y="21026"/>
                  </a:cubicBezTo>
                  <a:cubicBezTo>
                    <a:pt x="6402" y="21424"/>
                    <a:pt x="7516" y="21424"/>
                    <a:pt x="8184" y="21083"/>
                  </a:cubicBezTo>
                  <a:cubicBezTo>
                    <a:pt x="8852" y="20742"/>
                    <a:pt x="9075" y="20060"/>
                    <a:pt x="8295" y="18468"/>
                  </a:cubicBezTo>
                  <a:cubicBezTo>
                    <a:pt x="7516" y="16877"/>
                    <a:pt x="5734" y="14376"/>
                    <a:pt x="3953" y="12784"/>
                  </a:cubicBezTo>
                  <a:cubicBezTo>
                    <a:pt x="2171" y="11192"/>
                    <a:pt x="390" y="10510"/>
                    <a:pt x="56" y="10169"/>
                  </a:cubicBezTo>
                  <a:cubicBezTo>
                    <a:pt x="-278" y="9828"/>
                    <a:pt x="835" y="9828"/>
                    <a:pt x="4621" y="9942"/>
                  </a:cubicBezTo>
                  <a:cubicBezTo>
                    <a:pt x="8407" y="10056"/>
                    <a:pt x="14864" y="10283"/>
                    <a:pt x="21322" y="1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2115800" y="280035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2663512" y="3459032"/>
              <a:ext cx="436069" cy="662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04" fill="norm" stroke="1" extrusionOk="0">
                  <a:moveTo>
                    <a:pt x="480" y="1491"/>
                  </a:moveTo>
                  <a:cubicBezTo>
                    <a:pt x="170" y="1833"/>
                    <a:pt x="-140" y="2175"/>
                    <a:pt x="67" y="2448"/>
                  </a:cubicBezTo>
                  <a:cubicBezTo>
                    <a:pt x="273" y="2722"/>
                    <a:pt x="997" y="2927"/>
                    <a:pt x="2702" y="2858"/>
                  </a:cubicBezTo>
                  <a:cubicBezTo>
                    <a:pt x="4407" y="2790"/>
                    <a:pt x="7094" y="2448"/>
                    <a:pt x="8645" y="2106"/>
                  </a:cubicBezTo>
                  <a:cubicBezTo>
                    <a:pt x="10195" y="1765"/>
                    <a:pt x="10608" y="1423"/>
                    <a:pt x="10867" y="1081"/>
                  </a:cubicBezTo>
                  <a:cubicBezTo>
                    <a:pt x="11125" y="739"/>
                    <a:pt x="11228" y="397"/>
                    <a:pt x="11022" y="192"/>
                  </a:cubicBezTo>
                  <a:cubicBezTo>
                    <a:pt x="10815" y="-13"/>
                    <a:pt x="10298" y="-81"/>
                    <a:pt x="9420" y="124"/>
                  </a:cubicBezTo>
                  <a:cubicBezTo>
                    <a:pt x="8541" y="329"/>
                    <a:pt x="7301" y="808"/>
                    <a:pt x="6474" y="1184"/>
                  </a:cubicBezTo>
                  <a:cubicBezTo>
                    <a:pt x="5648" y="1560"/>
                    <a:pt x="5234" y="1833"/>
                    <a:pt x="4924" y="2141"/>
                  </a:cubicBezTo>
                  <a:cubicBezTo>
                    <a:pt x="4614" y="2448"/>
                    <a:pt x="4407" y="2790"/>
                    <a:pt x="4769" y="3097"/>
                  </a:cubicBezTo>
                  <a:cubicBezTo>
                    <a:pt x="5131" y="3405"/>
                    <a:pt x="6061" y="3678"/>
                    <a:pt x="6733" y="3918"/>
                  </a:cubicBezTo>
                  <a:cubicBezTo>
                    <a:pt x="7404" y="4157"/>
                    <a:pt x="7818" y="4362"/>
                    <a:pt x="7973" y="4635"/>
                  </a:cubicBezTo>
                  <a:cubicBezTo>
                    <a:pt x="8128" y="4909"/>
                    <a:pt x="8025" y="5251"/>
                    <a:pt x="7301" y="5729"/>
                  </a:cubicBezTo>
                  <a:cubicBezTo>
                    <a:pt x="6578" y="6208"/>
                    <a:pt x="5234" y="6823"/>
                    <a:pt x="4149" y="7541"/>
                  </a:cubicBezTo>
                  <a:cubicBezTo>
                    <a:pt x="3064" y="8258"/>
                    <a:pt x="2237" y="9078"/>
                    <a:pt x="1772" y="9660"/>
                  </a:cubicBezTo>
                  <a:cubicBezTo>
                    <a:pt x="1307" y="10241"/>
                    <a:pt x="1204" y="10582"/>
                    <a:pt x="1307" y="10890"/>
                  </a:cubicBezTo>
                  <a:cubicBezTo>
                    <a:pt x="1410" y="11197"/>
                    <a:pt x="1720" y="11471"/>
                    <a:pt x="2547" y="11642"/>
                  </a:cubicBezTo>
                  <a:cubicBezTo>
                    <a:pt x="3374" y="11813"/>
                    <a:pt x="4717" y="11881"/>
                    <a:pt x="6578" y="11608"/>
                  </a:cubicBezTo>
                  <a:cubicBezTo>
                    <a:pt x="8438" y="11334"/>
                    <a:pt x="10815" y="10719"/>
                    <a:pt x="12469" y="10138"/>
                  </a:cubicBezTo>
                  <a:cubicBezTo>
                    <a:pt x="14122" y="9557"/>
                    <a:pt x="15052" y="9010"/>
                    <a:pt x="15776" y="8497"/>
                  </a:cubicBezTo>
                  <a:cubicBezTo>
                    <a:pt x="16499" y="7985"/>
                    <a:pt x="17016" y="7506"/>
                    <a:pt x="16913" y="7301"/>
                  </a:cubicBezTo>
                  <a:cubicBezTo>
                    <a:pt x="16809" y="7096"/>
                    <a:pt x="16086" y="7165"/>
                    <a:pt x="15466" y="7301"/>
                  </a:cubicBezTo>
                  <a:cubicBezTo>
                    <a:pt x="14846" y="7438"/>
                    <a:pt x="14329" y="7643"/>
                    <a:pt x="13916" y="7916"/>
                  </a:cubicBezTo>
                  <a:cubicBezTo>
                    <a:pt x="13502" y="8190"/>
                    <a:pt x="13192" y="8532"/>
                    <a:pt x="13089" y="8873"/>
                  </a:cubicBezTo>
                  <a:cubicBezTo>
                    <a:pt x="12985" y="9215"/>
                    <a:pt x="13089" y="9557"/>
                    <a:pt x="13450" y="9728"/>
                  </a:cubicBezTo>
                  <a:cubicBezTo>
                    <a:pt x="13812" y="9899"/>
                    <a:pt x="14432" y="9899"/>
                    <a:pt x="15001" y="9796"/>
                  </a:cubicBezTo>
                  <a:cubicBezTo>
                    <a:pt x="15569" y="9694"/>
                    <a:pt x="16086" y="9489"/>
                    <a:pt x="16603" y="9215"/>
                  </a:cubicBezTo>
                  <a:cubicBezTo>
                    <a:pt x="17119" y="8942"/>
                    <a:pt x="17636" y="8600"/>
                    <a:pt x="17998" y="8634"/>
                  </a:cubicBezTo>
                  <a:cubicBezTo>
                    <a:pt x="18360" y="8668"/>
                    <a:pt x="18566" y="9078"/>
                    <a:pt x="19135" y="10035"/>
                  </a:cubicBezTo>
                  <a:cubicBezTo>
                    <a:pt x="19703" y="10992"/>
                    <a:pt x="20633" y="12496"/>
                    <a:pt x="21047" y="14068"/>
                  </a:cubicBezTo>
                  <a:cubicBezTo>
                    <a:pt x="21460" y="15641"/>
                    <a:pt x="21357" y="17281"/>
                    <a:pt x="20685" y="18546"/>
                  </a:cubicBezTo>
                  <a:cubicBezTo>
                    <a:pt x="20013" y="19810"/>
                    <a:pt x="18773" y="20699"/>
                    <a:pt x="17791" y="21109"/>
                  </a:cubicBezTo>
                  <a:cubicBezTo>
                    <a:pt x="16809" y="21519"/>
                    <a:pt x="16086" y="21451"/>
                    <a:pt x="15672" y="21211"/>
                  </a:cubicBezTo>
                  <a:cubicBezTo>
                    <a:pt x="15259" y="20972"/>
                    <a:pt x="15156" y="20562"/>
                    <a:pt x="15827" y="19981"/>
                  </a:cubicBezTo>
                  <a:cubicBezTo>
                    <a:pt x="16499" y="19400"/>
                    <a:pt x="17946" y="18648"/>
                    <a:pt x="19393" y="178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671030" y="3911600"/>
              <a:ext cx="50397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183" y="21600"/>
                  </a:moveTo>
                  <a:cubicBezTo>
                    <a:pt x="551" y="21600"/>
                    <a:pt x="-82" y="21600"/>
                    <a:pt x="8" y="20700"/>
                  </a:cubicBezTo>
                  <a:cubicBezTo>
                    <a:pt x="99" y="19800"/>
                    <a:pt x="912" y="18000"/>
                    <a:pt x="2855" y="14850"/>
                  </a:cubicBezTo>
                  <a:cubicBezTo>
                    <a:pt x="4798" y="11700"/>
                    <a:pt x="7871" y="7200"/>
                    <a:pt x="11170" y="4500"/>
                  </a:cubicBezTo>
                  <a:cubicBezTo>
                    <a:pt x="14469" y="1800"/>
                    <a:pt x="17993" y="900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003550" y="3943350"/>
              <a:ext cx="88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333750" y="3689350"/>
              <a:ext cx="44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029"/>
                    <a:pt x="11314" y="2057"/>
                    <a:pt x="7714" y="5657"/>
                  </a:cubicBezTo>
                  <a:cubicBezTo>
                    <a:pt x="4114" y="9257"/>
                    <a:pt x="2057" y="15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365500" y="380999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4032250" y="3568700"/>
              <a:ext cx="63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832"/>
                    <a:pt x="0" y="7665"/>
                    <a:pt x="3600" y="11265"/>
                  </a:cubicBezTo>
                  <a:cubicBezTo>
                    <a:pt x="7200" y="14865"/>
                    <a:pt x="14400" y="182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3987800" y="3539365"/>
              <a:ext cx="182947" cy="40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123" fill="norm" stroke="1" extrusionOk="0">
                  <a:moveTo>
                    <a:pt x="0" y="2850"/>
                  </a:moveTo>
                  <a:cubicBezTo>
                    <a:pt x="245" y="2078"/>
                    <a:pt x="491" y="1307"/>
                    <a:pt x="1595" y="701"/>
                  </a:cubicBezTo>
                  <a:cubicBezTo>
                    <a:pt x="2700" y="95"/>
                    <a:pt x="4664" y="-346"/>
                    <a:pt x="7732" y="370"/>
                  </a:cubicBezTo>
                  <a:cubicBezTo>
                    <a:pt x="10800" y="1087"/>
                    <a:pt x="14973" y="2960"/>
                    <a:pt x="17673" y="5219"/>
                  </a:cubicBezTo>
                  <a:cubicBezTo>
                    <a:pt x="20373" y="7478"/>
                    <a:pt x="21600" y="10123"/>
                    <a:pt x="21109" y="12493"/>
                  </a:cubicBezTo>
                  <a:cubicBezTo>
                    <a:pt x="20618" y="14862"/>
                    <a:pt x="18409" y="16956"/>
                    <a:pt x="15586" y="18389"/>
                  </a:cubicBezTo>
                  <a:cubicBezTo>
                    <a:pt x="12764" y="19821"/>
                    <a:pt x="9327" y="20593"/>
                    <a:pt x="6873" y="20923"/>
                  </a:cubicBezTo>
                  <a:cubicBezTo>
                    <a:pt x="4418" y="21254"/>
                    <a:pt x="2945" y="21144"/>
                    <a:pt x="2086" y="20813"/>
                  </a:cubicBezTo>
                  <a:cubicBezTo>
                    <a:pt x="1227" y="20483"/>
                    <a:pt x="982" y="19932"/>
                    <a:pt x="1841" y="19436"/>
                  </a:cubicBezTo>
                  <a:cubicBezTo>
                    <a:pt x="2700" y="18940"/>
                    <a:pt x="4664" y="18499"/>
                    <a:pt x="6627" y="180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4356100" y="3721100"/>
              <a:ext cx="57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337050" y="3778249"/>
              <a:ext cx="101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200"/>
                    <a:pt x="9000" y="10800"/>
                    <a:pt x="12600" y="7200"/>
                  </a:cubicBezTo>
                  <a:cubicBezTo>
                    <a:pt x="16200" y="3600"/>
                    <a:pt x="189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548306" y="3519617"/>
              <a:ext cx="169745" cy="42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49" fill="norm" stroke="1" extrusionOk="0">
                  <a:moveTo>
                    <a:pt x="21385" y="3800"/>
                  </a:moveTo>
                  <a:cubicBezTo>
                    <a:pt x="20318" y="2720"/>
                    <a:pt x="19252" y="1640"/>
                    <a:pt x="17252" y="938"/>
                  </a:cubicBezTo>
                  <a:cubicBezTo>
                    <a:pt x="15252" y="236"/>
                    <a:pt x="12318" y="-88"/>
                    <a:pt x="10185" y="20"/>
                  </a:cubicBezTo>
                  <a:cubicBezTo>
                    <a:pt x="8052" y="128"/>
                    <a:pt x="6718" y="668"/>
                    <a:pt x="5918" y="1478"/>
                  </a:cubicBezTo>
                  <a:cubicBezTo>
                    <a:pt x="5118" y="2288"/>
                    <a:pt x="4852" y="3368"/>
                    <a:pt x="5785" y="4934"/>
                  </a:cubicBezTo>
                  <a:cubicBezTo>
                    <a:pt x="6718" y="6500"/>
                    <a:pt x="8852" y="8552"/>
                    <a:pt x="9785" y="9902"/>
                  </a:cubicBezTo>
                  <a:cubicBezTo>
                    <a:pt x="10718" y="11252"/>
                    <a:pt x="10452" y="11900"/>
                    <a:pt x="9785" y="12386"/>
                  </a:cubicBezTo>
                  <a:cubicBezTo>
                    <a:pt x="9118" y="12872"/>
                    <a:pt x="8052" y="13196"/>
                    <a:pt x="6852" y="13520"/>
                  </a:cubicBezTo>
                  <a:cubicBezTo>
                    <a:pt x="5652" y="13844"/>
                    <a:pt x="4318" y="14168"/>
                    <a:pt x="2985" y="14330"/>
                  </a:cubicBezTo>
                  <a:cubicBezTo>
                    <a:pt x="1652" y="14492"/>
                    <a:pt x="318" y="14492"/>
                    <a:pt x="52" y="14276"/>
                  </a:cubicBezTo>
                  <a:cubicBezTo>
                    <a:pt x="-215" y="14060"/>
                    <a:pt x="585" y="13628"/>
                    <a:pt x="1652" y="13466"/>
                  </a:cubicBezTo>
                  <a:cubicBezTo>
                    <a:pt x="2718" y="13304"/>
                    <a:pt x="4052" y="13412"/>
                    <a:pt x="4985" y="13790"/>
                  </a:cubicBezTo>
                  <a:cubicBezTo>
                    <a:pt x="5918" y="14168"/>
                    <a:pt x="6452" y="14816"/>
                    <a:pt x="6318" y="15734"/>
                  </a:cubicBezTo>
                  <a:cubicBezTo>
                    <a:pt x="6185" y="16652"/>
                    <a:pt x="5385" y="17840"/>
                    <a:pt x="4852" y="18704"/>
                  </a:cubicBezTo>
                  <a:cubicBezTo>
                    <a:pt x="4318" y="19568"/>
                    <a:pt x="4052" y="20108"/>
                    <a:pt x="4452" y="20540"/>
                  </a:cubicBezTo>
                  <a:cubicBezTo>
                    <a:pt x="4852" y="20972"/>
                    <a:pt x="5918" y="21296"/>
                    <a:pt x="7252" y="21404"/>
                  </a:cubicBezTo>
                  <a:cubicBezTo>
                    <a:pt x="8585" y="21512"/>
                    <a:pt x="10185" y="21404"/>
                    <a:pt x="11785" y="21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4787899" y="374015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4980743" y="3625849"/>
              <a:ext cx="95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600" fill="norm" stroke="1" extrusionOk="0">
                  <a:moveTo>
                    <a:pt x="18793" y="1108"/>
                  </a:moveTo>
                  <a:cubicBezTo>
                    <a:pt x="16495" y="554"/>
                    <a:pt x="14197" y="0"/>
                    <a:pt x="12129" y="0"/>
                  </a:cubicBezTo>
                  <a:cubicBezTo>
                    <a:pt x="10061" y="0"/>
                    <a:pt x="8223" y="554"/>
                    <a:pt x="5925" y="2400"/>
                  </a:cubicBezTo>
                  <a:cubicBezTo>
                    <a:pt x="3627" y="4246"/>
                    <a:pt x="870" y="7385"/>
                    <a:pt x="180" y="10615"/>
                  </a:cubicBezTo>
                  <a:cubicBezTo>
                    <a:pt x="-509" y="13846"/>
                    <a:pt x="870" y="17169"/>
                    <a:pt x="2708" y="19108"/>
                  </a:cubicBezTo>
                  <a:cubicBezTo>
                    <a:pt x="4546" y="21046"/>
                    <a:pt x="6844" y="21600"/>
                    <a:pt x="8912" y="21600"/>
                  </a:cubicBezTo>
                  <a:cubicBezTo>
                    <a:pt x="10980" y="21600"/>
                    <a:pt x="12819" y="21046"/>
                    <a:pt x="15117" y="19292"/>
                  </a:cubicBezTo>
                  <a:cubicBezTo>
                    <a:pt x="17414" y="17538"/>
                    <a:pt x="20172" y="14585"/>
                    <a:pt x="20631" y="11446"/>
                  </a:cubicBezTo>
                  <a:cubicBezTo>
                    <a:pt x="21091" y="8308"/>
                    <a:pt x="19253" y="4985"/>
                    <a:pt x="16955" y="3323"/>
                  </a:cubicBezTo>
                  <a:cubicBezTo>
                    <a:pt x="14657" y="1662"/>
                    <a:pt x="11900" y="1662"/>
                    <a:pt x="10291" y="2215"/>
                  </a:cubicBezTo>
                  <a:cubicBezTo>
                    <a:pt x="8682" y="2769"/>
                    <a:pt x="8223" y="3877"/>
                    <a:pt x="7763" y="49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162550" y="3778250"/>
              <a:ext cx="12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286093" y="3625850"/>
              <a:ext cx="980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820"/>
                    <a:pt x="-1585" y="7641"/>
                    <a:pt x="575" y="11241"/>
                  </a:cubicBezTo>
                  <a:cubicBezTo>
                    <a:pt x="2735" y="14841"/>
                    <a:pt x="11375" y="1822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5346700" y="3917950"/>
              <a:ext cx="762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5772149" y="3617420"/>
              <a:ext cx="165101" cy="299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1662" y="3773"/>
                  </a:moveTo>
                  <a:cubicBezTo>
                    <a:pt x="1662" y="2565"/>
                    <a:pt x="1662" y="1356"/>
                    <a:pt x="2354" y="677"/>
                  </a:cubicBezTo>
                  <a:cubicBezTo>
                    <a:pt x="3046" y="-3"/>
                    <a:pt x="4431" y="-154"/>
                    <a:pt x="6646" y="148"/>
                  </a:cubicBezTo>
                  <a:cubicBezTo>
                    <a:pt x="8862" y="450"/>
                    <a:pt x="11908" y="1205"/>
                    <a:pt x="14123" y="2791"/>
                  </a:cubicBezTo>
                  <a:cubicBezTo>
                    <a:pt x="16338" y="4377"/>
                    <a:pt x="17723" y="6794"/>
                    <a:pt x="15785" y="9589"/>
                  </a:cubicBezTo>
                  <a:cubicBezTo>
                    <a:pt x="13846" y="12383"/>
                    <a:pt x="8585" y="15555"/>
                    <a:pt x="5123" y="17594"/>
                  </a:cubicBezTo>
                  <a:cubicBezTo>
                    <a:pt x="1662" y="19633"/>
                    <a:pt x="0" y="20540"/>
                    <a:pt x="0" y="20993"/>
                  </a:cubicBezTo>
                  <a:cubicBezTo>
                    <a:pt x="0" y="21446"/>
                    <a:pt x="1662" y="21446"/>
                    <a:pt x="5538" y="21144"/>
                  </a:cubicBezTo>
                  <a:cubicBezTo>
                    <a:pt x="9415" y="20842"/>
                    <a:pt x="15508" y="20238"/>
                    <a:pt x="21600" y="196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5981700" y="3949700"/>
              <a:ext cx="635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299200" y="3771900"/>
              <a:ext cx="152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6540449" y="3606265"/>
              <a:ext cx="117874" cy="305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489" fill="norm" stroke="1" extrusionOk="0">
                  <a:moveTo>
                    <a:pt x="1126" y="3613"/>
                  </a:moveTo>
                  <a:cubicBezTo>
                    <a:pt x="381" y="2570"/>
                    <a:pt x="-364" y="1528"/>
                    <a:pt x="195" y="857"/>
                  </a:cubicBezTo>
                  <a:cubicBezTo>
                    <a:pt x="753" y="187"/>
                    <a:pt x="2615" y="-111"/>
                    <a:pt x="6339" y="38"/>
                  </a:cubicBezTo>
                  <a:cubicBezTo>
                    <a:pt x="10064" y="187"/>
                    <a:pt x="15650" y="783"/>
                    <a:pt x="18443" y="1826"/>
                  </a:cubicBezTo>
                  <a:cubicBezTo>
                    <a:pt x="21236" y="2868"/>
                    <a:pt x="21236" y="4358"/>
                    <a:pt x="19746" y="5699"/>
                  </a:cubicBezTo>
                  <a:cubicBezTo>
                    <a:pt x="18257" y="7039"/>
                    <a:pt x="15277" y="8231"/>
                    <a:pt x="13229" y="9199"/>
                  </a:cubicBezTo>
                  <a:cubicBezTo>
                    <a:pt x="11181" y="10168"/>
                    <a:pt x="10064" y="10912"/>
                    <a:pt x="10436" y="11434"/>
                  </a:cubicBezTo>
                  <a:cubicBezTo>
                    <a:pt x="10808" y="11955"/>
                    <a:pt x="12670" y="12253"/>
                    <a:pt x="14346" y="12700"/>
                  </a:cubicBezTo>
                  <a:cubicBezTo>
                    <a:pt x="16022" y="13147"/>
                    <a:pt x="17512" y="13743"/>
                    <a:pt x="18443" y="14488"/>
                  </a:cubicBezTo>
                  <a:cubicBezTo>
                    <a:pt x="19374" y="15232"/>
                    <a:pt x="19746" y="16126"/>
                    <a:pt x="16581" y="17318"/>
                  </a:cubicBezTo>
                  <a:cubicBezTo>
                    <a:pt x="13415" y="18510"/>
                    <a:pt x="6712" y="19999"/>
                    <a:pt x="8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6680200" y="3956050"/>
              <a:ext cx="88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6997700" y="38036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279216" y="3674492"/>
              <a:ext cx="113395" cy="22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050" fill="norm" stroke="1" extrusionOk="0">
                  <a:moveTo>
                    <a:pt x="20000" y="6742"/>
                  </a:moveTo>
                  <a:cubicBezTo>
                    <a:pt x="20400" y="5751"/>
                    <a:pt x="20800" y="4760"/>
                    <a:pt x="21000" y="3769"/>
                  </a:cubicBezTo>
                  <a:cubicBezTo>
                    <a:pt x="21200" y="2778"/>
                    <a:pt x="21200" y="1788"/>
                    <a:pt x="19800" y="1292"/>
                  </a:cubicBezTo>
                  <a:cubicBezTo>
                    <a:pt x="18400" y="797"/>
                    <a:pt x="15600" y="797"/>
                    <a:pt x="12600" y="1887"/>
                  </a:cubicBezTo>
                  <a:cubicBezTo>
                    <a:pt x="9600" y="2977"/>
                    <a:pt x="6400" y="5156"/>
                    <a:pt x="4000" y="8327"/>
                  </a:cubicBezTo>
                  <a:cubicBezTo>
                    <a:pt x="1600" y="11498"/>
                    <a:pt x="0" y="15659"/>
                    <a:pt x="0" y="18136"/>
                  </a:cubicBezTo>
                  <a:cubicBezTo>
                    <a:pt x="0" y="20613"/>
                    <a:pt x="1600" y="21406"/>
                    <a:pt x="5200" y="20911"/>
                  </a:cubicBezTo>
                  <a:cubicBezTo>
                    <a:pt x="8800" y="20415"/>
                    <a:pt x="14400" y="18632"/>
                    <a:pt x="17600" y="15560"/>
                  </a:cubicBezTo>
                  <a:cubicBezTo>
                    <a:pt x="20800" y="12489"/>
                    <a:pt x="21600" y="8129"/>
                    <a:pt x="21400" y="5355"/>
                  </a:cubicBezTo>
                  <a:cubicBezTo>
                    <a:pt x="21200" y="2580"/>
                    <a:pt x="20000" y="1391"/>
                    <a:pt x="18400" y="698"/>
                  </a:cubicBezTo>
                  <a:cubicBezTo>
                    <a:pt x="16800" y="4"/>
                    <a:pt x="14800" y="-194"/>
                    <a:pt x="13400" y="202"/>
                  </a:cubicBezTo>
                  <a:cubicBezTo>
                    <a:pt x="12000" y="599"/>
                    <a:pt x="11200" y="1589"/>
                    <a:pt x="11000" y="2580"/>
                  </a:cubicBezTo>
                  <a:cubicBezTo>
                    <a:pt x="10800" y="3571"/>
                    <a:pt x="11200" y="4562"/>
                    <a:pt x="11600" y="5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7486650" y="3841750"/>
              <a:ext cx="19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7670800" y="3695700"/>
              <a:ext cx="1" cy="2222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7727950" y="3956050"/>
              <a:ext cx="444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8091606" y="3707180"/>
              <a:ext cx="98331" cy="23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8" h="21274" fill="norm" stroke="1" extrusionOk="0">
                  <a:moveTo>
                    <a:pt x="15514" y="2925"/>
                  </a:moveTo>
                  <a:cubicBezTo>
                    <a:pt x="13751" y="2362"/>
                    <a:pt x="11988" y="1798"/>
                    <a:pt x="10225" y="2080"/>
                  </a:cubicBezTo>
                  <a:cubicBezTo>
                    <a:pt x="8461" y="2362"/>
                    <a:pt x="6698" y="3489"/>
                    <a:pt x="4714" y="5930"/>
                  </a:cubicBezTo>
                  <a:cubicBezTo>
                    <a:pt x="2731" y="8372"/>
                    <a:pt x="527" y="12129"/>
                    <a:pt x="86" y="14946"/>
                  </a:cubicBezTo>
                  <a:cubicBezTo>
                    <a:pt x="-355" y="17763"/>
                    <a:pt x="967" y="19642"/>
                    <a:pt x="2731" y="20581"/>
                  </a:cubicBezTo>
                  <a:cubicBezTo>
                    <a:pt x="4494" y="21520"/>
                    <a:pt x="6698" y="21520"/>
                    <a:pt x="9563" y="20487"/>
                  </a:cubicBezTo>
                  <a:cubicBezTo>
                    <a:pt x="12429" y="19454"/>
                    <a:pt x="15955" y="17388"/>
                    <a:pt x="18159" y="14007"/>
                  </a:cubicBezTo>
                  <a:cubicBezTo>
                    <a:pt x="20363" y="10626"/>
                    <a:pt x="21245" y="5930"/>
                    <a:pt x="19702" y="3301"/>
                  </a:cubicBezTo>
                  <a:cubicBezTo>
                    <a:pt x="18159" y="671"/>
                    <a:pt x="14192" y="108"/>
                    <a:pt x="11106" y="14"/>
                  </a:cubicBezTo>
                  <a:cubicBezTo>
                    <a:pt x="8021" y="-80"/>
                    <a:pt x="5816" y="296"/>
                    <a:pt x="4494" y="953"/>
                  </a:cubicBezTo>
                  <a:cubicBezTo>
                    <a:pt x="3172" y="1610"/>
                    <a:pt x="2731" y="2550"/>
                    <a:pt x="3392" y="3395"/>
                  </a:cubicBezTo>
                  <a:cubicBezTo>
                    <a:pt x="4053" y="4240"/>
                    <a:pt x="5816" y="4991"/>
                    <a:pt x="7580" y="5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8312150" y="386714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8382084" y="3710108"/>
              <a:ext cx="126916" cy="257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38" fill="norm" stroke="1" extrusionOk="0">
                  <a:moveTo>
                    <a:pt x="2111" y="4073"/>
                  </a:moveTo>
                  <a:cubicBezTo>
                    <a:pt x="2111" y="3019"/>
                    <a:pt x="2111" y="1965"/>
                    <a:pt x="2819" y="1175"/>
                  </a:cubicBezTo>
                  <a:cubicBezTo>
                    <a:pt x="3527" y="385"/>
                    <a:pt x="4943" y="-142"/>
                    <a:pt x="7422" y="34"/>
                  </a:cubicBezTo>
                  <a:cubicBezTo>
                    <a:pt x="9901" y="209"/>
                    <a:pt x="13442" y="1087"/>
                    <a:pt x="15035" y="2931"/>
                  </a:cubicBezTo>
                  <a:cubicBezTo>
                    <a:pt x="16629" y="4775"/>
                    <a:pt x="16275" y="7585"/>
                    <a:pt x="13619" y="10395"/>
                  </a:cubicBezTo>
                  <a:cubicBezTo>
                    <a:pt x="10963" y="13204"/>
                    <a:pt x="6006" y="16014"/>
                    <a:pt x="3173" y="17858"/>
                  </a:cubicBezTo>
                  <a:cubicBezTo>
                    <a:pt x="340" y="19702"/>
                    <a:pt x="-368" y="20580"/>
                    <a:pt x="163" y="21019"/>
                  </a:cubicBezTo>
                  <a:cubicBezTo>
                    <a:pt x="694" y="21458"/>
                    <a:pt x="2465" y="21458"/>
                    <a:pt x="6183" y="20931"/>
                  </a:cubicBezTo>
                  <a:cubicBezTo>
                    <a:pt x="9901" y="20404"/>
                    <a:pt x="15566" y="19351"/>
                    <a:pt x="21232" y="18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8648700" y="3721100"/>
              <a:ext cx="63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8680450" y="3575645"/>
              <a:ext cx="151531" cy="507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575" fill="norm" stroke="1" extrusionOk="0">
                  <a:moveTo>
                    <a:pt x="9764" y="1595"/>
                  </a:moveTo>
                  <a:cubicBezTo>
                    <a:pt x="8877" y="1145"/>
                    <a:pt x="7989" y="695"/>
                    <a:pt x="8285" y="425"/>
                  </a:cubicBezTo>
                  <a:cubicBezTo>
                    <a:pt x="8581" y="155"/>
                    <a:pt x="10060" y="65"/>
                    <a:pt x="11540" y="20"/>
                  </a:cubicBezTo>
                  <a:cubicBezTo>
                    <a:pt x="13019" y="-25"/>
                    <a:pt x="14499" y="-25"/>
                    <a:pt x="16274" y="380"/>
                  </a:cubicBezTo>
                  <a:cubicBezTo>
                    <a:pt x="18049" y="785"/>
                    <a:pt x="20121" y="1595"/>
                    <a:pt x="20860" y="2675"/>
                  </a:cubicBezTo>
                  <a:cubicBezTo>
                    <a:pt x="21600" y="3755"/>
                    <a:pt x="21008" y="5105"/>
                    <a:pt x="19677" y="6095"/>
                  </a:cubicBezTo>
                  <a:cubicBezTo>
                    <a:pt x="18345" y="7085"/>
                    <a:pt x="16274" y="7715"/>
                    <a:pt x="14795" y="8210"/>
                  </a:cubicBezTo>
                  <a:cubicBezTo>
                    <a:pt x="13315" y="8705"/>
                    <a:pt x="12427" y="9065"/>
                    <a:pt x="12279" y="9740"/>
                  </a:cubicBezTo>
                  <a:cubicBezTo>
                    <a:pt x="12132" y="10415"/>
                    <a:pt x="12723" y="11405"/>
                    <a:pt x="13611" y="12665"/>
                  </a:cubicBezTo>
                  <a:cubicBezTo>
                    <a:pt x="14499" y="13925"/>
                    <a:pt x="15682" y="15455"/>
                    <a:pt x="15090" y="16760"/>
                  </a:cubicBezTo>
                  <a:cubicBezTo>
                    <a:pt x="14499" y="18065"/>
                    <a:pt x="12132" y="19145"/>
                    <a:pt x="9321" y="19910"/>
                  </a:cubicBezTo>
                  <a:cubicBezTo>
                    <a:pt x="6510" y="20675"/>
                    <a:pt x="3255" y="21125"/>
                    <a:pt x="0" y="21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9253687" y="3860799"/>
              <a:ext cx="36656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760" y="21600"/>
                  </a:moveTo>
                  <a:cubicBezTo>
                    <a:pt x="1139" y="21600"/>
                    <a:pt x="519" y="21600"/>
                    <a:pt x="208" y="20618"/>
                  </a:cubicBezTo>
                  <a:cubicBezTo>
                    <a:pt x="-102" y="19636"/>
                    <a:pt x="-102" y="17673"/>
                    <a:pt x="457" y="14727"/>
                  </a:cubicBezTo>
                  <a:cubicBezTo>
                    <a:pt x="1015" y="11782"/>
                    <a:pt x="2132" y="7855"/>
                    <a:pt x="3374" y="5400"/>
                  </a:cubicBezTo>
                  <a:cubicBezTo>
                    <a:pt x="4615" y="2945"/>
                    <a:pt x="5981" y="1964"/>
                    <a:pt x="6912" y="2291"/>
                  </a:cubicBezTo>
                  <a:cubicBezTo>
                    <a:pt x="7843" y="2618"/>
                    <a:pt x="8339" y="4255"/>
                    <a:pt x="8836" y="6709"/>
                  </a:cubicBezTo>
                  <a:cubicBezTo>
                    <a:pt x="9332" y="9164"/>
                    <a:pt x="9829" y="12436"/>
                    <a:pt x="10326" y="14891"/>
                  </a:cubicBezTo>
                  <a:cubicBezTo>
                    <a:pt x="10822" y="17345"/>
                    <a:pt x="11319" y="18982"/>
                    <a:pt x="11939" y="19800"/>
                  </a:cubicBezTo>
                  <a:cubicBezTo>
                    <a:pt x="12560" y="20618"/>
                    <a:pt x="13305" y="20618"/>
                    <a:pt x="14484" y="18655"/>
                  </a:cubicBezTo>
                  <a:cubicBezTo>
                    <a:pt x="15664" y="16691"/>
                    <a:pt x="17277" y="12764"/>
                    <a:pt x="18519" y="9327"/>
                  </a:cubicBezTo>
                  <a:cubicBezTo>
                    <a:pt x="19760" y="5891"/>
                    <a:pt x="20629" y="2945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9442450" y="3359504"/>
              <a:ext cx="115432" cy="24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07" fill="norm" stroke="1" extrusionOk="0">
                  <a:moveTo>
                    <a:pt x="0" y="3782"/>
                  </a:moveTo>
                  <a:cubicBezTo>
                    <a:pt x="393" y="2874"/>
                    <a:pt x="785" y="1967"/>
                    <a:pt x="3535" y="1150"/>
                  </a:cubicBezTo>
                  <a:cubicBezTo>
                    <a:pt x="6284" y="333"/>
                    <a:pt x="11389" y="-393"/>
                    <a:pt x="15120" y="242"/>
                  </a:cubicBezTo>
                  <a:cubicBezTo>
                    <a:pt x="18851" y="878"/>
                    <a:pt x="21207" y="2874"/>
                    <a:pt x="21404" y="5325"/>
                  </a:cubicBezTo>
                  <a:cubicBezTo>
                    <a:pt x="21600" y="7775"/>
                    <a:pt x="19636" y="10679"/>
                    <a:pt x="17673" y="13402"/>
                  </a:cubicBezTo>
                  <a:cubicBezTo>
                    <a:pt x="15709" y="16125"/>
                    <a:pt x="13745" y="18666"/>
                    <a:pt x="11782" y="212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9486900" y="37084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9960181" y="3755938"/>
              <a:ext cx="261203" cy="36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43" fill="norm" stroke="1" extrusionOk="0">
                  <a:moveTo>
                    <a:pt x="4948" y="4288"/>
                  </a:moveTo>
                  <a:cubicBezTo>
                    <a:pt x="4251" y="7515"/>
                    <a:pt x="3554" y="10743"/>
                    <a:pt x="2944" y="13412"/>
                  </a:cubicBezTo>
                  <a:cubicBezTo>
                    <a:pt x="2335" y="16081"/>
                    <a:pt x="1812" y="18191"/>
                    <a:pt x="1377" y="19557"/>
                  </a:cubicBezTo>
                  <a:cubicBezTo>
                    <a:pt x="941" y="20922"/>
                    <a:pt x="593" y="21543"/>
                    <a:pt x="331" y="21543"/>
                  </a:cubicBezTo>
                  <a:cubicBezTo>
                    <a:pt x="70" y="21543"/>
                    <a:pt x="-104" y="20922"/>
                    <a:pt x="70" y="18812"/>
                  </a:cubicBezTo>
                  <a:cubicBezTo>
                    <a:pt x="244" y="16702"/>
                    <a:pt x="767" y="13102"/>
                    <a:pt x="1638" y="9874"/>
                  </a:cubicBezTo>
                  <a:cubicBezTo>
                    <a:pt x="2509" y="6646"/>
                    <a:pt x="3728" y="3791"/>
                    <a:pt x="4773" y="2115"/>
                  </a:cubicBezTo>
                  <a:cubicBezTo>
                    <a:pt x="5819" y="440"/>
                    <a:pt x="6690" y="-57"/>
                    <a:pt x="7386" y="5"/>
                  </a:cubicBezTo>
                  <a:cubicBezTo>
                    <a:pt x="8083" y="67"/>
                    <a:pt x="8606" y="688"/>
                    <a:pt x="9215" y="2922"/>
                  </a:cubicBezTo>
                  <a:cubicBezTo>
                    <a:pt x="9825" y="5157"/>
                    <a:pt x="10522" y="9005"/>
                    <a:pt x="11044" y="11984"/>
                  </a:cubicBezTo>
                  <a:cubicBezTo>
                    <a:pt x="11567" y="14964"/>
                    <a:pt x="11915" y="17074"/>
                    <a:pt x="12264" y="18440"/>
                  </a:cubicBezTo>
                  <a:cubicBezTo>
                    <a:pt x="12612" y="19805"/>
                    <a:pt x="12961" y="20426"/>
                    <a:pt x="13396" y="20426"/>
                  </a:cubicBezTo>
                  <a:cubicBezTo>
                    <a:pt x="13831" y="20426"/>
                    <a:pt x="14354" y="19805"/>
                    <a:pt x="15399" y="17446"/>
                  </a:cubicBezTo>
                  <a:cubicBezTo>
                    <a:pt x="16444" y="15088"/>
                    <a:pt x="18012" y="10991"/>
                    <a:pt x="19057" y="8074"/>
                  </a:cubicBezTo>
                  <a:cubicBezTo>
                    <a:pt x="20102" y="5157"/>
                    <a:pt x="20625" y="3419"/>
                    <a:pt x="20973" y="2240"/>
                  </a:cubicBezTo>
                  <a:cubicBezTo>
                    <a:pt x="21322" y="1060"/>
                    <a:pt x="21496" y="440"/>
                    <a:pt x="21496" y="315"/>
                  </a:cubicBezTo>
                  <a:cubicBezTo>
                    <a:pt x="21496" y="191"/>
                    <a:pt x="21322" y="564"/>
                    <a:pt x="21148" y="9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0224782" y="3956050"/>
              <a:ext cx="68569" cy="106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35" fill="norm" stroke="1" extrusionOk="0">
                  <a:moveTo>
                    <a:pt x="21203" y="1271"/>
                  </a:moveTo>
                  <a:cubicBezTo>
                    <a:pt x="17930" y="847"/>
                    <a:pt x="14658" y="424"/>
                    <a:pt x="11058" y="2118"/>
                  </a:cubicBezTo>
                  <a:cubicBezTo>
                    <a:pt x="7458" y="3812"/>
                    <a:pt x="3530" y="7624"/>
                    <a:pt x="1567" y="10588"/>
                  </a:cubicBezTo>
                  <a:cubicBezTo>
                    <a:pt x="-397" y="13553"/>
                    <a:pt x="-397" y="15671"/>
                    <a:pt x="912" y="17365"/>
                  </a:cubicBezTo>
                  <a:cubicBezTo>
                    <a:pt x="2221" y="19059"/>
                    <a:pt x="4839" y="20329"/>
                    <a:pt x="7785" y="20965"/>
                  </a:cubicBezTo>
                  <a:cubicBezTo>
                    <a:pt x="10730" y="21600"/>
                    <a:pt x="14003" y="21600"/>
                    <a:pt x="16294" y="19482"/>
                  </a:cubicBezTo>
                  <a:cubicBezTo>
                    <a:pt x="18585" y="17365"/>
                    <a:pt x="19894" y="13129"/>
                    <a:pt x="19567" y="9529"/>
                  </a:cubicBezTo>
                  <a:cubicBezTo>
                    <a:pt x="19239" y="5929"/>
                    <a:pt x="17276" y="2965"/>
                    <a:pt x="153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0344150" y="3911600"/>
              <a:ext cx="139700" cy="167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8910"/>
                  </a:moveTo>
                  <a:cubicBezTo>
                    <a:pt x="1636" y="8640"/>
                    <a:pt x="3273" y="8370"/>
                    <a:pt x="5236" y="9720"/>
                  </a:cubicBezTo>
                  <a:cubicBezTo>
                    <a:pt x="7200" y="11070"/>
                    <a:pt x="9491" y="14040"/>
                    <a:pt x="10800" y="16200"/>
                  </a:cubicBezTo>
                  <a:cubicBezTo>
                    <a:pt x="12109" y="18360"/>
                    <a:pt x="12436" y="19710"/>
                    <a:pt x="11782" y="20520"/>
                  </a:cubicBezTo>
                  <a:cubicBezTo>
                    <a:pt x="11127" y="21330"/>
                    <a:pt x="9491" y="21600"/>
                    <a:pt x="8345" y="20925"/>
                  </a:cubicBezTo>
                  <a:cubicBezTo>
                    <a:pt x="7200" y="20250"/>
                    <a:pt x="6545" y="18630"/>
                    <a:pt x="6545" y="16200"/>
                  </a:cubicBezTo>
                  <a:cubicBezTo>
                    <a:pt x="6545" y="13770"/>
                    <a:pt x="7200" y="10530"/>
                    <a:pt x="9818" y="7695"/>
                  </a:cubicBezTo>
                  <a:cubicBezTo>
                    <a:pt x="12436" y="4860"/>
                    <a:pt x="17018" y="2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0574397" y="3804599"/>
              <a:ext cx="119003" cy="28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13" fill="norm" stroke="1" extrusionOk="0">
                  <a:moveTo>
                    <a:pt x="21305" y="1348"/>
                  </a:moveTo>
                  <a:cubicBezTo>
                    <a:pt x="20168" y="717"/>
                    <a:pt x="19031" y="87"/>
                    <a:pt x="17516" y="8"/>
                  </a:cubicBezTo>
                  <a:cubicBezTo>
                    <a:pt x="16000" y="-71"/>
                    <a:pt x="14105" y="402"/>
                    <a:pt x="11073" y="2530"/>
                  </a:cubicBezTo>
                  <a:cubicBezTo>
                    <a:pt x="8042" y="4659"/>
                    <a:pt x="3873" y="8443"/>
                    <a:pt x="1789" y="11596"/>
                  </a:cubicBezTo>
                  <a:cubicBezTo>
                    <a:pt x="-295" y="14749"/>
                    <a:pt x="-295" y="17272"/>
                    <a:pt x="463" y="18849"/>
                  </a:cubicBezTo>
                  <a:cubicBezTo>
                    <a:pt x="1221" y="20425"/>
                    <a:pt x="2737" y="21056"/>
                    <a:pt x="4631" y="21293"/>
                  </a:cubicBezTo>
                  <a:cubicBezTo>
                    <a:pt x="6526" y="21529"/>
                    <a:pt x="8800" y="21371"/>
                    <a:pt x="11073" y="212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0696045" y="3913154"/>
              <a:ext cx="123030" cy="152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0748" fill="norm" stroke="1" extrusionOk="0">
                  <a:moveTo>
                    <a:pt x="15750" y="1517"/>
                  </a:moveTo>
                  <a:cubicBezTo>
                    <a:pt x="13950" y="941"/>
                    <a:pt x="12150" y="365"/>
                    <a:pt x="9450" y="1229"/>
                  </a:cubicBezTo>
                  <a:cubicBezTo>
                    <a:pt x="6750" y="2093"/>
                    <a:pt x="3150" y="4397"/>
                    <a:pt x="1350" y="7421"/>
                  </a:cubicBezTo>
                  <a:cubicBezTo>
                    <a:pt x="-450" y="10445"/>
                    <a:pt x="-450" y="14189"/>
                    <a:pt x="1350" y="16925"/>
                  </a:cubicBezTo>
                  <a:cubicBezTo>
                    <a:pt x="3150" y="19661"/>
                    <a:pt x="6750" y="21389"/>
                    <a:pt x="10350" y="20525"/>
                  </a:cubicBezTo>
                  <a:cubicBezTo>
                    <a:pt x="13950" y="19661"/>
                    <a:pt x="17550" y="16205"/>
                    <a:pt x="19350" y="13037"/>
                  </a:cubicBezTo>
                  <a:cubicBezTo>
                    <a:pt x="21150" y="9869"/>
                    <a:pt x="21150" y="6989"/>
                    <a:pt x="20610" y="4829"/>
                  </a:cubicBezTo>
                  <a:cubicBezTo>
                    <a:pt x="20070" y="2669"/>
                    <a:pt x="18990" y="1229"/>
                    <a:pt x="17550" y="509"/>
                  </a:cubicBezTo>
                  <a:cubicBezTo>
                    <a:pt x="16110" y="-211"/>
                    <a:pt x="14310" y="-211"/>
                    <a:pt x="13050" y="797"/>
                  </a:cubicBezTo>
                  <a:cubicBezTo>
                    <a:pt x="11790" y="1805"/>
                    <a:pt x="11070" y="3821"/>
                    <a:pt x="10350" y="5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0807700" y="4064000"/>
              <a:ext cx="635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000"/>
                    <a:pt x="18720" y="6000"/>
                    <a:pt x="15120" y="9600"/>
                  </a:cubicBezTo>
                  <a:cubicBezTo>
                    <a:pt x="11520" y="13200"/>
                    <a:pt x="5760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1010899" y="3905249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00"/>
                    <a:pt x="7200" y="11400"/>
                    <a:pt x="3600" y="150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1061700" y="3829049"/>
              <a:ext cx="9000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13563" y="0"/>
                  </a:moveTo>
                  <a:cubicBezTo>
                    <a:pt x="17581" y="3532"/>
                    <a:pt x="21600" y="7064"/>
                    <a:pt x="21349" y="10257"/>
                  </a:cubicBezTo>
                  <a:cubicBezTo>
                    <a:pt x="21098" y="13449"/>
                    <a:pt x="16577" y="16302"/>
                    <a:pt x="12307" y="18136"/>
                  </a:cubicBezTo>
                  <a:cubicBezTo>
                    <a:pt x="8037" y="19970"/>
                    <a:pt x="4019" y="20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465031" y="4688021"/>
              <a:ext cx="149567" cy="2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000" fill="norm" stroke="1" extrusionOk="0">
                  <a:moveTo>
                    <a:pt x="13639" y="7061"/>
                  </a:moveTo>
                  <a:cubicBezTo>
                    <a:pt x="14527" y="5004"/>
                    <a:pt x="15414" y="2947"/>
                    <a:pt x="15118" y="1747"/>
                  </a:cubicBezTo>
                  <a:cubicBezTo>
                    <a:pt x="14822" y="547"/>
                    <a:pt x="13343" y="204"/>
                    <a:pt x="11272" y="547"/>
                  </a:cubicBezTo>
                  <a:cubicBezTo>
                    <a:pt x="9200" y="890"/>
                    <a:pt x="6537" y="1918"/>
                    <a:pt x="4170" y="4061"/>
                  </a:cubicBezTo>
                  <a:cubicBezTo>
                    <a:pt x="1803" y="6204"/>
                    <a:pt x="-268" y="9461"/>
                    <a:pt x="28" y="12547"/>
                  </a:cubicBezTo>
                  <a:cubicBezTo>
                    <a:pt x="324" y="15632"/>
                    <a:pt x="2987" y="18547"/>
                    <a:pt x="5502" y="20004"/>
                  </a:cubicBezTo>
                  <a:cubicBezTo>
                    <a:pt x="8017" y="21461"/>
                    <a:pt x="10384" y="21461"/>
                    <a:pt x="13047" y="19061"/>
                  </a:cubicBezTo>
                  <a:cubicBezTo>
                    <a:pt x="15710" y="16661"/>
                    <a:pt x="18669" y="11861"/>
                    <a:pt x="20000" y="8432"/>
                  </a:cubicBezTo>
                  <a:cubicBezTo>
                    <a:pt x="21332" y="5004"/>
                    <a:pt x="21036" y="2947"/>
                    <a:pt x="20148" y="1661"/>
                  </a:cubicBezTo>
                  <a:cubicBezTo>
                    <a:pt x="19261" y="375"/>
                    <a:pt x="17781" y="-139"/>
                    <a:pt x="16598" y="32"/>
                  </a:cubicBezTo>
                  <a:cubicBezTo>
                    <a:pt x="15414" y="204"/>
                    <a:pt x="14527" y="1061"/>
                    <a:pt x="14083" y="1918"/>
                  </a:cubicBezTo>
                  <a:cubicBezTo>
                    <a:pt x="13639" y="2775"/>
                    <a:pt x="13639" y="3632"/>
                    <a:pt x="13639" y="4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5664199" y="4660900"/>
              <a:ext cx="266701" cy="232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4670"/>
                  </a:moveTo>
                  <a:cubicBezTo>
                    <a:pt x="0" y="3308"/>
                    <a:pt x="0" y="1946"/>
                    <a:pt x="686" y="1265"/>
                  </a:cubicBezTo>
                  <a:cubicBezTo>
                    <a:pt x="1371" y="584"/>
                    <a:pt x="2743" y="584"/>
                    <a:pt x="4200" y="1557"/>
                  </a:cubicBezTo>
                  <a:cubicBezTo>
                    <a:pt x="5657" y="2530"/>
                    <a:pt x="7200" y="4476"/>
                    <a:pt x="7800" y="7784"/>
                  </a:cubicBezTo>
                  <a:cubicBezTo>
                    <a:pt x="8400" y="11092"/>
                    <a:pt x="8057" y="15762"/>
                    <a:pt x="7457" y="18389"/>
                  </a:cubicBezTo>
                  <a:cubicBezTo>
                    <a:pt x="6857" y="21016"/>
                    <a:pt x="6000" y="21600"/>
                    <a:pt x="5486" y="21308"/>
                  </a:cubicBezTo>
                  <a:cubicBezTo>
                    <a:pt x="4971" y="21016"/>
                    <a:pt x="4800" y="19849"/>
                    <a:pt x="5229" y="17416"/>
                  </a:cubicBezTo>
                  <a:cubicBezTo>
                    <a:pt x="5657" y="14984"/>
                    <a:pt x="6686" y="11286"/>
                    <a:pt x="9514" y="8173"/>
                  </a:cubicBezTo>
                  <a:cubicBezTo>
                    <a:pt x="12343" y="5059"/>
                    <a:pt x="16971" y="25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134190" y="5398444"/>
              <a:ext cx="146394" cy="44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86" fill="norm" stroke="1" extrusionOk="0">
                  <a:moveTo>
                    <a:pt x="12392" y="3965"/>
                  </a:moveTo>
                  <a:cubicBezTo>
                    <a:pt x="11158" y="6331"/>
                    <a:pt x="9924" y="8697"/>
                    <a:pt x="8381" y="11217"/>
                  </a:cubicBezTo>
                  <a:cubicBezTo>
                    <a:pt x="6838" y="13737"/>
                    <a:pt x="4987" y="16411"/>
                    <a:pt x="3444" y="18263"/>
                  </a:cubicBezTo>
                  <a:cubicBezTo>
                    <a:pt x="1901" y="20114"/>
                    <a:pt x="667" y="21143"/>
                    <a:pt x="204" y="21348"/>
                  </a:cubicBezTo>
                  <a:cubicBezTo>
                    <a:pt x="-259" y="21554"/>
                    <a:pt x="50" y="20937"/>
                    <a:pt x="1284" y="18777"/>
                  </a:cubicBezTo>
                  <a:cubicBezTo>
                    <a:pt x="2518" y="16617"/>
                    <a:pt x="4678" y="12914"/>
                    <a:pt x="6530" y="10034"/>
                  </a:cubicBezTo>
                  <a:cubicBezTo>
                    <a:pt x="8381" y="7154"/>
                    <a:pt x="9924" y="5097"/>
                    <a:pt x="11158" y="3657"/>
                  </a:cubicBezTo>
                  <a:cubicBezTo>
                    <a:pt x="12392" y="2217"/>
                    <a:pt x="13318" y="1394"/>
                    <a:pt x="14398" y="828"/>
                  </a:cubicBezTo>
                  <a:cubicBezTo>
                    <a:pt x="15478" y="263"/>
                    <a:pt x="16712" y="-46"/>
                    <a:pt x="17792" y="5"/>
                  </a:cubicBezTo>
                  <a:cubicBezTo>
                    <a:pt x="18872" y="57"/>
                    <a:pt x="19798" y="468"/>
                    <a:pt x="20415" y="1754"/>
                  </a:cubicBezTo>
                  <a:cubicBezTo>
                    <a:pt x="21032" y="3040"/>
                    <a:pt x="21341" y="5200"/>
                    <a:pt x="21341" y="7925"/>
                  </a:cubicBezTo>
                  <a:cubicBezTo>
                    <a:pt x="21341" y="10651"/>
                    <a:pt x="21032" y="13943"/>
                    <a:pt x="20878" y="15845"/>
                  </a:cubicBezTo>
                  <a:cubicBezTo>
                    <a:pt x="20724" y="17748"/>
                    <a:pt x="20724" y="18263"/>
                    <a:pt x="20570" y="18263"/>
                  </a:cubicBezTo>
                  <a:cubicBezTo>
                    <a:pt x="20415" y="18263"/>
                    <a:pt x="20107" y="17748"/>
                    <a:pt x="19490" y="17234"/>
                  </a:cubicBezTo>
                  <a:cubicBezTo>
                    <a:pt x="18872" y="16720"/>
                    <a:pt x="17947" y="16205"/>
                    <a:pt x="17021" y="15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143000" y="5638800"/>
              <a:ext cx="1079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333500" y="5429250"/>
              <a:ext cx="19050" cy="305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0"/>
                  </a:moveTo>
                  <a:cubicBezTo>
                    <a:pt x="16800" y="4767"/>
                    <a:pt x="12000" y="9534"/>
                    <a:pt x="8400" y="12737"/>
                  </a:cubicBezTo>
                  <a:cubicBezTo>
                    <a:pt x="4800" y="15939"/>
                    <a:pt x="2400" y="17578"/>
                    <a:pt x="1200" y="18919"/>
                  </a:cubicBezTo>
                  <a:cubicBezTo>
                    <a:pt x="0" y="20259"/>
                    <a:pt x="0" y="21302"/>
                    <a:pt x="0" y="21451"/>
                  </a:cubicBezTo>
                  <a:cubicBezTo>
                    <a:pt x="0" y="21600"/>
                    <a:pt x="0" y="20855"/>
                    <a:pt x="2400" y="19961"/>
                  </a:cubicBezTo>
                  <a:cubicBezTo>
                    <a:pt x="4800" y="19068"/>
                    <a:pt x="9600" y="18025"/>
                    <a:pt x="14400" y="16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410170" y="5422900"/>
              <a:ext cx="37630" cy="33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82" fill="norm" stroke="1" extrusionOk="0">
                  <a:moveTo>
                    <a:pt x="6933" y="0"/>
                  </a:moveTo>
                  <a:cubicBezTo>
                    <a:pt x="5733" y="4995"/>
                    <a:pt x="4533" y="9990"/>
                    <a:pt x="3333" y="13230"/>
                  </a:cubicBezTo>
                  <a:cubicBezTo>
                    <a:pt x="2133" y="16470"/>
                    <a:pt x="933" y="17955"/>
                    <a:pt x="333" y="19170"/>
                  </a:cubicBezTo>
                  <a:cubicBezTo>
                    <a:pt x="-267" y="20385"/>
                    <a:pt x="-267" y="21330"/>
                    <a:pt x="2133" y="21465"/>
                  </a:cubicBezTo>
                  <a:cubicBezTo>
                    <a:pt x="4533" y="21600"/>
                    <a:pt x="9333" y="20925"/>
                    <a:pt x="12933" y="20250"/>
                  </a:cubicBezTo>
                  <a:cubicBezTo>
                    <a:pt x="16533" y="19575"/>
                    <a:pt x="18933" y="18900"/>
                    <a:pt x="21333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479550" y="5607535"/>
              <a:ext cx="59267" cy="9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9257" y="1247"/>
                  </a:moveTo>
                  <a:cubicBezTo>
                    <a:pt x="6171" y="3047"/>
                    <a:pt x="3086" y="4847"/>
                    <a:pt x="1543" y="6872"/>
                  </a:cubicBezTo>
                  <a:cubicBezTo>
                    <a:pt x="0" y="8897"/>
                    <a:pt x="0" y="11147"/>
                    <a:pt x="0" y="13397"/>
                  </a:cubicBezTo>
                  <a:cubicBezTo>
                    <a:pt x="0" y="15647"/>
                    <a:pt x="0" y="17897"/>
                    <a:pt x="1929" y="19247"/>
                  </a:cubicBezTo>
                  <a:cubicBezTo>
                    <a:pt x="3857" y="20597"/>
                    <a:pt x="7714" y="21047"/>
                    <a:pt x="10800" y="20372"/>
                  </a:cubicBezTo>
                  <a:cubicBezTo>
                    <a:pt x="13886" y="19697"/>
                    <a:pt x="16200" y="17897"/>
                    <a:pt x="18129" y="15647"/>
                  </a:cubicBezTo>
                  <a:cubicBezTo>
                    <a:pt x="20057" y="13397"/>
                    <a:pt x="21600" y="10697"/>
                    <a:pt x="21600" y="7547"/>
                  </a:cubicBezTo>
                  <a:cubicBezTo>
                    <a:pt x="21600" y="4397"/>
                    <a:pt x="20057" y="797"/>
                    <a:pt x="18514" y="122"/>
                  </a:cubicBezTo>
                  <a:cubicBezTo>
                    <a:pt x="16971" y="-553"/>
                    <a:pt x="15429" y="1697"/>
                    <a:pt x="13886" y="3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600733" y="5575300"/>
              <a:ext cx="132817" cy="9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030" fill="norm" stroke="1" extrusionOk="0">
                  <a:moveTo>
                    <a:pt x="943" y="0"/>
                  </a:moveTo>
                  <a:cubicBezTo>
                    <a:pt x="600" y="4596"/>
                    <a:pt x="257" y="9191"/>
                    <a:pt x="85" y="12638"/>
                  </a:cubicBezTo>
                  <a:cubicBezTo>
                    <a:pt x="-86" y="16085"/>
                    <a:pt x="-86" y="18383"/>
                    <a:pt x="943" y="18383"/>
                  </a:cubicBezTo>
                  <a:cubicBezTo>
                    <a:pt x="1971" y="18383"/>
                    <a:pt x="4028" y="16085"/>
                    <a:pt x="5400" y="16315"/>
                  </a:cubicBezTo>
                  <a:cubicBezTo>
                    <a:pt x="6771" y="16545"/>
                    <a:pt x="7457" y="19302"/>
                    <a:pt x="8657" y="20451"/>
                  </a:cubicBezTo>
                  <a:cubicBezTo>
                    <a:pt x="9857" y="21600"/>
                    <a:pt x="11571" y="21140"/>
                    <a:pt x="13800" y="18153"/>
                  </a:cubicBezTo>
                  <a:cubicBezTo>
                    <a:pt x="16028" y="15166"/>
                    <a:pt x="18771" y="9651"/>
                    <a:pt x="21514" y="4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1746250" y="5545666"/>
              <a:ext cx="81102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16615" y="2434"/>
                  </a:moveTo>
                  <a:cubicBezTo>
                    <a:pt x="14954" y="1217"/>
                    <a:pt x="13292" y="0"/>
                    <a:pt x="11077" y="0"/>
                  </a:cubicBezTo>
                  <a:cubicBezTo>
                    <a:pt x="8862" y="0"/>
                    <a:pt x="6092" y="1217"/>
                    <a:pt x="4708" y="2586"/>
                  </a:cubicBezTo>
                  <a:cubicBezTo>
                    <a:pt x="3323" y="3955"/>
                    <a:pt x="3323" y="5476"/>
                    <a:pt x="5538" y="7301"/>
                  </a:cubicBezTo>
                  <a:cubicBezTo>
                    <a:pt x="7754" y="9127"/>
                    <a:pt x="12185" y="11256"/>
                    <a:pt x="15231" y="12930"/>
                  </a:cubicBezTo>
                  <a:cubicBezTo>
                    <a:pt x="18277" y="14603"/>
                    <a:pt x="19938" y="15820"/>
                    <a:pt x="20769" y="17189"/>
                  </a:cubicBezTo>
                  <a:cubicBezTo>
                    <a:pt x="21600" y="18558"/>
                    <a:pt x="21600" y="20079"/>
                    <a:pt x="18000" y="20839"/>
                  </a:cubicBezTo>
                  <a:cubicBezTo>
                    <a:pt x="14400" y="21600"/>
                    <a:pt x="72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2439126" y="5595904"/>
              <a:ext cx="223959" cy="18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42" fill="norm" stroke="1" extrusionOk="0">
                  <a:moveTo>
                    <a:pt x="1142" y="3542"/>
                  </a:moveTo>
                  <a:cubicBezTo>
                    <a:pt x="738" y="7515"/>
                    <a:pt x="335" y="11487"/>
                    <a:pt x="133" y="14218"/>
                  </a:cubicBezTo>
                  <a:cubicBezTo>
                    <a:pt x="-69" y="16949"/>
                    <a:pt x="-69" y="18439"/>
                    <a:pt x="335" y="19556"/>
                  </a:cubicBezTo>
                  <a:cubicBezTo>
                    <a:pt x="738" y="20673"/>
                    <a:pt x="1546" y="21418"/>
                    <a:pt x="2252" y="21046"/>
                  </a:cubicBezTo>
                  <a:cubicBezTo>
                    <a:pt x="2959" y="20673"/>
                    <a:pt x="3565" y="19184"/>
                    <a:pt x="4170" y="16577"/>
                  </a:cubicBezTo>
                  <a:cubicBezTo>
                    <a:pt x="4776" y="13970"/>
                    <a:pt x="5381" y="10246"/>
                    <a:pt x="5785" y="7763"/>
                  </a:cubicBezTo>
                  <a:cubicBezTo>
                    <a:pt x="6189" y="5280"/>
                    <a:pt x="6391" y="4039"/>
                    <a:pt x="6593" y="4039"/>
                  </a:cubicBezTo>
                  <a:cubicBezTo>
                    <a:pt x="6795" y="4039"/>
                    <a:pt x="6996" y="5280"/>
                    <a:pt x="7198" y="7142"/>
                  </a:cubicBezTo>
                  <a:cubicBezTo>
                    <a:pt x="7400" y="9004"/>
                    <a:pt x="7602" y="11487"/>
                    <a:pt x="8208" y="13225"/>
                  </a:cubicBezTo>
                  <a:cubicBezTo>
                    <a:pt x="8813" y="14963"/>
                    <a:pt x="9823" y="15956"/>
                    <a:pt x="11135" y="15708"/>
                  </a:cubicBezTo>
                  <a:cubicBezTo>
                    <a:pt x="12447" y="15459"/>
                    <a:pt x="14062" y="13970"/>
                    <a:pt x="15374" y="11984"/>
                  </a:cubicBezTo>
                  <a:cubicBezTo>
                    <a:pt x="16686" y="9997"/>
                    <a:pt x="17695" y="7515"/>
                    <a:pt x="18301" y="5404"/>
                  </a:cubicBezTo>
                  <a:cubicBezTo>
                    <a:pt x="18907" y="3294"/>
                    <a:pt x="19109" y="1556"/>
                    <a:pt x="18705" y="687"/>
                  </a:cubicBezTo>
                  <a:cubicBezTo>
                    <a:pt x="18301" y="-182"/>
                    <a:pt x="17292" y="-182"/>
                    <a:pt x="16585" y="439"/>
                  </a:cubicBezTo>
                  <a:cubicBezTo>
                    <a:pt x="15879" y="1059"/>
                    <a:pt x="15475" y="2301"/>
                    <a:pt x="15475" y="3542"/>
                  </a:cubicBezTo>
                  <a:cubicBezTo>
                    <a:pt x="15475" y="4784"/>
                    <a:pt x="15879" y="6025"/>
                    <a:pt x="16888" y="7639"/>
                  </a:cubicBezTo>
                  <a:cubicBezTo>
                    <a:pt x="17897" y="9252"/>
                    <a:pt x="19512" y="11239"/>
                    <a:pt x="20421" y="12852"/>
                  </a:cubicBezTo>
                  <a:cubicBezTo>
                    <a:pt x="21329" y="14466"/>
                    <a:pt x="21531" y="15708"/>
                    <a:pt x="21228" y="16701"/>
                  </a:cubicBezTo>
                  <a:cubicBezTo>
                    <a:pt x="20925" y="17694"/>
                    <a:pt x="20118" y="18439"/>
                    <a:pt x="19210" y="18687"/>
                  </a:cubicBezTo>
                  <a:cubicBezTo>
                    <a:pt x="18301" y="18935"/>
                    <a:pt x="17292" y="18687"/>
                    <a:pt x="16282" y="18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3223683" y="5403850"/>
              <a:ext cx="204507" cy="40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57" fill="norm" stroke="1" extrusionOk="0">
                  <a:moveTo>
                    <a:pt x="13445" y="0"/>
                  </a:moveTo>
                  <a:cubicBezTo>
                    <a:pt x="11902" y="2004"/>
                    <a:pt x="10359" y="4008"/>
                    <a:pt x="9147" y="6736"/>
                  </a:cubicBezTo>
                  <a:cubicBezTo>
                    <a:pt x="7935" y="9464"/>
                    <a:pt x="7053" y="12915"/>
                    <a:pt x="6612" y="15142"/>
                  </a:cubicBezTo>
                  <a:cubicBezTo>
                    <a:pt x="6171" y="17369"/>
                    <a:pt x="6171" y="18371"/>
                    <a:pt x="6612" y="19039"/>
                  </a:cubicBezTo>
                  <a:cubicBezTo>
                    <a:pt x="7053" y="19707"/>
                    <a:pt x="7935" y="20041"/>
                    <a:pt x="8376" y="19930"/>
                  </a:cubicBezTo>
                  <a:cubicBezTo>
                    <a:pt x="8816" y="19819"/>
                    <a:pt x="8816" y="19262"/>
                    <a:pt x="8155" y="18204"/>
                  </a:cubicBezTo>
                  <a:cubicBezTo>
                    <a:pt x="7494" y="17146"/>
                    <a:pt x="6171" y="15588"/>
                    <a:pt x="5069" y="14586"/>
                  </a:cubicBezTo>
                  <a:cubicBezTo>
                    <a:pt x="3967" y="13584"/>
                    <a:pt x="3086" y="13138"/>
                    <a:pt x="2094" y="12804"/>
                  </a:cubicBezTo>
                  <a:cubicBezTo>
                    <a:pt x="1102" y="12470"/>
                    <a:pt x="0" y="12247"/>
                    <a:pt x="0" y="12192"/>
                  </a:cubicBezTo>
                  <a:cubicBezTo>
                    <a:pt x="0" y="12136"/>
                    <a:pt x="1102" y="12247"/>
                    <a:pt x="2865" y="12303"/>
                  </a:cubicBezTo>
                  <a:cubicBezTo>
                    <a:pt x="4629" y="12359"/>
                    <a:pt x="7053" y="12359"/>
                    <a:pt x="9367" y="12247"/>
                  </a:cubicBezTo>
                  <a:cubicBezTo>
                    <a:pt x="11682" y="12136"/>
                    <a:pt x="13886" y="11913"/>
                    <a:pt x="14657" y="12080"/>
                  </a:cubicBezTo>
                  <a:cubicBezTo>
                    <a:pt x="15429" y="12247"/>
                    <a:pt x="14767" y="12804"/>
                    <a:pt x="13886" y="14085"/>
                  </a:cubicBezTo>
                  <a:cubicBezTo>
                    <a:pt x="13004" y="15365"/>
                    <a:pt x="11902" y="17369"/>
                    <a:pt x="11351" y="18649"/>
                  </a:cubicBezTo>
                  <a:cubicBezTo>
                    <a:pt x="10800" y="19930"/>
                    <a:pt x="10800" y="20487"/>
                    <a:pt x="11351" y="20876"/>
                  </a:cubicBezTo>
                  <a:cubicBezTo>
                    <a:pt x="11902" y="21266"/>
                    <a:pt x="13004" y="21489"/>
                    <a:pt x="14106" y="21544"/>
                  </a:cubicBezTo>
                  <a:cubicBezTo>
                    <a:pt x="15208" y="21600"/>
                    <a:pt x="16310" y="21489"/>
                    <a:pt x="17633" y="20709"/>
                  </a:cubicBezTo>
                  <a:cubicBezTo>
                    <a:pt x="18955" y="19930"/>
                    <a:pt x="20498" y="18482"/>
                    <a:pt x="21049" y="17091"/>
                  </a:cubicBezTo>
                  <a:cubicBezTo>
                    <a:pt x="21600" y="15699"/>
                    <a:pt x="21159" y="14363"/>
                    <a:pt x="20388" y="13639"/>
                  </a:cubicBezTo>
                  <a:cubicBezTo>
                    <a:pt x="19616" y="12915"/>
                    <a:pt x="18514" y="12804"/>
                    <a:pt x="17522" y="12915"/>
                  </a:cubicBezTo>
                  <a:cubicBezTo>
                    <a:pt x="16531" y="13027"/>
                    <a:pt x="15649" y="13361"/>
                    <a:pt x="14767" y="13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4015973" y="5628208"/>
              <a:ext cx="149627" cy="20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739" fill="norm" stroke="1" extrusionOk="0">
                  <a:moveTo>
                    <a:pt x="16707" y="2353"/>
                  </a:moveTo>
                  <a:cubicBezTo>
                    <a:pt x="15807" y="1498"/>
                    <a:pt x="14907" y="642"/>
                    <a:pt x="13557" y="215"/>
                  </a:cubicBezTo>
                  <a:cubicBezTo>
                    <a:pt x="12207" y="-213"/>
                    <a:pt x="10407" y="-213"/>
                    <a:pt x="8007" y="2246"/>
                  </a:cubicBezTo>
                  <a:cubicBezTo>
                    <a:pt x="5607" y="4706"/>
                    <a:pt x="2607" y="9625"/>
                    <a:pt x="1107" y="12939"/>
                  </a:cubicBezTo>
                  <a:cubicBezTo>
                    <a:pt x="-393" y="16254"/>
                    <a:pt x="-393" y="17965"/>
                    <a:pt x="1257" y="19248"/>
                  </a:cubicBezTo>
                  <a:cubicBezTo>
                    <a:pt x="2907" y="20532"/>
                    <a:pt x="6207" y="21387"/>
                    <a:pt x="9807" y="20104"/>
                  </a:cubicBezTo>
                  <a:cubicBezTo>
                    <a:pt x="13407" y="18821"/>
                    <a:pt x="17307" y="15399"/>
                    <a:pt x="21207" y="11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4172591" y="5435600"/>
              <a:ext cx="120009" cy="39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96" fill="norm" stroke="1" extrusionOk="0">
                  <a:moveTo>
                    <a:pt x="11253" y="0"/>
                  </a:moveTo>
                  <a:cubicBezTo>
                    <a:pt x="8980" y="2643"/>
                    <a:pt x="6706" y="5285"/>
                    <a:pt x="5190" y="8502"/>
                  </a:cubicBezTo>
                  <a:cubicBezTo>
                    <a:pt x="3674" y="11719"/>
                    <a:pt x="2917" y="15511"/>
                    <a:pt x="2159" y="17923"/>
                  </a:cubicBezTo>
                  <a:cubicBezTo>
                    <a:pt x="1401" y="20336"/>
                    <a:pt x="643" y="21370"/>
                    <a:pt x="264" y="21485"/>
                  </a:cubicBezTo>
                  <a:cubicBezTo>
                    <a:pt x="-115" y="21600"/>
                    <a:pt x="-115" y="20796"/>
                    <a:pt x="453" y="19360"/>
                  </a:cubicBezTo>
                  <a:cubicBezTo>
                    <a:pt x="1022" y="17923"/>
                    <a:pt x="2159" y="15855"/>
                    <a:pt x="3106" y="14534"/>
                  </a:cubicBezTo>
                  <a:cubicBezTo>
                    <a:pt x="4053" y="13213"/>
                    <a:pt x="4811" y="12638"/>
                    <a:pt x="6138" y="12409"/>
                  </a:cubicBezTo>
                  <a:cubicBezTo>
                    <a:pt x="7464" y="12179"/>
                    <a:pt x="9359" y="12294"/>
                    <a:pt x="11064" y="13098"/>
                  </a:cubicBezTo>
                  <a:cubicBezTo>
                    <a:pt x="12769" y="13902"/>
                    <a:pt x="14285" y="15396"/>
                    <a:pt x="15043" y="16430"/>
                  </a:cubicBezTo>
                  <a:cubicBezTo>
                    <a:pt x="15801" y="17464"/>
                    <a:pt x="15801" y="18038"/>
                    <a:pt x="16369" y="18555"/>
                  </a:cubicBezTo>
                  <a:cubicBezTo>
                    <a:pt x="16938" y="19072"/>
                    <a:pt x="18074" y="19532"/>
                    <a:pt x="19022" y="19532"/>
                  </a:cubicBezTo>
                  <a:cubicBezTo>
                    <a:pt x="19969" y="19532"/>
                    <a:pt x="20727" y="19072"/>
                    <a:pt x="21485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4303318" y="5636312"/>
              <a:ext cx="97233" cy="178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190" fill="norm" stroke="1" extrusionOk="0">
                  <a:moveTo>
                    <a:pt x="5945" y="8584"/>
                  </a:moveTo>
                  <a:cubicBezTo>
                    <a:pt x="8243" y="8584"/>
                    <a:pt x="10541" y="8584"/>
                    <a:pt x="12149" y="7956"/>
                  </a:cubicBezTo>
                  <a:cubicBezTo>
                    <a:pt x="13758" y="7328"/>
                    <a:pt x="14677" y="6072"/>
                    <a:pt x="15366" y="4691"/>
                  </a:cubicBezTo>
                  <a:cubicBezTo>
                    <a:pt x="16056" y="3309"/>
                    <a:pt x="16515" y="1802"/>
                    <a:pt x="15596" y="923"/>
                  </a:cubicBezTo>
                  <a:cubicBezTo>
                    <a:pt x="14677" y="44"/>
                    <a:pt x="12379" y="-207"/>
                    <a:pt x="10541" y="170"/>
                  </a:cubicBezTo>
                  <a:cubicBezTo>
                    <a:pt x="8702" y="546"/>
                    <a:pt x="7324" y="1551"/>
                    <a:pt x="5485" y="4188"/>
                  </a:cubicBezTo>
                  <a:cubicBezTo>
                    <a:pt x="3647" y="6826"/>
                    <a:pt x="1349" y="11095"/>
                    <a:pt x="430" y="13984"/>
                  </a:cubicBezTo>
                  <a:cubicBezTo>
                    <a:pt x="-489" y="16872"/>
                    <a:pt x="-29" y="18379"/>
                    <a:pt x="2728" y="19509"/>
                  </a:cubicBezTo>
                  <a:cubicBezTo>
                    <a:pt x="5485" y="20640"/>
                    <a:pt x="10541" y="21393"/>
                    <a:pt x="13988" y="21142"/>
                  </a:cubicBezTo>
                  <a:cubicBezTo>
                    <a:pt x="17434" y="20891"/>
                    <a:pt x="19273" y="19635"/>
                    <a:pt x="21111" y="18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4402504" y="5626100"/>
              <a:ext cx="118697" cy="16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55" fill="norm" stroke="1" extrusionOk="0">
                  <a:moveTo>
                    <a:pt x="15566" y="0"/>
                  </a:moveTo>
                  <a:cubicBezTo>
                    <a:pt x="12155" y="1317"/>
                    <a:pt x="8745" y="2634"/>
                    <a:pt x="6092" y="5137"/>
                  </a:cubicBezTo>
                  <a:cubicBezTo>
                    <a:pt x="3439" y="7639"/>
                    <a:pt x="1545" y="11327"/>
                    <a:pt x="597" y="14093"/>
                  </a:cubicBezTo>
                  <a:cubicBezTo>
                    <a:pt x="-350" y="16859"/>
                    <a:pt x="-350" y="18702"/>
                    <a:pt x="1924" y="19888"/>
                  </a:cubicBezTo>
                  <a:cubicBezTo>
                    <a:pt x="4197" y="21073"/>
                    <a:pt x="8745" y="21600"/>
                    <a:pt x="12345" y="20283"/>
                  </a:cubicBezTo>
                  <a:cubicBezTo>
                    <a:pt x="15945" y="18966"/>
                    <a:pt x="18597" y="15805"/>
                    <a:pt x="21250" y="12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4546070" y="5410200"/>
              <a:ext cx="95780" cy="36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12" fill="norm" stroke="1" extrusionOk="0">
                  <a:moveTo>
                    <a:pt x="21248" y="0"/>
                  </a:moveTo>
                  <a:cubicBezTo>
                    <a:pt x="18431" y="2345"/>
                    <a:pt x="15613" y="4690"/>
                    <a:pt x="12326" y="7653"/>
                  </a:cubicBezTo>
                  <a:cubicBezTo>
                    <a:pt x="9039" y="10615"/>
                    <a:pt x="5283" y="14194"/>
                    <a:pt x="2935" y="16725"/>
                  </a:cubicBezTo>
                  <a:cubicBezTo>
                    <a:pt x="587" y="19255"/>
                    <a:pt x="-352" y="20736"/>
                    <a:pt x="118" y="21168"/>
                  </a:cubicBezTo>
                  <a:cubicBezTo>
                    <a:pt x="587" y="21600"/>
                    <a:pt x="2465" y="20983"/>
                    <a:pt x="3874" y="20304"/>
                  </a:cubicBezTo>
                  <a:cubicBezTo>
                    <a:pt x="5283" y="19625"/>
                    <a:pt x="6222" y="18885"/>
                    <a:pt x="7161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4560949" y="5614395"/>
              <a:ext cx="125352" cy="10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583" fill="norm" stroke="1" extrusionOk="0">
                  <a:moveTo>
                    <a:pt x="16999" y="1071"/>
                  </a:moveTo>
                  <a:cubicBezTo>
                    <a:pt x="15199" y="224"/>
                    <a:pt x="13399" y="-623"/>
                    <a:pt x="11059" y="648"/>
                  </a:cubicBezTo>
                  <a:cubicBezTo>
                    <a:pt x="8719" y="1918"/>
                    <a:pt x="5839" y="5306"/>
                    <a:pt x="3859" y="7848"/>
                  </a:cubicBezTo>
                  <a:cubicBezTo>
                    <a:pt x="1879" y="10389"/>
                    <a:pt x="799" y="12083"/>
                    <a:pt x="259" y="14201"/>
                  </a:cubicBezTo>
                  <a:cubicBezTo>
                    <a:pt x="-281" y="16318"/>
                    <a:pt x="-281" y="18859"/>
                    <a:pt x="3319" y="19918"/>
                  </a:cubicBezTo>
                  <a:cubicBezTo>
                    <a:pt x="6919" y="20977"/>
                    <a:pt x="14119" y="20553"/>
                    <a:pt x="21319" y="2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5297079" y="5613400"/>
              <a:ext cx="189321" cy="22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39" fill="norm" stroke="1" extrusionOk="0">
                  <a:moveTo>
                    <a:pt x="3466" y="4800"/>
                  </a:moveTo>
                  <a:cubicBezTo>
                    <a:pt x="2266" y="8600"/>
                    <a:pt x="1066" y="12400"/>
                    <a:pt x="466" y="14800"/>
                  </a:cubicBezTo>
                  <a:cubicBezTo>
                    <a:pt x="-134" y="17200"/>
                    <a:pt x="-134" y="18200"/>
                    <a:pt x="346" y="19200"/>
                  </a:cubicBezTo>
                  <a:cubicBezTo>
                    <a:pt x="826" y="20200"/>
                    <a:pt x="1786" y="21200"/>
                    <a:pt x="2746" y="21400"/>
                  </a:cubicBezTo>
                  <a:cubicBezTo>
                    <a:pt x="3706" y="21600"/>
                    <a:pt x="4666" y="21000"/>
                    <a:pt x="5386" y="20200"/>
                  </a:cubicBezTo>
                  <a:cubicBezTo>
                    <a:pt x="6106" y="19400"/>
                    <a:pt x="6586" y="18400"/>
                    <a:pt x="6946" y="17300"/>
                  </a:cubicBezTo>
                  <a:cubicBezTo>
                    <a:pt x="7306" y="16200"/>
                    <a:pt x="7546" y="15000"/>
                    <a:pt x="8386" y="15200"/>
                  </a:cubicBezTo>
                  <a:cubicBezTo>
                    <a:pt x="9226" y="15400"/>
                    <a:pt x="10666" y="17000"/>
                    <a:pt x="12106" y="17800"/>
                  </a:cubicBezTo>
                  <a:cubicBezTo>
                    <a:pt x="13546" y="18600"/>
                    <a:pt x="14986" y="18600"/>
                    <a:pt x="16546" y="17600"/>
                  </a:cubicBezTo>
                  <a:cubicBezTo>
                    <a:pt x="18106" y="16600"/>
                    <a:pt x="19786" y="14600"/>
                    <a:pt x="20626" y="11500"/>
                  </a:cubicBezTo>
                  <a:cubicBezTo>
                    <a:pt x="21466" y="8400"/>
                    <a:pt x="21466" y="420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5519239" y="5421768"/>
              <a:ext cx="506912" cy="43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03" fill="norm" stroke="1" extrusionOk="0">
                  <a:moveTo>
                    <a:pt x="2924" y="994"/>
                  </a:moveTo>
                  <a:cubicBezTo>
                    <a:pt x="3014" y="473"/>
                    <a:pt x="3104" y="-49"/>
                    <a:pt x="3059" y="3"/>
                  </a:cubicBezTo>
                  <a:cubicBezTo>
                    <a:pt x="3014" y="55"/>
                    <a:pt x="2834" y="681"/>
                    <a:pt x="2609" y="2716"/>
                  </a:cubicBezTo>
                  <a:cubicBezTo>
                    <a:pt x="2384" y="4751"/>
                    <a:pt x="2114" y="8194"/>
                    <a:pt x="1799" y="11429"/>
                  </a:cubicBezTo>
                  <a:cubicBezTo>
                    <a:pt x="1484" y="14664"/>
                    <a:pt x="1124" y="17690"/>
                    <a:pt x="809" y="19412"/>
                  </a:cubicBezTo>
                  <a:cubicBezTo>
                    <a:pt x="494" y="21134"/>
                    <a:pt x="224" y="21551"/>
                    <a:pt x="89" y="21499"/>
                  </a:cubicBezTo>
                  <a:cubicBezTo>
                    <a:pt x="-46" y="21447"/>
                    <a:pt x="-46" y="20925"/>
                    <a:pt x="224" y="19360"/>
                  </a:cubicBezTo>
                  <a:cubicBezTo>
                    <a:pt x="494" y="17794"/>
                    <a:pt x="1034" y="15186"/>
                    <a:pt x="1439" y="13673"/>
                  </a:cubicBezTo>
                  <a:cubicBezTo>
                    <a:pt x="1844" y="12160"/>
                    <a:pt x="2114" y="11742"/>
                    <a:pt x="2429" y="11742"/>
                  </a:cubicBezTo>
                  <a:cubicBezTo>
                    <a:pt x="2744" y="11742"/>
                    <a:pt x="3104" y="12160"/>
                    <a:pt x="3374" y="12994"/>
                  </a:cubicBezTo>
                  <a:cubicBezTo>
                    <a:pt x="3644" y="13829"/>
                    <a:pt x="3824" y="15081"/>
                    <a:pt x="3959" y="15968"/>
                  </a:cubicBezTo>
                  <a:cubicBezTo>
                    <a:pt x="4094" y="16855"/>
                    <a:pt x="4184" y="17377"/>
                    <a:pt x="4319" y="18003"/>
                  </a:cubicBezTo>
                  <a:cubicBezTo>
                    <a:pt x="4454" y="18629"/>
                    <a:pt x="4634" y="19360"/>
                    <a:pt x="4949" y="19673"/>
                  </a:cubicBezTo>
                  <a:cubicBezTo>
                    <a:pt x="5264" y="19986"/>
                    <a:pt x="5714" y="19881"/>
                    <a:pt x="6344" y="18994"/>
                  </a:cubicBezTo>
                  <a:cubicBezTo>
                    <a:pt x="6974" y="18108"/>
                    <a:pt x="7784" y="16438"/>
                    <a:pt x="8324" y="15342"/>
                  </a:cubicBezTo>
                  <a:cubicBezTo>
                    <a:pt x="8864" y="14247"/>
                    <a:pt x="9134" y="13725"/>
                    <a:pt x="9314" y="13203"/>
                  </a:cubicBezTo>
                  <a:cubicBezTo>
                    <a:pt x="9494" y="12681"/>
                    <a:pt x="9584" y="12160"/>
                    <a:pt x="9404" y="11951"/>
                  </a:cubicBezTo>
                  <a:cubicBezTo>
                    <a:pt x="9224" y="11742"/>
                    <a:pt x="8774" y="11847"/>
                    <a:pt x="8279" y="12734"/>
                  </a:cubicBezTo>
                  <a:cubicBezTo>
                    <a:pt x="7784" y="13621"/>
                    <a:pt x="7244" y="15290"/>
                    <a:pt x="6974" y="16386"/>
                  </a:cubicBezTo>
                  <a:cubicBezTo>
                    <a:pt x="6704" y="17481"/>
                    <a:pt x="6704" y="18003"/>
                    <a:pt x="6794" y="18525"/>
                  </a:cubicBezTo>
                  <a:cubicBezTo>
                    <a:pt x="6884" y="19047"/>
                    <a:pt x="7064" y="19568"/>
                    <a:pt x="7379" y="19829"/>
                  </a:cubicBezTo>
                  <a:cubicBezTo>
                    <a:pt x="7694" y="20090"/>
                    <a:pt x="8144" y="20090"/>
                    <a:pt x="9044" y="19203"/>
                  </a:cubicBezTo>
                  <a:cubicBezTo>
                    <a:pt x="9944" y="18316"/>
                    <a:pt x="11294" y="16542"/>
                    <a:pt x="12644" y="13881"/>
                  </a:cubicBezTo>
                  <a:cubicBezTo>
                    <a:pt x="13994" y="11221"/>
                    <a:pt x="15344" y="7673"/>
                    <a:pt x="16064" y="5638"/>
                  </a:cubicBezTo>
                  <a:cubicBezTo>
                    <a:pt x="16784" y="3603"/>
                    <a:pt x="16874" y="3081"/>
                    <a:pt x="16964" y="2403"/>
                  </a:cubicBezTo>
                  <a:cubicBezTo>
                    <a:pt x="17054" y="1725"/>
                    <a:pt x="17144" y="890"/>
                    <a:pt x="17009" y="681"/>
                  </a:cubicBezTo>
                  <a:cubicBezTo>
                    <a:pt x="16874" y="473"/>
                    <a:pt x="16514" y="890"/>
                    <a:pt x="15929" y="2664"/>
                  </a:cubicBezTo>
                  <a:cubicBezTo>
                    <a:pt x="15344" y="4438"/>
                    <a:pt x="14534" y="7568"/>
                    <a:pt x="13994" y="10125"/>
                  </a:cubicBezTo>
                  <a:cubicBezTo>
                    <a:pt x="13454" y="12681"/>
                    <a:pt x="13184" y="14664"/>
                    <a:pt x="13094" y="15916"/>
                  </a:cubicBezTo>
                  <a:cubicBezTo>
                    <a:pt x="13004" y="17168"/>
                    <a:pt x="13094" y="17690"/>
                    <a:pt x="13409" y="18003"/>
                  </a:cubicBezTo>
                  <a:cubicBezTo>
                    <a:pt x="13724" y="18316"/>
                    <a:pt x="14264" y="18421"/>
                    <a:pt x="14849" y="18108"/>
                  </a:cubicBezTo>
                  <a:cubicBezTo>
                    <a:pt x="15434" y="17794"/>
                    <a:pt x="16064" y="17064"/>
                    <a:pt x="16334" y="16073"/>
                  </a:cubicBezTo>
                  <a:cubicBezTo>
                    <a:pt x="16604" y="15081"/>
                    <a:pt x="16514" y="13829"/>
                    <a:pt x="15929" y="12734"/>
                  </a:cubicBezTo>
                  <a:cubicBezTo>
                    <a:pt x="15344" y="11638"/>
                    <a:pt x="14264" y="10699"/>
                    <a:pt x="13319" y="10229"/>
                  </a:cubicBezTo>
                  <a:cubicBezTo>
                    <a:pt x="12374" y="9760"/>
                    <a:pt x="11564" y="9760"/>
                    <a:pt x="11384" y="9655"/>
                  </a:cubicBezTo>
                  <a:cubicBezTo>
                    <a:pt x="11204" y="9551"/>
                    <a:pt x="11654" y="9342"/>
                    <a:pt x="12869" y="8455"/>
                  </a:cubicBezTo>
                  <a:cubicBezTo>
                    <a:pt x="14084" y="7568"/>
                    <a:pt x="16064" y="6003"/>
                    <a:pt x="17234" y="4908"/>
                  </a:cubicBezTo>
                  <a:cubicBezTo>
                    <a:pt x="18404" y="3812"/>
                    <a:pt x="18764" y="3186"/>
                    <a:pt x="18899" y="3186"/>
                  </a:cubicBezTo>
                  <a:cubicBezTo>
                    <a:pt x="19034" y="3186"/>
                    <a:pt x="18944" y="3812"/>
                    <a:pt x="18494" y="5481"/>
                  </a:cubicBezTo>
                  <a:cubicBezTo>
                    <a:pt x="18044" y="7151"/>
                    <a:pt x="17234" y="9864"/>
                    <a:pt x="16694" y="11794"/>
                  </a:cubicBezTo>
                  <a:cubicBezTo>
                    <a:pt x="16154" y="13725"/>
                    <a:pt x="15884" y="14873"/>
                    <a:pt x="15704" y="15864"/>
                  </a:cubicBezTo>
                  <a:cubicBezTo>
                    <a:pt x="15524" y="16855"/>
                    <a:pt x="15434" y="17690"/>
                    <a:pt x="15479" y="17847"/>
                  </a:cubicBezTo>
                  <a:cubicBezTo>
                    <a:pt x="15524" y="18003"/>
                    <a:pt x="15704" y="17481"/>
                    <a:pt x="16199" y="16386"/>
                  </a:cubicBezTo>
                  <a:cubicBezTo>
                    <a:pt x="16694" y="15290"/>
                    <a:pt x="17504" y="13621"/>
                    <a:pt x="18134" y="12681"/>
                  </a:cubicBezTo>
                  <a:cubicBezTo>
                    <a:pt x="18764" y="11742"/>
                    <a:pt x="19214" y="11534"/>
                    <a:pt x="19529" y="11690"/>
                  </a:cubicBezTo>
                  <a:cubicBezTo>
                    <a:pt x="19844" y="11847"/>
                    <a:pt x="20024" y="12368"/>
                    <a:pt x="20159" y="13151"/>
                  </a:cubicBezTo>
                  <a:cubicBezTo>
                    <a:pt x="20294" y="13934"/>
                    <a:pt x="20384" y="14977"/>
                    <a:pt x="20429" y="15760"/>
                  </a:cubicBezTo>
                  <a:cubicBezTo>
                    <a:pt x="20474" y="16542"/>
                    <a:pt x="20474" y="17064"/>
                    <a:pt x="20654" y="17116"/>
                  </a:cubicBezTo>
                  <a:cubicBezTo>
                    <a:pt x="20834" y="17168"/>
                    <a:pt x="21194" y="16751"/>
                    <a:pt x="21554" y="16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055412" y="5642711"/>
              <a:ext cx="78688" cy="12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0599" fill="norm" stroke="1" extrusionOk="0">
                  <a:moveTo>
                    <a:pt x="2373" y="9055"/>
                  </a:moveTo>
                  <a:cubicBezTo>
                    <a:pt x="4078" y="7615"/>
                    <a:pt x="5784" y="6175"/>
                    <a:pt x="7489" y="4375"/>
                  </a:cubicBezTo>
                  <a:cubicBezTo>
                    <a:pt x="9194" y="2575"/>
                    <a:pt x="10899" y="415"/>
                    <a:pt x="10615" y="55"/>
                  </a:cubicBezTo>
                  <a:cubicBezTo>
                    <a:pt x="10331" y="-305"/>
                    <a:pt x="8057" y="1135"/>
                    <a:pt x="5784" y="3655"/>
                  </a:cubicBezTo>
                  <a:cubicBezTo>
                    <a:pt x="3510" y="6175"/>
                    <a:pt x="1236" y="9775"/>
                    <a:pt x="384" y="12655"/>
                  </a:cubicBezTo>
                  <a:cubicBezTo>
                    <a:pt x="-469" y="15535"/>
                    <a:pt x="99" y="17695"/>
                    <a:pt x="2089" y="19135"/>
                  </a:cubicBezTo>
                  <a:cubicBezTo>
                    <a:pt x="4078" y="20575"/>
                    <a:pt x="7489" y="21295"/>
                    <a:pt x="10899" y="19675"/>
                  </a:cubicBezTo>
                  <a:cubicBezTo>
                    <a:pt x="14310" y="18055"/>
                    <a:pt x="17720" y="14095"/>
                    <a:pt x="21131" y="1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6159500" y="5603787"/>
              <a:ext cx="120650" cy="163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919"/>
                  </a:moveTo>
                  <a:cubicBezTo>
                    <a:pt x="379" y="1535"/>
                    <a:pt x="758" y="150"/>
                    <a:pt x="1516" y="11"/>
                  </a:cubicBezTo>
                  <a:cubicBezTo>
                    <a:pt x="2274" y="-127"/>
                    <a:pt x="3411" y="981"/>
                    <a:pt x="4926" y="4165"/>
                  </a:cubicBezTo>
                  <a:cubicBezTo>
                    <a:pt x="6442" y="7350"/>
                    <a:pt x="8337" y="12611"/>
                    <a:pt x="9284" y="16073"/>
                  </a:cubicBezTo>
                  <a:cubicBezTo>
                    <a:pt x="10232" y="19535"/>
                    <a:pt x="10232" y="21196"/>
                    <a:pt x="10042" y="21335"/>
                  </a:cubicBezTo>
                  <a:cubicBezTo>
                    <a:pt x="9853" y="21473"/>
                    <a:pt x="9474" y="20088"/>
                    <a:pt x="9853" y="17458"/>
                  </a:cubicBezTo>
                  <a:cubicBezTo>
                    <a:pt x="10232" y="14827"/>
                    <a:pt x="11368" y="10950"/>
                    <a:pt x="13453" y="8042"/>
                  </a:cubicBezTo>
                  <a:cubicBezTo>
                    <a:pt x="15537" y="5135"/>
                    <a:pt x="18568" y="3196"/>
                    <a:pt x="21600" y="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6873821" y="5391150"/>
              <a:ext cx="409630" cy="40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73" fill="norm" stroke="1" extrusionOk="0">
                  <a:moveTo>
                    <a:pt x="6850" y="0"/>
                  </a:moveTo>
                  <a:cubicBezTo>
                    <a:pt x="6182" y="2250"/>
                    <a:pt x="5514" y="4500"/>
                    <a:pt x="5013" y="7538"/>
                  </a:cubicBezTo>
                  <a:cubicBezTo>
                    <a:pt x="4512" y="10575"/>
                    <a:pt x="4178" y="14400"/>
                    <a:pt x="4011" y="16594"/>
                  </a:cubicBezTo>
                  <a:cubicBezTo>
                    <a:pt x="3844" y="18788"/>
                    <a:pt x="3844" y="19350"/>
                    <a:pt x="3955" y="19969"/>
                  </a:cubicBezTo>
                  <a:cubicBezTo>
                    <a:pt x="4067" y="20588"/>
                    <a:pt x="4289" y="21262"/>
                    <a:pt x="4623" y="21431"/>
                  </a:cubicBezTo>
                  <a:cubicBezTo>
                    <a:pt x="4957" y="21600"/>
                    <a:pt x="5403" y="21262"/>
                    <a:pt x="5625" y="20419"/>
                  </a:cubicBezTo>
                  <a:cubicBezTo>
                    <a:pt x="5848" y="19575"/>
                    <a:pt x="5848" y="18225"/>
                    <a:pt x="5124" y="16931"/>
                  </a:cubicBezTo>
                  <a:cubicBezTo>
                    <a:pt x="4401" y="15637"/>
                    <a:pt x="2953" y="14400"/>
                    <a:pt x="1840" y="13725"/>
                  </a:cubicBezTo>
                  <a:cubicBezTo>
                    <a:pt x="726" y="13050"/>
                    <a:pt x="-53" y="12937"/>
                    <a:pt x="3" y="12544"/>
                  </a:cubicBezTo>
                  <a:cubicBezTo>
                    <a:pt x="58" y="12150"/>
                    <a:pt x="949" y="11475"/>
                    <a:pt x="2229" y="10238"/>
                  </a:cubicBezTo>
                  <a:cubicBezTo>
                    <a:pt x="3510" y="9000"/>
                    <a:pt x="5180" y="7200"/>
                    <a:pt x="6460" y="5625"/>
                  </a:cubicBezTo>
                  <a:cubicBezTo>
                    <a:pt x="7741" y="4050"/>
                    <a:pt x="8632" y="2700"/>
                    <a:pt x="9021" y="2531"/>
                  </a:cubicBezTo>
                  <a:cubicBezTo>
                    <a:pt x="9411" y="2362"/>
                    <a:pt x="9300" y="3375"/>
                    <a:pt x="8910" y="5400"/>
                  </a:cubicBezTo>
                  <a:cubicBezTo>
                    <a:pt x="8520" y="7425"/>
                    <a:pt x="7852" y="10462"/>
                    <a:pt x="7351" y="12769"/>
                  </a:cubicBezTo>
                  <a:cubicBezTo>
                    <a:pt x="6850" y="15075"/>
                    <a:pt x="6516" y="16650"/>
                    <a:pt x="6293" y="17775"/>
                  </a:cubicBezTo>
                  <a:cubicBezTo>
                    <a:pt x="6071" y="18900"/>
                    <a:pt x="5959" y="19575"/>
                    <a:pt x="5904" y="19575"/>
                  </a:cubicBezTo>
                  <a:cubicBezTo>
                    <a:pt x="5848" y="19575"/>
                    <a:pt x="5848" y="18900"/>
                    <a:pt x="6182" y="17888"/>
                  </a:cubicBezTo>
                  <a:cubicBezTo>
                    <a:pt x="6516" y="16875"/>
                    <a:pt x="7184" y="15525"/>
                    <a:pt x="7741" y="14569"/>
                  </a:cubicBezTo>
                  <a:cubicBezTo>
                    <a:pt x="8298" y="13612"/>
                    <a:pt x="8743" y="13050"/>
                    <a:pt x="9133" y="13050"/>
                  </a:cubicBezTo>
                  <a:cubicBezTo>
                    <a:pt x="9522" y="13050"/>
                    <a:pt x="9856" y="13612"/>
                    <a:pt x="10079" y="14456"/>
                  </a:cubicBezTo>
                  <a:cubicBezTo>
                    <a:pt x="10302" y="15300"/>
                    <a:pt x="10413" y="16425"/>
                    <a:pt x="10580" y="17325"/>
                  </a:cubicBezTo>
                  <a:cubicBezTo>
                    <a:pt x="10747" y="18225"/>
                    <a:pt x="10970" y="18900"/>
                    <a:pt x="11359" y="19294"/>
                  </a:cubicBezTo>
                  <a:cubicBezTo>
                    <a:pt x="11749" y="19687"/>
                    <a:pt x="12306" y="19800"/>
                    <a:pt x="13141" y="19238"/>
                  </a:cubicBezTo>
                  <a:cubicBezTo>
                    <a:pt x="13976" y="18675"/>
                    <a:pt x="15089" y="17438"/>
                    <a:pt x="15813" y="16538"/>
                  </a:cubicBezTo>
                  <a:cubicBezTo>
                    <a:pt x="16537" y="15637"/>
                    <a:pt x="16871" y="15075"/>
                    <a:pt x="17038" y="14512"/>
                  </a:cubicBezTo>
                  <a:cubicBezTo>
                    <a:pt x="17205" y="13950"/>
                    <a:pt x="17205" y="13388"/>
                    <a:pt x="16926" y="13050"/>
                  </a:cubicBezTo>
                  <a:cubicBezTo>
                    <a:pt x="16648" y="12713"/>
                    <a:pt x="16091" y="12600"/>
                    <a:pt x="15423" y="12994"/>
                  </a:cubicBezTo>
                  <a:cubicBezTo>
                    <a:pt x="14755" y="13388"/>
                    <a:pt x="13976" y="14287"/>
                    <a:pt x="13531" y="15300"/>
                  </a:cubicBezTo>
                  <a:cubicBezTo>
                    <a:pt x="13085" y="16312"/>
                    <a:pt x="12974" y="17438"/>
                    <a:pt x="13419" y="18337"/>
                  </a:cubicBezTo>
                  <a:cubicBezTo>
                    <a:pt x="13865" y="19238"/>
                    <a:pt x="14867" y="19912"/>
                    <a:pt x="16314" y="19969"/>
                  </a:cubicBezTo>
                  <a:cubicBezTo>
                    <a:pt x="17761" y="20025"/>
                    <a:pt x="19654" y="19463"/>
                    <a:pt x="2154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7738643" y="5613400"/>
              <a:ext cx="287757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514" y="0"/>
                  </a:moveTo>
                  <a:cubicBezTo>
                    <a:pt x="1568" y="2583"/>
                    <a:pt x="622" y="5165"/>
                    <a:pt x="228" y="8452"/>
                  </a:cubicBezTo>
                  <a:cubicBezTo>
                    <a:pt x="-166" y="11739"/>
                    <a:pt x="-8" y="15730"/>
                    <a:pt x="386" y="18196"/>
                  </a:cubicBezTo>
                  <a:cubicBezTo>
                    <a:pt x="780" y="20661"/>
                    <a:pt x="1411" y="21600"/>
                    <a:pt x="2435" y="21600"/>
                  </a:cubicBezTo>
                  <a:cubicBezTo>
                    <a:pt x="3460" y="21600"/>
                    <a:pt x="4879" y="20661"/>
                    <a:pt x="5983" y="18313"/>
                  </a:cubicBezTo>
                  <a:cubicBezTo>
                    <a:pt x="7087" y="15965"/>
                    <a:pt x="7875" y="12209"/>
                    <a:pt x="8269" y="9509"/>
                  </a:cubicBezTo>
                  <a:cubicBezTo>
                    <a:pt x="8663" y="6809"/>
                    <a:pt x="8663" y="5165"/>
                    <a:pt x="8584" y="4930"/>
                  </a:cubicBezTo>
                  <a:cubicBezTo>
                    <a:pt x="8506" y="4696"/>
                    <a:pt x="8348" y="5870"/>
                    <a:pt x="8190" y="7043"/>
                  </a:cubicBezTo>
                  <a:cubicBezTo>
                    <a:pt x="8033" y="8217"/>
                    <a:pt x="7875" y="9391"/>
                    <a:pt x="7796" y="10565"/>
                  </a:cubicBezTo>
                  <a:cubicBezTo>
                    <a:pt x="7717" y="11739"/>
                    <a:pt x="7717" y="12913"/>
                    <a:pt x="8033" y="13852"/>
                  </a:cubicBezTo>
                  <a:cubicBezTo>
                    <a:pt x="8348" y="14791"/>
                    <a:pt x="8979" y="15496"/>
                    <a:pt x="9925" y="14674"/>
                  </a:cubicBezTo>
                  <a:cubicBezTo>
                    <a:pt x="10870" y="13852"/>
                    <a:pt x="12132" y="11504"/>
                    <a:pt x="12841" y="9743"/>
                  </a:cubicBezTo>
                  <a:cubicBezTo>
                    <a:pt x="13551" y="7983"/>
                    <a:pt x="13708" y="6809"/>
                    <a:pt x="13787" y="6809"/>
                  </a:cubicBezTo>
                  <a:cubicBezTo>
                    <a:pt x="13866" y="6809"/>
                    <a:pt x="13866" y="7983"/>
                    <a:pt x="13787" y="9157"/>
                  </a:cubicBezTo>
                  <a:cubicBezTo>
                    <a:pt x="13708" y="10330"/>
                    <a:pt x="13551" y="11504"/>
                    <a:pt x="13393" y="12796"/>
                  </a:cubicBezTo>
                  <a:cubicBezTo>
                    <a:pt x="13235" y="14087"/>
                    <a:pt x="13078" y="15496"/>
                    <a:pt x="12920" y="15613"/>
                  </a:cubicBezTo>
                  <a:cubicBezTo>
                    <a:pt x="12762" y="15730"/>
                    <a:pt x="12605" y="14557"/>
                    <a:pt x="12762" y="12561"/>
                  </a:cubicBezTo>
                  <a:cubicBezTo>
                    <a:pt x="12920" y="10565"/>
                    <a:pt x="13393" y="7748"/>
                    <a:pt x="13945" y="5870"/>
                  </a:cubicBezTo>
                  <a:cubicBezTo>
                    <a:pt x="14497" y="3991"/>
                    <a:pt x="15127" y="3052"/>
                    <a:pt x="15837" y="2583"/>
                  </a:cubicBezTo>
                  <a:cubicBezTo>
                    <a:pt x="16546" y="2113"/>
                    <a:pt x="17335" y="2113"/>
                    <a:pt x="17887" y="2700"/>
                  </a:cubicBezTo>
                  <a:cubicBezTo>
                    <a:pt x="18438" y="3287"/>
                    <a:pt x="18754" y="4461"/>
                    <a:pt x="18990" y="6339"/>
                  </a:cubicBezTo>
                  <a:cubicBezTo>
                    <a:pt x="19227" y="8217"/>
                    <a:pt x="19384" y="10800"/>
                    <a:pt x="19463" y="12796"/>
                  </a:cubicBezTo>
                  <a:cubicBezTo>
                    <a:pt x="19542" y="14791"/>
                    <a:pt x="19542" y="16200"/>
                    <a:pt x="19857" y="16552"/>
                  </a:cubicBezTo>
                  <a:cubicBezTo>
                    <a:pt x="20173" y="16904"/>
                    <a:pt x="20803" y="16200"/>
                    <a:pt x="21434" y="15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8046671" y="5415532"/>
              <a:ext cx="208330" cy="36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58" fill="norm" stroke="1" extrusionOk="0">
                  <a:moveTo>
                    <a:pt x="10347" y="15891"/>
                  </a:moveTo>
                  <a:cubicBezTo>
                    <a:pt x="10565" y="15278"/>
                    <a:pt x="10783" y="14664"/>
                    <a:pt x="10456" y="14173"/>
                  </a:cubicBezTo>
                  <a:cubicBezTo>
                    <a:pt x="10129" y="13682"/>
                    <a:pt x="9256" y="13314"/>
                    <a:pt x="8274" y="13130"/>
                  </a:cubicBezTo>
                  <a:cubicBezTo>
                    <a:pt x="7292" y="12946"/>
                    <a:pt x="6201" y="12946"/>
                    <a:pt x="4783" y="13744"/>
                  </a:cubicBezTo>
                  <a:cubicBezTo>
                    <a:pt x="3365" y="14541"/>
                    <a:pt x="1619" y="16137"/>
                    <a:pt x="747" y="17364"/>
                  </a:cubicBezTo>
                  <a:cubicBezTo>
                    <a:pt x="-126" y="18591"/>
                    <a:pt x="-126" y="19450"/>
                    <a:pt x="201" y="20125"/>
                  </a:cubicBezTo>
                  <a:cubicBezTo>
                    <a:pt x="529" y="20800"/>
                    <a:pt x="1183" y="21291"/>
                    <a:pt x="1947" y="21353"/>
                  </a:cubicBezTo>
                  <a:cubicBezTo>
                    <a:pt x="2710" y="21414"/>
                    <a:pt x="3583" y="21046"/>
                    <a:pt x="5656" y="19082"/>
                  </a:cubicBezTo>
                  <a:cubicBezTo>
                    <a:pt x="7729" y="17119"/>
                    <a:pt x="11001" y="13559"/>
                    <a:pt x="13292" y="10491"/>
                  </a:cubicBezTo>
                  <a:cubicBezTo>
                    <a:pt x="15583" y="7423"/>
                    <a:pt x="16892" y="4846"/>
                    <a:pt x="17656" y="3066"/>
                  </a:cubicBezTo>
                  <a:cubicBezTo>
                    <a:pt x="18419" y="1287"/>
                    <a:pt x="18638" y="305"/>
                    <a:pt x="18201" y="59"/>
                  </a:cubicBezTo>
                  <a:cubicBezTo>
                    <a:pt x="17765" y="-186"/>
                    <a:pt x="16674" y="305"/>
                    <a:pt x="15147" y="2084"/>
                  </a:cubicBezTo>
                  <a:cubicBezTo>
                    <a:pt x="13619" y="3864"/>
                    <a:pt x="11656" y="6932"/>
                    <a:pt x="10456" y="9694"/>
                  </a:cubicBezTo>
                  <a:cubicBezTo>
                    <a:pt x="9256" y="12455"/>
                    <a:pt x="8819" y="14909"/>
                    <a:pt x="8710" y="16444"/>
                  </a:cubicBezTo>
                  <a:cubicBezTo>
                    <a:pt x="8601" y="17978"/>
                    <a:pt x="8819" y="18591"/>
                    <a:pt x="9801" y="18837"/>
                  </a:cubicBezTo>
                  <a:cubicBezTo>
                    <a:pt x="10783" y="19082"/>
                    <a:pt x="12529" y="18959"/>
                    <a:pt x="13729" y="18653"/>
                  </a:cubicBezTo>
                  <a:cubicBezTo>
                    <a:pt x="14929" y="18346"/>
                    <a:pt x="15583" y="17855"/>
                    <a:pt x="16347" y="17303"/>
                  </a:cubicBezTo>
                  <a:cubicBezTo>
                    <a:pt x="17110" y="16750"/>
                    <a:pt x="17983" y="16137"/>
                    <a:pt x="18529" y="15523"/>
                  </a:cubicBezTo>
                  <a:cubicBezTo>
                    <a:pt x="19074" y="14909"/>
                    <a:pt x="19292" y="14296"/>
                    <a:pt x="18856" y="14112"/>
                  </a:cubicBezTo>
                  <a:cubicBezTo>
                    <a:pt x="18419" y="13928"/>
                    <a:pt x="17329" y="14173"/>
                    <a:pt x="16674" y="14848"/>
                  </a:cubicBezTo>
                  <a:cubicBezTo>
                    <a:pt x="16019" y="15523"/>
                    <a:pt x="15801" y="16628"/>
                    <a:pt x="15801" y="17487"/>
                  </a:cubicBezTo>
                  <a:cubicBezTo>
                    <a:pt x="15801" y="18346"/>
                    <a:pt x="16019" y="18959"/>
                    <a:pt x="16674" y="19266"/>
                  </a:cubicBezTo>
                  <a:cubicBezTo>
                    <a:pt x="17329" y="19573"/>
                    <a:pt x="18419" y="19573"/>
                    <a:pt x="19292" y="19328"/>
                  </a:cubicBezTo>
                  <a:cubicBezTo>
                    <a:pt x="20165" y="19082"/>
                    <a:pt x="20819" y="18591"/>
                    <a:pt x="21474" y="1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8267700" y="5607050"/>
              <a:ext cx="1079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900"/>
                  </a:moveTo>
                  <a:cubicBezTo>
                    <a:pt x="424" y="8400"/>
                    <a:pt x="847" y="6900"/>
                    <a:pt x="1694" y="6900"/>
                  </a:cubicBezTo>
                  <a:cubicBezTo>
                    <a:pt x="2541" y="6900"/>
                    <a:pt x="3812" y="8400"/>
                    <a:pt x="5294" y="10500"/>
                  </a:cubicBezTo>
                  <a:cubicBezTo>
                    <a:pt x="6776" y="12600"/>
                    <a:pt x="8471" y="15300"/>
                    <a:pt x="9106" y="17550"/>
                  </a:cubicBezTo>
                  <a:cubicBezTo>
                    <a:pt x="9741" y="19800"/>
                    <a:pt x="9318" y="21600"/>
                    <a:pt x="9106" y="21600"/>
                  </a:cubicBezTo>
                  <a:cubicBezTo>
                    <a:pt x="8894" y="21600"/>
                    <a:pt x="8894" y="19800"/>
                    <a:pt x="11012" y="15900"/>
                  </a:cubicBezTo>
                  <a:cubicBezTo>
                    <a:pt x="13129" y="12000"/>
                    <a:pt x="17365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8402604" y="5397500"/>
              <a:ext cx="100047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543" fill="norm" stroke="1" extrusionOk="0">
                  <a:moveTo>
                    <a:pt x="21270" y="0"/>
                  </a:moveTo>
                  <a:cubicBezTo>
                    <a:pt x="17220" y="3640"/>
                    <a:pt x="13170" y="7281"/>
                    <a:pt x="9570" y="10618"/>
                  </a:cubicBezTo>
                  <a:cubicBezTo>
                    <a:pt x="5970" y="13955"/>
                    <a:pt x="2820" y="16989"/>
                    <a:pt x="1245" y="18870"/>
                  </a:cubicBezTo>
                  <a:cubicBezTo>
                    <a:pt x="-330" y="20751"/>
                    <a:pt x="-330" y="21479"/>
                    <a:pt x="795" y="21539"/>
                  </a:cubicBezTo>
                  <a:cubicBezTo>
                    <a:pt x="1920" y="21600"/>
                    <a:pt x="4170" y="20993"/>
                    <a:pt x="6870" y="19840"/>
                  </a:cubicBezTo>
                  <a:cubicBezTo>
                    <a:pt x="9570" y="18688"/>
                    <a:pt x="12720" y="16989"/>
                    <a:pt x="15870" y="1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8451850" y="5638800"/>
              <a:ext cx="110919" cy="34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86" fill="norm" stroke="1" extrusionOk="0">
                  <a:moveTo>
                    <a:pt x="8558" y="0"/>
                  </a:moveTo>
                  <a:cubicBezTo>
                    <a:pt x="7743" y="651"/>
                    <a:pt x="6928" y="1301"/>
                    <a:pt x="6521" y="1952"/>
                  </a:cubicBezTo>
                  <a:cubicBezTo>
                    <a:pt x="6113" y="2602"/>
                    <a:pt x="6113" y="3253"/>
                    <a:pt x="7132" y="3708"/>
                  </a:cubicBezTo>
                  <a:cubicBezTo>
                    <a:pt x="8151" y="4164"/>
                    <a:pt x="10189" y="4424"/>
                    <a:pt x="12226" y="4164"/>
                  </a:cubicBezTo>
                  <a:cubicBezTo>
                    <a:pt x="14264" y="3904"/>
                    <a:pt x="16302" y="3123"/>
                    <a:pt x="17932" y="2407"/>
                  </a:cubicBezTo>
                  <a:cubicBezTo>
                    <a:pt x="19562" y="1692"/>
                    <a:pt x="20785" y="1041"/>
                    <a:pt x="21192" y="1041"/>
                  </a:cubicBezTo>
                  <a:cubicBezTo>
                    <a:pt x="21600" y="1041"/>
                    <a:pt x="21192" y="1692"/>
                    <a:pt x="20581" y="4229"/>
                  </a:cubicBezTo>
                  <a:cubicBezTo>
                    <a:pt x="19970" y="6766"/>
                    <a:pt x="19155" y="11190"/>
                    <a:pt x="18747" y="14053"/>
                  </a:cubicBezTo>
                  <a:cubicBezTo>
                    <a:pt x="18340" y="16916"/>
                    <a:pt x="18340" y="18217"/>
                    <a:pt x="17932" y="19323"/>
                  </a:cubicBezTo>
                  <a:cubicBezTo>
                    <a:pt x="17525" y="20429"/>
                    <a:pt x="16709" y="21340"/>
                    <a:pt x="14060" y="21470"/>
                  </a:cubicBezTo>
                  <a:cubicBezTo>
                    <a:pt x="11411" y="21600"/>
                    <a:pt x="6928" y="20949"/>
                    <a:pt x="4279" y="19843"/>
                  </a:cubicBezTo>
                  <a:cubicBezTo>
                    <a:pt x="1630" y="18737"/>
                    <a:pt x="815" y="17176"/>
                    <a:pt x="0" y="15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610600" y="5664200"/>
              <a:ext cx="317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648700" y="5562600"/>
              <a:ext cx="31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688021" y="5624969"/>
              <a:ext cx="104613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62" fill="norm" stroke="1" extrusionOk="0">
                  <a:moveTo>
                    <a:pt x="3639" y="3709"/>
                  </a:moveTo>
                  <a:cubicBezTo>
                    <a:pt x="3639" y="8147"/>
                    <a:pt x="3639" y="12585"/>
                    <a:pt x="2991" y="15544"/>
                  </a:cubicBezTo>
                  <a:cubicBezTo>
                    <a:pt x="2343" y="18503"/>
                    <a:pt x="1047" y="19983"/>
                    <a:pt x="399" y="19983"/>
                  </a:cubicBezTo>
                  <a:cubicBezTo>
                    <a:pt x="-249" y="19983"/>
                    <a:pt x="-249" y="18503"/>
                    <a:pt x="1479" y="15396"/>
                  </a:cubicBezTo>
                  <a:cubicBezTo>
                    <a:pt x="3207" y="12289"/>
                    <a:pt x="6663" y="7555"/>
                    <a:pt x="10119" y="4448"/>
                  </a:cubicBezTo>
                  <a:cubicBezTo>
                    <a:pt x="13575" y="1341"/>
                    <a:pt x="17031" y="-138"/>
                    <a:pt x="18975" y="10"/>
                  </a:cubicBezTo>
                  <a:cubicBezTo>
                    <a:pt x="20919" y="158"/>
                    <a:pt x="21351" y="1933"/>
                    <a:pt x="21351" y="5040"/>
                  </a:cubicBezTo>
                  <a:cubicBezTo>
                    <a:pt x="21351" y="8147"/>
                    <a:pt x="20919" y="12585"/>
                    <a:pt x="20487" y="15544"/>
                  </a:cubicBezTo>
                  <a:cubicBezTo>
                    <a:pt x="20055" y="18503"/>
                    <a:pt x="19623" y="19983"/>
                    <a:pt x="19623" y="20722"/>
                  </a:cubicBezTo>
                  <a:cubicBezTo>
                    <a:pt x="19623" y="21462"/>
                    <a:pt x="20055" y="21462"/>
                    <a:pt x="20487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8784166" y="5615287"/>
              <a:ext cx="124884" cy="45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1417"/>
                  </a:moveTo>
                  <a:cubicBezTo>
                    <a:pt x="21600" y="915"/>
                    <a:pt x="21600" y="412"/>
                    <a:pt x="20502" y="161"/>
                  </a:cubicBezTo>
                  <a:cubicBezTo>
                    <a:pt x="19403" y="-90"/>
                    <a:pt x="17207" y="-90"/>
                    <a:pt x="15010" y="463"/>
                  </a:cubicBezTo>
                  <a:cubicBezTo>
                    <a:pt x="12814" y="1015"/>
                    <a:pt x="10617" y="2120"/>
                    <a:pt x="9336" y="2974"/>
                  </a:cubicBezTo>
                  <a:cubicBezTo>
                    <a:pt x="8054" y="3828"/>
                    <a:pt x="7688" y="4431"/>
                    <a:pt x="8420" y="4732"/>
                  </a:cubicBezTo>
                  <a:cubicBezTo>
                    <a:pt x="9153" y="5034"/>
                    <a:pt x="10983" y="5034"/>
                    <a:pt x="12447" y="4833"/>
                  </a:cubicBezTo>
                  <a:cubicBezTo>
                    <a:pt x="13912" y="4632"/>
                    <a:pt x="15010" y="4230"/>
                    <a:pt x="16475" y="3778"/>
                  </a:cubicBezTo>
                  <a:cubicBezTo>
                    <a:pt x="17939" y="3326"/>
                    <a:pt x="19769" y="2823"/>
                    <a:pt x="20685" y="2974"/>
                  </a:cubicBezTo>
                  <a:cubicBezTo>
                    <a:pt x="21600" y="3125"/>
                    <a:pt x="21600" y="3929"/>
                    <a:pt x="20502" y="5436"/>
                  </a:cubicBezTo>
                  <a:cubicBezTo>
                    <a:pt x="19403" y="6943"/>
                    <a:pt x="17207" y="9153"/>
                    <a:pt x="15010" y="11664"/>
                  </a:cubicBezTo>
                  <a:cubicBezTo>
                    <a:pt x="12814" y="14176"/>
                    <a:pt x="10617" y="16989"/>
                    <a:pt x="9153" y="18647"/>
                  </a:cubicBezTo>
                  <a:cubicBezTo>
                    <a:pt x="7688" y="20304"/>
                    <a:pt x="6956" y="20807"/>
                    <a:pt x="5675" y="21108"/>
                  </a:cubicBezTo>
                  <a:cubicBezTo>
                    <a:pt x="4393" y="21410"/>
                    <a:pt x="2563" y="21510"/>
                    <a:pt x="1464" y="21309"/>
                  </a:cubicBezTo>
                  <a:cubicBezTo>
                    <a:pt x="366" y="21108"/>
                    <a:pt x="0" y="20606"/>
                    <a:pt x="0" y="19099"/>
                  </a:cubicBezTo>
                  <a:cubicBezTo>
                    <a:pt x="0" y="17592"/>
                    <a:pt x="366" y="15080"/>
                    <a:pt x="732" y="12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9355666" y="5362487"/>
              <a:ext cx="270935" cy="43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10969" y="17606"/>
                  </a:moveTo>
                  <a:cubicBezTo>
                    <a:pt x="10969" y="17087"/>
                    <a:pt x="10969" y="16567"/>
                    <a:pt x="10041" y="15944"/>
                  </a:cubicBezTo>
                  <a:cubicBezTo>
                    <a:pt x="9112" y="15321"/>
                    <a:pt x="7256" y="14594"/>
                    <a:pt x="5484" y="14958"/>
                  </a:cubicBezTo>
                  <a:cubicBezTo>
                    <a:pt x="3712" y="15321"/>
                    <a:pt x="2025" y="16775"/>
                    <a:pt x="1097" y="17762"/>
                  </a:cubicBezTo>
                  <a:cubicBezTo>
                    <a:pt x="169" y="18748"/>
                    <a:pt x="0" y="19267"/>
                    <a:pt x="0" y="19787"/>
                  </a:cubicBezTo>
                  <a:cubicBezTo>
                    <a:pt x="0" y="20306"/>
                    <a:pt x="169" y="20825"/>
                    <a:pt x="759" y="21137"/>
                  </a:cubicBezTo>
                  <a:cubicBezTo>
                    <a:pt x="1350" y="21448"/>
                    <a:pt x="2362" y="21552"/>
                    <a:pt x="3881" y="20825"/>
                  </a:cubicBezTo>
                  <a:cubicBezTo>
                    <a:pt x="5400" y="20098"/>
                    <a:pt x="7425" y="18540"/>
                    <a:pt x="9281" y="15892"/>
                  </a:cubicBezTo>
                  <a:cubicBezTo>
                    <a:pt x="11137" y="13244"/>
                    <a:pt x="12825" y="9506"/>
                    <a:pt x="13838" y="6858"/>
                  </a:cubicBezTo>
                  <a:cubicBezTo>
                    <a:pt x="14850" y="4210"/>
                    <a:pt x="15187" y="2652"/>
                    <a:pt x="15272" y="1614"/>
                  </a:cubicBezTo>
                  <a:cubicBezTo>
                    <a:pt x="15356" y="575"/>
                    <a:pt x="15187" y="56"/>
                    <a:pt x="14681" y="4"/>
                  </a:cubicBezTo>
                  <a:cubicBezTo>
                    <a:pt x="14175" y="-48"/>
                    <a:pt x="13331" y="367"/>
                    <a:pt x="12572" y="1562"/>
                  </a:cubicBezTo>
                  <a:cubicBezTo>
                    <a:pt x="11812" y="2756"/>
                    <a:pt x="11137" y="4729"/>
                    <a:pt x="10631" y="7117"/>
                  </a:cubicBezTo>
                  <a:cubicBezTo>
                    <a:pt x="10125" y="9506"/>
                    <a:pt x="9788" y="12310"/>
                    <a:pt x="9788" y="14283"/>
                  </a:cubicBezTo>
                  <a:cubicBezTo>
                    <a:pt x="9788" y="16256"/>
                    <a:pt x="10125" y="17398"/>
                    <a:pt x="10378" y="18229"/>
                  </a:cubicBezTo>
                  <a:cubicBezTo>
                    <a:pt x="10631" y="19060"/>
                    <a:pt x="10800" y="19579"/>
                    <a:pt x="11306" y="19839"/>
                  </a:cubicBezTo>
                  <a:cubicBezTo>
                    <a:pt x="11812" y="20098"/>
                    <a:pt x="12656" y="20098"/>
                    <a:pt x="13500" y="19475"/>
                  </a:cubicBezTo>
                  <a:cubicBezTo>
                    <a:pt x="14344" y="18852"/>
                    <a:pt x="15187" y="17606"/>
                    <a:pt x="15778" y="16723"/>
                  </a:cubicBezTo>
                  <a:cubicBezTo>
                    <a:pt x="16369" y="15840"/>
                    <a:pt x="16706" y="15321"/>
                    <a:pt x="16875" y="15321"/>
                  </a:cubicBezTo>
                  <a:cubicBezTo>
                    <a:pt x="17044" y="15321"/>
                    <a:pt x="17044" y="15840"/>
                    <a:pt x="16959" y="16360"/>
                  </a:cubicBezTo>
                  <a:cubicBezTo>
                    <a:pt x="16875" y="16879"/>
                    <a:pt x="16706" y="17398"/>
                    <a:pt x="16538" y="18073"/>
                  </a:cubicBezTo>
                  <a:cubicBezTo>
                    <a:pt x="16369" y="18748"/>
                    <a:pt x="16200" y="19579"/>
                    <a:pt x="16200" y="19631"/>
                  </a:cubicBezTo>
                  <a:cubicBezTo>
                    <a:pt x="16200" y="19683"/>
                    <a:pt x="16369" y="18956"/>
                    <a:pt x="16453" y="17762"/>
                  </a:cubicBezTo>
                  <a:cubicBezTo>
                    <a:pt x="16538" y="16567"/>
                    <a:pt x="16538" y="14906"/>
                    <a:pt x="16538" y="13815"/>
                  </a:cubicBezTo>
                  <a:cubicBezTo>
                    <a:pt x="16538" y="12725"/>
                    <a:pt x="16538" y="12206"/>
                    <a:pt x="16875" y="11790"/>
                  </a:cubicBezTo>
                  <a:cubicBezTo>
                    <a:pt x="17212" y="11375"/>
                    <a:pt x="17887" y="11064"/>
                    <a:pt x="18731" y="11064"/>
                  </a:cubicBezTo>
                  <a:cubicBezTo>
                    <a:pt x="19575" y="11064"/>
                    <a:pt x="20588" y="11375"/>
                    <a:pt x="21600" y="11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9624397" y="5601205"/>
              <a:ext cx="84754" cy="188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87" fill="norm" stroke="1" extrusionOk="0">
                  <a:moveTo>
                    <a:pt x="21095" y="3543"/>
                  </a:moveTo>
                  <a:cubicBezTo>
                    <a:pt x="19515" y="2583"/>
                    <a:pt x="17934" y="1623"/>
                    <a:pt x="15827" y="1023"/>
                  </a:cubicBezTo>
                  <a:cubicBezTo>
                    <a:pt x="13719" y="423"/>
                    <a:pt x="11085" y="183"/>
                    <a:pt x="8451" y="63"/>
                  </a:cubicBezTo>
                  <a:cubicBezTo>
                    <a:pt x="5817" y="-57"/>
                    <a:pt x="3183" y="-57"/>
                    <a:pt x="1602" y="543"/>
                  </a:cubicBezTo>
                  <a:cubicBezTo>
                    <a:pt x="22" y="1143"/>
                    <a:pt x="-505" y="2343"/>
                    <a:pt x="549" y="4023"/>
                  </a:cubicBezTo>
                  <a:cubicBezTo>
                    <a:pt x="1602" y="5703"/>
                    <a:pt x="4236" y="7863"/>
                    <a:pt x="7397" y="10023"/>
                  </a:cubicBezTo>
                  <a:cubicBezTo>
                    <a:pt x="10558" y="12183"/>
                    <a:pt x="14246" y="14343"/>
                    <a:pt x="16354" y="16263"/>
                  </a:cubicBezTo>
                  <a:cubicBezTo>
                    <a:pt x="18461" y="18183"/>
                    <a:pt x="18988" y="19863"/>
                    <a:pt x="17671" y="20703"/>
                  </a:cubicBezTo>
                  <a:cubicBezTo>
                    <a:pt x="16354" y="21543"/>
                    <a:pt x="13193" y="21543"/>
                    <a:pt x="10558" y="21063"/>
                  </a:cubicBezTo>
                  <a:cubicBezTo>
                    <a:pt x="7924" y="20583"/>
                    <a:pt x="5817" y="19623"/>
                    <a:pt x="4763" y="17343"/>
                  </a:cubicBezTo>
                  <a:cubicBezTo>
                    <a:pt x="3710" y="15063"/>
                    <a:pt x="3710" y="11463"/>
                    <a:pt x="3710" y="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9746976" y="5410200"/>
              <a:ext cx="216174" cy="36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42" fill="norm" stroke="1" extrusionOk="0">
                  <a:moveTo>
                    <a:pt x="11980" y="0"/>
                  </a:moveTo>
                  <a:cubicBezTo>
                    <a:pt x="10093" y="2839"/>
                    <a:pt x="8205" y="5678"/>
                    <a:pt x="6947" y="9010"/>
                  </a:cubicBezTo>
                  <a:cubicBezTo>
                    <a:pt x="5689" y="12343"/>
                    <a:pt x="5060" y="16169"/>
                    <a:pt x="4850" y="18453"/>
                  </a:cubicBezTo>
                  <a:cubicBezTo>
                    <a:pt x="4640" y="20736"/>
                    <a:pt x="4850" y="21477"/>
                    <a:pt x="5165" y="21538"/>
                  </a:cubicBezTo>
                  <a:cubicBezTo>
                    <a:pt x="5479" y="21600"/>
                    <a:pt x="5899" y="20983"/>
                    <a:pt x="5689" y="19563"/>
                  </a:cubicBezTo>
                  <a:cubicBezTo>
                    <a:pt x="5479" y="18144"/>
                    <a:pt x="4640" y="15922"/>
                    <a:pt x="3906" y="14503"/>
                  </a:cubicBezTo>
                  <a:cubicBezTo>
                    <a:pt x="3172" y="13083"/>
                    <a:pt x="2543" y="12466"/>
                    <a:pt x="1704" y="12034"/>
                  </a:cubicBezTo>
                  <a:cubicBezTo>
                    <a:pt x="866" y="11602"/>
                    <a:pt x="-183" y="11355"/>
                    <a:pt x="27" y="11602"/>
                  </a:cubicBezTo>
                  <a:cubicBezTo>
                    <a:pt x="236" y="11849"/>
                    <a:pt x="1704" y="12590"/>
                    <a:pt x="3487" y="13762"/>
                  </a:cubicBezTo>
                  <a:cubicBezTo>
                    <a:pt x="5269" y="14935"/>
                    <a:pt x="7367" y="16539"/>
                    <a:pt x="8415" y="17712"/>
                  </a:cubicBezTo>
                  <a:cubicBezTo>
                    <a:pt x="9464" y="18885"/>
                    <a:pt x="9464" y="19625"/>
                    <a:pt x="9149" y="20242"/>
                  </a:cubicBezTo>
                  <a:cubicBezTo>
                    <a:pt x="8834" y="20859"/>
                    <a:pt x="8205" y="21353"/>
                    <a:pt x="7891" y="21230"/>
                  </a:cubicBezTo>
                  <a:cubicBezTo>
                    <a:pt x="7576" y="21106"/>
                    <a:pt x="7576" y="20366"/>
                    <a:pt x="8205" y="19378"/>
                  </a:cubicBezTo>
                  <a:cubicBezTo>
                    <a:pt x="8834" y="18391"/>
                    <a:pt x="10093" y="17157"/>
                    <a:pt x="11141" y="16354"/>
                  </a:cubicBezTo>
                  <a:cubicBezTo>
                    <a:pt x="12190" y="15552"/>
                    <a:pt x="13029" y="15182"/>
                    <a:pt x="14077" y="14873"/>
                  </a:cubicBezTo>
                  <a:cubicBezTo>
                    <a:pt x="15126" y="14565"/>
                    <a:pt x="16384" y="14318"/>
                    <a:pt x="17013" y="14503"/>
                  </a:cubicBezTo>
                  <a:cubicBezTo>
                    <a:pt x="17642" y="14688"/>
                    <a:pt x="17642" y="15305"/>
                    <a:pt x="17642" y="15984"/>
                  </a:cubicBezTo>
                  <a:cubicBezTo>
                    <a:pt x="17642" y="16663"/>
                    <a:pt x="17642" y="17403"/>
                    <a:pt x="17537" y="18144"/>
                  </a:cubicBezTo>
                  <a:cubicBezTo>
                    <a:pt x="17433" y="18885"/>
                    <a:pt x="17223" y="19625"/>
                    <a:pt x="17118" y="19502"/>
                  </a:cubicBezTo>
                  <a:cubicBezTo>
                    <a:pt x="17013" y="19378"/>
                    <a:pt x="17013" y="18391"/>
                    <a:pt x="17223" y="16910"/>
                  </a:cubicBezTo>
                  <a:cubicBezTo>
                    <a:pt x="17433" y="15429"/>
                    <a:pt x="17852" y="13454"/>
                    <a:pt x="18167" y="12158"/>
                  </a:cubicBezTo>
                  <a:cubicBezTo>
                    <a:pt x="18481" y="10862"/>
                    <a:pt x="18691" y="10245"/>
                    <a:pt x="19215" y="9813"/>
                  </a:cubicBezTo>
                  <a:cubicBezTo>
                    <a:pt x="19739" y="9381"/>
                    <a:pt x="20578" y="9134"/>
                    <a:pt x="21417" y="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10005483" y="5416550"/>
              <a:ext cx="84197" cy="34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44" fill="norm" stroke="1" extrusionOk="0">
                  <a:moveTo>
                    <a:pt x="19980" y="0"/>
                  </a:moveTo>
                  <a:cubicBezTo>
                    <a:pt x="16740" y="1571"/>
                    <a:pt x="13500" y="3142"/>
                    <a:pt x="10800" y="6087"/>
                  </a:cubicBezTo>
                  <a:cubicBezTo>
                    <a:pt x="8100" y="9033"/>
                    <a:pt x="5940" y="13353"/>
                    <a:pt x="4590" y="15840"/>
                  </a:cubicBezTo>
                  <a:cubicBezTo>
                    <a:pt x="3240" y="18327"/>
                    <a:pt x="2700" y="18982"/>
                    <a:pt x="1890" y="19636"/>
                  </a:cubicBezTo>
                  <a:cubicBezTo>
                    <a:pt x="1080" y="20291"/>
                    <a:pt x="0" y="20945"/>
                    <a:pt x="0" y="20880"/>
                  </a:cubicBezTo>
                  <a:cubicBezTo>
                    <a:pt x="0" y="20815"/>
                    <a:pt x="1080" y="20029"/>
                    <a:pt x="2700" y="18720"/>
                  </a:cubicBezTo>
                  <a:cubicBezTo>
                    <a:pt x="4320" y="17411"/>
                    <a:pt x="6480" y="15578"/>
                    <a:pt x="8370" y="14400"/>
                  </a:cubicBezTo>
                  <a:cubicBezTo>
                    <a:pt x="10260" y="13222"/>
                    <a:pt x="11880" y="12698"/>
                    <a:pt x="13770" y="12633"/>
                  </a:cubicBezTo>
                  <a:cubicBezTo>
                    <a:pt x="15660" y="12567"/>
                    <a:pt x="17820" y="12960"/>
                    <a:pt x="19170" y="13876"/>
                  </a:cubicBezTo>
                  <a:cubicBezTo>
                    <a:pt x="20520" y="14793"/>
                    <a:pt x="21060" y="16233"/>
                    <a:pt x="21330" y="17411"/>
                  </a:cubicBezTo>
                  <a:cubicBezTo>
                    <a:pt x="21600" y="18589"/>
                    <a:pt x="21600" y="19505"/>
                    <a:pt x="20520" y="20160"/>
                  </a:cubicBezTo>
                  <a:cubicBezTo>
                    <a:pt x="19440" y="20815"/>
                    <a:pt x="17280" y="21207"/>
                    <a:pt x="14850" y="21404"/>
                  </a:cubicBezTo>
                  <a:cubicBezTo>
                    <a:pt x="12420" y="21600"/>
                    <a:pt x="9720" y="21600"/>
                    <a:pt x="7020" y="21338"/>
                  </a:cubicBezTo>
                  <a:cubicBezTo>
                    <a:pt x="4320" y="21076"/>
                    <a:pt x="1620" y="20553"/>
                    <a:pt x="1080" y="20029"/>
                  </a:cubicBezTo>
                  <a:cubicBezTo>
                    <a:pt x="540" y="19505"/>
                    <a:pt x="2160" y="18982"/>
                    <a:pt x="5670" y="18262"/>
                  </a:cubicBezTo>
                  <a:cubicBezTo>
                    <a:pt x="9180" y="17542"/>
                    <a:pt x="14580" y="16625"/>
                    <a:pt x="1998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135882" y="5348419"/>
              <a:ext cx="360668" cy="39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192" fill="norm" stroke="1" extrusionOk="0">
                  <a:moveTo>
                    <a:pt x="1439" y="14307"/>
                  </a:moveTo>
                  <a:cubicBezTo>
                    <a:pt x="1818" y="13850"/>
                    <a:pt x="2197" y="13393"/>
                    <a:pt x="2197" y="13507"/>
                  </a:cubicBezTo>
                  <a:cubicBezTo>
                    <a:pt x="2197" y="13622"/>
                    <a:pt x="1818" y="14307"/>
                    <a:pt x="1376" y="15336"/>
                  </a:cubicBezTo>
                  <a:cubicBezTo>
                    <a:pt x="934" y="16364"/>
                    <a:pt x="428" y="17736"/>
                    <a:pt x="176" y="18764"/>
                  </a:cubicBezTo>
                  <a:cubicBezTo>
                    <a:pt x="-77" y="19793"/>
                    <a:pt x="-77" y="20479"/>
                    <a:pt x="302" y="20593"/>
                  </a:cubicBezTo>
                  <a:cubicBezTo>
                    <a:pt x="681" y="20707"/>
                    <a:pt x="1439" y="20250"/>
                    <a:pt x="2197" y="19564"/>
                  </a:cubicBezTo>
                  <a:cubicBezTo>
                    <a:pt x="2955" y="18879"/>
                    <a:pt x="3712" y="17964"/>
                    <a:pt x="4281" y="17279"/>
                  </a:cubicBezTo>
                  <a:cubicBezTo>
                    <a:pt x="4849" y="16593"/>
                    <a:pt x="5228" y="16136"/>
                    <a:pt x="5418" y="16193"/>
                  </a:cubicBezTo>
                  <a:cubicBezTo>
                    <a:pt x="5607" y="16250"/>
                    <a:pt x="5607" y="16822"/>
                    <a:pt x="5544" y="17450"/>
                  </a:cubicBezTo>
                  <a:cubicBezTo>
                    <a:pt x="5481" y="18079"/>
                    <a:pt x="5355" y="18764"/>
                    <a:pt x="5355" y="19393"/>
                  </a:cubicBezTo>
                  <a:cubicBezTo>
                    <a:pt x="5355" y="20022"/>
                    <a:pt x="5481" y="20593"/>
                    <a:pt x="5860" y="20936"/>
                  </a:cubicBezTo>
                  <a:cubicBezTo>
                    <a:pt x="6239" y="21279"/>
                    <a:pt x="6870" y="21393"/>
                    <a:pt x="7881" y="20536"/>
                  </a:cubicBezTo>
                  <a:cubicBezTo>
                    <a:pt x="8891" y="19679"/>
                    <a:pt x="10281" y="17850"/>
                    <a:pt x="11923" y="15336"/>
                  </a:cubicBezTo>
                  <a:cubicBezTo>
                    <a:pt x="13565" y="12822"/>
                    <a:pt x="15460" y="9622"/>
                    <a:pt x="16786" y="7336"/>
                  </a:cubicBezTo>
                  <a:cubicBezTo>
                    <a:pt x="18112" y="5050"/>
                    <a:pt x="18870" y="3679"/>
                    <a:pt x="19312" y="2536"/>
                  </a:cubicBezTo>
                  <a:cubicBezTo>
                    <a:pt x="19755" y="1393"/>
                    <a:pt x="19881" y="479"/>
                    <a:pt x="19628" y="136"/>
                  </a:cubicBezTo>
                  <a:cubicBezTo>
                    <a:pt x="19376" y="-207"/>
                    <a:pt x="18744" y="22"/>
                    <a:pt x="17607" y="1736"/>
                  </a:cubicBezTo>
                  <a:cubicBezTo>
                    <a:pt x="16470" y="3450"/>
                    <a:pt x="14828" y="6650"/>
                    <a:pt x="13818" y="9450"/>
                  </a:cubicBezTo>
                  <a:cubicBezTo>
                    <a:pt x="12807" y="12250"/>
                    <a:pt x="12428" y="14650"/>
                    <a:pt x="12239" y="16250"/>
                  </a:cubicBezTo>
                  <a:cubicBezTo>
                    <a:pt x="12049" y="17850"/>
                    <a:pt x="12049" y="18650"/>
                    <a:pt x="12365" y="19164"/>
                  </a:cubicBezTo>
                  <a:cubicBezTo>
                    <a:pt x="12681" y="19679"/>
                    <a:pt x="13312" y="19907"/>
                    <a:pt x="13881" y="19850"/>
                  </a:cubicBezTo>
                  <a:cubicBezTo>
                    <a:pt x="14449" y="19793"/>
                    <a:pt x="14955" y="19450"/>
                    <a:pt x="15334" y="18650"/>
                  </a:cubicBezTo>
                  <a:cubicBezTo>
                    <a:pt x="15712" y="17850"/>
                    <a:pt x="15965" y="16593"/>
                    <a:pt x="15523" y="15564"/>
                  </a:cubicBezTo>
                  <a:cubicBezTo>
                    <a:pt x="15081" y="14536"/>
                    <a:pt x="13944" y="13736"/>
                    <a:pt x="12997" y="13279"/>
                  </a:cubicBezTo>
                  <a:cubicBezTo>
                    <a:pt x="12049" y="12822"/>
                    <a:pt x="11291" y="12707"/>
                    <a:pt x="10597" y="12593"/>
                  </a:cubicBezTo>
                  <a:cubicBezTo>
                    <a:pt x="9902" y="12479"/>
                    <a:pt x="9270" y="12364"/>
                    <a:pt x="9270" y="12307"/>
                  </a:cubicBezTo>
                  <a:cubicBezTo>
                    <a:pt x="9270" y="12250"/>
                    <a:pt x="9902" y="12250"/>
                    <a:pt x="11228" y="12250"/>
                  </a:cubicBezTo>
                  <a:cubicBezTo>
                    <a:pt x="12555" y="12250"/>
                    <a:pt x="14576" y="12250"/>
                    <a:pt x="15902" y="12364"/>
                  </a:cubicBezTo>
                  <a:cubicBezTo>
                    <a:pt x="17228" y="12479"/>
                    <a:pt x="17860" y="12707"/>
                    <a:pt x="18239" y="13107"/>
                  </a:cubicBezTo>
                  <a:cubicBezTo>
                    <a:pt x="18618" y="13507"/>
                    <a:pt x="18744" y="14079"/>
                    <a:pt x="18744" y="14650"/>
                  </a:cubicBezTo>
                  <a:cubicBezTo>
                    <a:pt x="18744" y="15222"/>
                    <a:pt x="18618" y="15793"/>
                    <a:pt x="18365" y="16422"/>
                  </a:cubicBezTo>
                  <a:cubicBezTo>
                    <a:pt x="18112" y="17050"/>
                    <a:pt x="17734" y="17736"/>
                    <a:pt x="17607" y="17793"/>
                  </a:cubicBezTo>
                  <a:cubicBezTo>
                    <a:pt x="17481" y="17850"/>
                    <a:pt x="17607" y="17279"/>
                    <a:pt x="18302" y="15964"/>
                  </a:cubicBezTo>
                  <a:cubicBezTo>
                    <a:pt x="18997" y="14650"/>
                    <a:pt x="20260" y="12593"/>
                    <a:pt x="21523" y="10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0472674" y="5600649"/>
              <a:ext cx="108543" cy="9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0566" fill="norm" stroke="1" extrusionOk="0">
                  <a:moveTo>
                    <a:pt x="4686" y="6623"/>
                  </a:moveTo>
                  <a:cubicBezTo>
                    <a:pt x="3024" y="7946"/>
                    <a:pt x="1363" y="9268"/>
                    <a:pt x="532" y="11252"/>
                  </a:cubicBezTo>
                  <a:cubicBezTo>
                    <a:pt x="-299" y="13235"/>
                    <a:pt x="-299" y="15880"/>
                    <a:pt x="1570" y="17864"/>
                  </a:cubicBezTo>
                  <a:cubicBezTo>
                    <a:pt x="3439" y="19848"/>
                    <a:pt x="7178" y="21170"/>
                    <a:pt x="10501" y="20288"/>
                  </a:cubicBezTo>
                  <a:cubicBezTo>
                    <a:pt x="13824" y="19407"/>
                    <a:pt x="16732" y="16321"/>
                    <a:pt x="18601" y="13456"/>
                  </a:cubicBezTo>
                  <a:cubicBezTo>
                    <a:pt x="20470" y="10590"/>
                    <a:pt x="21301" y="7946"/>
                    <a:pt x="21301" y="5521"/>
                  </a:cubicBezTo>
                  <a:cubicBezTo>
                    <a:pt x="21301" y="3097"/>
                    <a:pt x="20470" y="892"/>
                    <a:pt x="18809" y="231"/>
                  </a:cubicBezTo>
                  <a:cubicBezTo>
                    <a:pt x="17147" y="-430"/>
                    <a:pt x="14655" y="452"/>
                    <a:pt x="12163" y="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0581216" y="5570325"/>
              <a:ext cx="148838" cy="119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986" fill="norm" stroke="1" extrusionOk="0">
                  <a:moveTo>
                    <a:pt x="608" y="6462"/>
                  </a:moveTo>
                  <a:cubicBezTo>
                    <a:pt x="1217" y="8324"/>
                    <a:pt x="1825" y="10186"/>
                    <a:pt x="1521" y="12607"/>
                  </a:cubicBezTo>
                  <a:cubicBezTo>
                    <a:pt x="1217" y="15027"/>
                    <a:pt x="0" y="18007"/>
                    <a:pt x="0" y="18379"/>
                  </a:cubicBezTo>
                  <a:cubicBezTo>
                    <a:pt x="0" y="18752"/>
                    <a:pt x="1217" y="16517"/>
                    <a:pt x="3499" y="13165"/>
                  </a:cubicBezTo>
                  <a:cubicBezTo>
                    <a:pt x="5780" y="9814"/>
                    <a:pt x="9127" y="5345"/>
                    <a:pt x="11561" y="2738"/>
                  </a:cubicBezTo>
                  <a:cubicBezTo>
                    <a:pt x="13994" y="131"/>
                    <a:pt x="15515" y="-614"/>
                    <a:pt x="17037" y="503"/>
                  </a:cubicBezTo>
                  <a:cubicBezTo>
                    <a:pt x="18558" y="1620"/>
                    <a:pt x="20079" y="4600"/>
                    <a:pt x="20839" y="7393"/>
                  </a:cubicBezTo>
                  <a:cubicBezTo>
                    <a:pt x="21600" y="10186"/>
                    <a:pt x="21600" y="12793"/>
                    <a:pt x="20687" y="15027"/>
                  </a:cubicBezTo>
                  <a:cubicBezTo>
                    <a:pt x="19775" y="17262"/>
                    <a:pt x="17949" y="19124"/>
                    <a:pt x="16124" y="20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1207749" y="5418899"/>
              <a:ext cx="241301" cy="562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9095" y="8857"/>
                  </a:moveTo>
                  <a:cubicBezTo>
                    <a:pt x="8905" y="8293"/>
                    <a:pt x="8716" y="7729"/>
                    <a:pt x="8147" y="7407"/>
                  </a:cubicBezTo>
                  <a:cubicBezTo>
                    <a:pt x="7579" y="7084"/>
                    <a:pt x="6632" y="7004"/>
                    <a:pt x="5400" y="7366"/>
                  </a:cubicBezTo>
                  <a:cubicBezTo>
                    <a:pt x="4168" y="7729"/>
                    <a:pt x="2653" y="8535"/>
                    <a:pt x="1611" y="9381"/>
                  </a:cubicBezTo>
                  <a:cubicBezTo>
                    <a:pt x="568" y="10227"/>
                    <a:pt x="0" y="11114"/>
                    <a:pt x="0" y="11718"/>
                  </a:cubicBezTo>
                  <a:cubicBezTo>
                    <a:pt x="0" y="12323"/>
                    <a:pt x="568" y="12645"/>
                    <a:pt x="1326" y="12726"/>
                  </a:cubicBezTo>
                  <a:cubicBezTo>
                    <a:pt x="2084" y="12807"/>
                    <a:pt x="3032" y="12645"/>
                    <a:pt x="3979" y="11759"/>
                  </a:cubicBezTo>
                  <a:cubicBezTo>
                    <a:pt x="4926" y="10872"/>
                    <a:pt x="5874" y="9260"/>
                    <a:pt x="6347" y="8011"/>
                  </a:cubicBezTo>
                  <a:cubicBezTo>
                    <a:pt x="6821" y="6762"/>
                    <a:pt x="6821" y="5875"/>
                    <a:pt x="7863" y="4908"/>
                  </a:cubicBezTo>
                  <a:cubicBezTo>
                    <a:pt x="8905" y="3941"/>
                    <a:pt x="10989" y="2893"/>
                    <a:pt x="12789" y="2127"/>
                  </a:cubicBezTo>
                  <a:cubicBezTo>
                    <a:pt x="14589" y="1362"/>
                    <a:pt x="16105" y="878"/>
                    <a:pt x="17337" y="515"/>
                  </a:cubicBezTo>
                  <a:cubicBezTo>
                    <a:pt x="18568" y="153"/>
                    <a:pt x="19516" y="-89"/>
                    <a:pt x="19989" y="32"/>
                  </a:cubicBezTo>
                  <a:cubicBezTo>
                    <a:pt x="20463" y="153"/>
                    <a:pt x="20463" y="636"/>
                    <a:pt x="19232" y="2248"/>
                  </a:cubicBezTo>
                  <a:cubicBezTo>
                    <a:pt x="18000" y="3860"/>
                    <a:pt x="15537" y="6601"/>
                    <a:pt x="12979" y="9260"/>
                  </a:cubicBezTo>
                  <a:cubicBezTo>
                    <a:pt x="10421" y="11920"/>
                    <a:pt x="7768" y="14499"/>
                    <a:pt x="5874" y="16312"/>
                  </a:cubicBezTo>
                  <a:cubicBezTo>
                    <a:pt x="3979" y="18126"/>
                    <a:pt x="2842" y="19174"/>
                    <a:pt x="2274" y="19939"/>
                  </a:cubicBezTo>
                  <a:cubicBezTo>
                    <a:pt x="1705" y="20705"/>
                    <a:pt x="1705" y="21189"/>
                    <a:pt x="2179" y="21350"/>
                  </a:cubicBezTo>
                  <a:cubicBezTo>
                    <a:pt x="2653" y="21511"/>
                    <a:pt x="3600" y="21350"/>
                    <a:pt x="5779" y="20463"/>
                  </a:cubicBezTo>
                  <a:cubicBezTo>
                    <a:pt x="7958" y="19577"/>
                    <a:pt x="11368" y="17965"/>
                    <a:pt x="13263" y="16917"/>
                  </a:cubicBezTo>
                  <a:cubicBezTo>
                    <a:pt x="15158" y="15869"/>
                    <a:pt x="15537" y="15386"/>
                    <a:pt x="15632" y="14902"/>
                  </a:cubicBezTo>
                  <a:cubicBezTo>
                    <a:pt x="15726" y="14418"/>
                    <a:pt x="15537" y="13935"/>
                    <a:pt x="14779" y="13572"/>
                  </a:cubicBezTo>
                  <a:cubicBezTo>
                    <a:pt x="14021" y="13210"/>
                    <a:pt x="12695" y="12968"/>
                    <a:pt x="12505" y="12807"/>
                  </a:cubicBezTo>
                  <a:cubicBezTo>
                    <a:pt x="12316" y="12645"/>
                    <a:pt x="13263" y="12565"/>
                    <a:pt x="14968" y="12524"/>
                  </a:cubicBezTo>
                  <a:cubicBezTo>
                    <a:pt x="16674" y="12484"/>
                    <a:pt x="19137" y="12484"/>
                    <a:pt x="21600" y="1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311539" y="6057900"/>
              <a:ext cx="275961" cy="45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73" fill="norm" stroke="1" extrusionOk="0">
                  <a:moveTo>
                    <a:pt x="8141" y="0"/>
                  </a:moveTo>
                  <a:cubicBezTo>
                    <a:pt x="6987" y="1394"/>
                    <a:pt x="5833" y="2787"/>
                    <a:pt x="4679" y="5076"/>
                  </a:cubicBezTo>
                  <a:cubicBezTo>
                    <a:pt x="3524" y="7366"/>
                    <a:pt x="2370" y="10551"/>
                    <a:pt x="1546" y="13189"/>
                  </a:cubicBezTo>
                  <a:cubicBezTo>
                    <a:pt x="721" y="15827"/>
                    <a:pt x="227" y="17917"/>
                    <a:pt x="62" y="19261"/>
                  </a:cubicBezTo>
                  <a:cubicBezTo>
                    <a:pt x="-103" y="20605"/>
                    <a:pt x="62" y="21202"/>
                    <a:pt x="557" y="21401"/>
                  </a:cubicBezTo>
                  <a:cubicBezTo>
                    <a:pt x="1051" y="21600"/>
                    <a:pt x="1876" y="21401"/>
                    <a:pt x="2947" y="20605"/>
                  </a:cubicBezTo>
                  <a:cubicBezTo>
                    <a:pt x="4019" y="19808"/>
                    <a:pt x="5338" y="18415"/>
                    <a:pt x="5915" y="17171"/>
                  </a:cubicBezTo>
                  <a:cubicBezTo>
                    <a:pt x="6492" y="15926"/>
                    <a:pt x="6328" y="14831"/>
                    <a:pt x="5750" y="14135"/>
                  </a:cubicBezTo>
                  <a:cubicBezTo>
                    <a:pt x="5173" y="13438"/>
                    <a:pt x="4184" y="13139"/>
                    <a:pt x="2947" y="12990"/>
                  </a:cubicBezTo>
                  <a:cubicBezTo>
                    <a:pt x="1711" y="12841"/>
                    <a:pt x="227" y="12841"/>
                    <a:pt x="227" y="12691"/>
                  </a:cubicBezTo>
                  <a:cubicBezTo>
                    <a:pt x="227" y="12542"/>
                    <a:pt x="1711" y="12243"/>
                    <a:pt x="2947" y="12044"/>
                  </a:cubicBezTo>
                  <a:cubicBezTo>
                    <a:pt x="4184" y="11845"/>
                    <a:pt x="5173" y="11746"/>
                    <a:pt x="6410" y="11547"/>
                  </a:cubicBezTo>
                  <a:cubicBezTo>
                    <a:pt x="7647" y="11347"/>
                    <a:pt x="9131" y="11049"/>
                    <a:pt x="9625" y="11148"/>
                  </a:cubicBezTo>
                  <a:cubicBezTo>
                    <a:pt x="10120" y="11248"/>
                    <a:pt x="9625" y="11746"/>
                    <a:pt x="9213" y="12940"/>
                  </a:cubicBezTo>
                  <a:cubicBezTo>
                    <a:pt x="8801" y="14135"/>
                    <a:pt x="8471" y="16026"/>
                    <a:pt x="8306" y="17220"/>
                  </a:cubicBezTo>
                  <a:cubicBezTo>
                    <a:pt x="8141" y="18415"/>
                    <a:pt x="8141" y="18912"/>
                    <a:pt x="8471" y="18962"/>
                  </a:cubicBezTo>
                  <a:cubicBezTo>
                    <a:pt x="8801" y="19012"/>
                    <a:pt x="9460" y="18614"/>
                    <a:pt x="9955" y="18116"/>
                  </a:cubicBezTo>
                  <a:cubicBezTo>
                    <a:pt x="10450" y="17618"/>
                    <a:pt x="10779" y="17021"/>
                    <a:pt x="11109" y="17071"/>
                  </a:cubicBezTo>
                  <a:cubicBezTo>
                    <a:pt x="11439" y="17121"/>
                    <a:pt x="11769" y="17818"/>
                    <a:pt x="12016" y="18564"/>
                  </a:cubicBezTo>
                  <a:cubicBezTo>
                    <a:pt x="12263" y="19311"/>
                    <a:pt x="12428" y="20107"/>
                    <a:pt x="12923" y="20455"/>
                  </a:cubicBezTo>
                  <a:cubicBezTo>
                    <a:pt x="13418" y="20804"/>
                    <a:pt x="14242" y="20704"/>
                    <a:pt x="15149" y="20107"/>
                  </a:cubicBezTo>
                  <a:cubicBezTo>
                    <a:pt x="16056" y="19510"/>
                    <a:pt x="17045" y="18415"/>
                    <a:pt x="18117" y="17121"/>
                  </a:cubicBezTo>
                  <a:cubicBezTo>
                    <a:pt x="19189" y="15827"/>
                    <a:pt x="20343" y="14334"/>
                    <a:pt x="21497" y="12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592636" y="6346604"/>
              <a:ext cx="125649" cy="143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0617" fill="norm" stroke="1" extrusionOk="0">
                  <a:moveTo>
                    <a:pt x="10826" y="5051"/>
                  </a:moveTo>
                  <a:cubicBezTo>
                    <a:pt x="9410" y="2921"/>
                    <a:pt x="7993" y="792"/>
                    <a:pt x="6577" y="183"/>
                  </a:cubicBezTo>
                  <a:cubicBezTo>
                    <a:pt x="5160" y="-425"/>
                    <a:pt x="3744" y="488"/>
                    <a:pt x="2505" y="2769"/>
                  </a:cubicBezTo>
                  <a:cubicBezTo>
                    <a:pt x="1265" y="5051"/>
                    <a:pt x="203" y="8702"/>
                    <a:pt x="26" y="12048"/>
                  </a:cubicBezTo>
                  <a:cubicBezTo>
                    <a:pt x="-151" y="15395"/>
                    <a:pt x="557" y="18437"/>
                    <a:pt x="2859" y="19806"/>
                  </a:cubicBezTo>
                  <a:cubicBezTo>
                    <a:pt x="5160" y="21175"/>
                    <a:pt x="9056" y="20871"/>
                    <a:pt x="12419" y="18437"/>
                  </a:cubicBezTo>
                  <a:cubicBezTo>
                    <a:pt x="15783" y="16003"/>
                    <a:pt x="18616" y="11440"/>
                    <a:pt x="20033" y="8093"/>
                  </a:cubicBezTo>
                  <a:cubicBezTo>
                    <a:pt x="21449" y="4747"/>
                    <a:pt x="21449" y="2617"/>
                    <a:pt x="19324" y="1552"/>
                  </a:cubicBezTo>
                  <a:cubicBezTo>
                    <a:pt x="17200" y="488"/>
                    <a:pt x="12951" y="488"/>
                    <a:pt x="8701" y="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2383137" y="6143536"/>
              <a:ext cx="182264" cy="39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93" fill="norm" stroke="1" extrusionOk="0">
                  <a:moveTo>
                    <a:pt x="13931" y="15687"/>
                  </a:moveTo>
                  <a:cubicBezTo>
                    <a:pt x="13931" y="14998"/>
                    <a:pt x="13931" y="14309"/>
                    <a:pt x="13310" y="13849"/>
                  </a:cubicBezTo>
                  <a:cubicBezTo>
                    <a:pt x="12689" y="13390"/>
                    <a:pt x="11448" y="13160"/>
                    <a:pt x="9710" y="13275"/>
                  </a:cubicBezTo>
                  <a:cubicBezTo>
                    <a:pt x="7972" y="13390"/>
                    <a:pt x="5738" y="13849"/>
                    <a:pt x="4000" y="14768"/>
                  </a:cubicBezTo>
                  <a:cubicBezTo>
                    <a:pt x="2262" y="15687"/>
                    <a:pt x="1020" y="17066"/>
                    <a:pt x="400" y="18330"/>
                  </a:cubicBezTo>
                  <a:cubicBezTo>
                    <a:pt x="-221" y="19594"/>
                    <a:pt x="-221" y="20743"/>
                    <a:pt x="1145" y="21145"/>
                  </a:cubicBezTo>
                  <a:cubicBezTo>
                    <a:pt x="2510" y="21547"/>
                    <a:pt x="5241" y="21202"/>
                    <a:pt x="8096" y="19192"/>
                  </a:cubicBezTo>
                  <a:cubicBezTo>
                    <a:pt x="10951" y="17181"/>
                    <a:pt x="13931" y="13504"/>
                    <a:pt x="15793" y="10690"/>
                  </a:cubicBezTo>
                  <a:cubicBezTo>
                    <a:pt x="17655" y="7875"/>
                    <a:pt x="18400" y="5921"/>
                    <a:pt x="18772" y="4428"/>
                  </a:cubicBezTo>
                  <a:cubicBezTo>
                    <a:pt x="19145" y="2934"/>
                    <a:pt x="19145" y="1900"/>
                    <a:pt x="18648" y="1153"/>
                  </a:cubicBezTo>
                  <a:cubicBezTo>
                    <a:pt x="18151" y="407"/>
                    <a:pt x="17158" y="-53"/>
                    <a:pt x="16165" y="4"/>
                  </a:cubicBezTo>
                  <a:cubicBezTo>
                    <a:pt x="15172" y="62"/>
                    <a:pt x="14179" y="636"/>
                    <a:pt x="13062" y="2819"/>
                  </a:cubicBezTo>
                  <a:cubicBezTo>
                    <a:pt x="11945" y="5002"/>
                    <a:pt x="10703" y="8794"/>
                    <a:pt x="10331" y="11609"/>
                  </a:cubicBezTo>
                  <a:cubicBezTo>
                    <a:pt x="9958" y="14424"/>
                    <a:pt x="10455" y="16262"/>
                    <a:pt x="11572" y="17641"/>
                  </a:cubicBezTo>
                  <a:cubicBezTo>
                    <a:pt x="12689" y="19019"/>
                    <a:pt x="14427" y="19938"/>
                    <a:pt x="16165" y="20168"/>
                  </a:cubicBezTo>
                  <a:cubicBezTo>
                    <a:pt x="17903" y="20398"/>
                    <a:pt x="19641" y="19938"/>
                    <a:pt x="21379" y="19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2552165" y="6119283"/>
              <a:ext cx="262779" cy="39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48" fill="norm" stroke="1" extrusionOk="0">
                  <a:moveTo>
                    <a:pt x="7243" y="16056"/>
                  </a:moveTo>
                  <a:cubicBezTo>
                    <a:pt x="7072" y="15363"/>
                    <a:pt x="6901" y="14670"/>
                    <a:pt x="6386" y="14323"/>
                  </a:cubicBezTo>
                  <a:cubicBezTo>
                    <a:pt x="5872" y="13976"/>
                    <a:pt x="5015" y="13976"/>
                    <a:pt x="3986" y="14496"/>
                  </a:cubicBezTo>
                  <a:cubicBezTo>
                    <a:pt x="2958" y="15016"/>
                    <a:pt x="1758" y="16056"/>
                    <a:pt x="986" y="17211"/>
                  </a:cubicBezTo>
                  <a:cubicBezTo>
                    <a:pt x="215" y="18366"/>
                    <a:pt x="-128" y="19636"/>
                    <a:pt x="43" y="20445"/>
                  </a:cubicBezTo>
                  <a:cubicBezTo>
                    <a:pt x="215" y="21253"/>
                    <a:pt x="901" y="21600"/>
                    <a:pt x="1501" y="21542"/>
                  </a:cubicBezTo>
                  <a:cubicBezTo>
                    <a:pt x="2101" y="21484"/>
                    <a:pt x="2615" y="21022"/>
                    <a:pt x="3129" y="20445"/>
                  </a:cubicBezTo>
                  <a:cubicBezTo>
                    <a:pt x="3643" y="19867"/>
                    <a:pt x="4158" y="19174"/>
                    <a:pt x="4672" y="18539"/>
                  </a:cubicBezTo>
                  <a:cubicBezTo>
                    <a:pt x="5186" y="17904"/>
                    <a:pt x="5701" y="17326"/>
                    <a:pt x="6129" y="17442"/>
                  </a:cubicBezTo>
                  <a:cubicBezTo>
                    <a:pt x="6558" y="17557"/>
                    <a:pt x="6901" y="18366"/>
                    <a:pt x="7586" y="18770"/>
                  </a:cubicBezTo>
                  <a:cubicBezTo>
                    <a:pt x="8272" y="19174"/>
                    <a:pt x="9301" y="19174"/>
                    <a:pt x="10329" y="18712"/>
                  </a:cubicBezTo>
                  <a:cubicBezTo>
                    <a:pt x="11358" y="18250"/>
                    <a:pt x="12386" y="17326"/>
                    <a:pt x="13929" y="14785"/>
                  </a:cubicBezTo>
                  <a:cubicBezTo>
                    <a:pt x="15472" y="12244"/>
                    <a:pt x="17529" y="8086"/>
                    <a:pt x="18643" y="5544"/>
                  </a:cubicBezTo>
                  <a:cubicBezTo>
                    <a:pt x="19758" y="3003"/>
                    <a:pt x="19929" y="2079"/>
                    <a:pt x="20015" y="1328"/>
                  </a:cubicBezTo>
                  <a:cubicBezTo>
                    <a:pt x="20101" y="578"/>
                    <a:pt x="20101" y="0"/>
                    <a:pt x="19929" y="0"/>
                  </a:cubicBezTo>
                  <a:cubicBezTo>
                    <a:pt x="19758" y="0"/>
                    <a:pt x="19415" y="578"/>
                    <a:pt x="18472" y="2888"/>
                  </a:cubicBezTo>
                  <a:cubicBezTo>
                    <a:pt x="17529" y="5198"/>
                    <a:pt x="15986" y="9241"/>
                    <a:pt x="15215" y="12071"/>
                  </a:cubicBezTo>
                  <a:cubicBezTo>
                    <a:pt x="14443" y="14901"/>
                    <a:pt x="14443" y="16518"/>
                    <a:pt x="14443" y="17788"/>
                  </a:cubicBezTo>
                  <a:cubicBezTo>
                    <a:pt x="14443" y="19059"/>
                    <a:pt x="14443" y="19983"/>
                    <a:pt x="14872" y="20618"/>
                  </a:cubicBezTo>
                  <a:cubicBezTo>
                    <a:pt x="15301" y="21253"/>
                    <a:pt x="16158" y="21600"/>
                    <a:pt x="17358" y="21369"/>
                  </a:cubicBezTo>
                  <a:cubicBezTo>
                    <a:pt x="18558" y="21138"/>
                    <a:pt x="20101" y="20329"/>
                    <a:pt x="20786" y="19232"/>
                  </a:cubicBezTo>
                  <a:cubicBezTo>
                    <a:pt x="21472" y="18135"/>
                    <a:pt x="21301" y="16749"/>
                    <a:pt x="21129" y="15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2733773" y="6352116"/>
              <a:ext cx="288827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1158" y="4027"/>
                  </a:moveTo>
                  <a:cubicBezTo>
                    <a:pt x="381" y="4027"/>
                    <a:pt x="-396" y="4027"/>
                    <a:pt x="226" y="4576"/>
                  </a:cubicBezTo>
                  <a:cubicBezTo>
                    <a:pt x="847" y="5125"/>
                    <a:pt x="2867" y="6224"/>
                    <a:pt x="5121" y="6956"/>
                  </a:cubicBezTo>
                  <a:cubicBezTo>
                    <a:pt x="7374" y="7688"/>
                    <a:pt x="9860" y="8054"/>
                    <a:pt x="11492" y="7871"/>
                  </a:cubicBezTo>
                  <a:cubicBezTo>
                    <a:pt x="13123" y="7688"/>
                    <a:pt x="13900" y="6956"/>
                    <a:pt x="14211" y="5675"/>
                  </a:cubicBezTo>
                  <a:cubicBezTo>
                    <a:pt x="14522" y="4393"/>
                    <a:pt x="14367" y="2563"/>
                    <a:pt x="13900" y="1464"/>
                  </a:cubicBezTo>
                  <a:cubicBezTo>
                    <a:pt x="13434" y="366"/>
                    <a:pt x="12657" y="0"/>
                    <a:pt x="11880" y="0"/>
                  </a:cubicBezTo>
                  <a:cubicBezTo>
                    <a:pt x="11103" y="0"/>
                    <a:pt x="10326" y="366"/>
                    <a:pt x="9394" y="2929"/>
                  </a:cubicBezTo>
                  <a:cubicBezTo>
                    <a:pt x="8462" y="5492"/>
                    <a:pt x="7374" y="10251"/>
                    <a:pt x="6908" y="13546"/>
                  </a:cubicBezTo>
                  <a:cubicBezTo>
                    <a:pt x="6441" y="16841"/>
                    <a:pt x="6597" y="18671"/>
                    <a:pt x="7141" y="19586"/>
                  </a:cubicBezTo>
                  <a:cubicBezTo>
                    <a:pt x="7685" y="20502"/>
                    <a:pt x="8617" y="20502"/>
                    <a:pt x="9627" y="19037"/>
                  </a:cubicBezTo>
                  <a:cubicBezTo>
                    <a:pt x="10637" y="17573"/>
                    <a:pt x="11725" y="14644"/>
                    <a:pt x="12502" y="12081"/>
                  </a:cubicBezTo>
                  <a:cubicBezTo>
                    <a:pt x="13279" y="9519"/>
                    <a:pt x="13745" y="7322"/>
                    <a:pt x="13978" y="7322"/>
                  </a:cubicBezTo>
                  <a:cubicBezTo>
                    <a:pt x="14211" y="7322"/>
                    <a:pt x="14211" y="9519"/>
                    <a:pt x="14755" y="11898"/>
                  </a:cubicBezTo>
                  <a:cubicBezTo>
                    <a:pt x="15299" y="14278"/>
                    <a:pt x="16387" y="16841"/>
                    <a:pt x="17552" y="18488"/>
                  </a:cubicBezTo>
                  <a:cubicBezTo>
                    <a:pt x="18718" y="20136"/>
                    <a:pt x="19961" y="20868"/>
                    <a:pt x="21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3438435" y="6326843"/>
              <a:ext cx="98516" cy="225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93" fill="norm" stroke="1" extrusionOk="0">
                  <a:moveTo>
                    <a:pt x="21390" y="4588"/>
                  </a:moveTo>
                  <a:cubicBezTo>
                    <a:pt x="17713" y="2988"/>
                    <a:pt x="14037" y="1388"/>
                    <a:pt x="11050" y="588"/>
                  </a:cubicBezTo>
                  <a:cubicBezTo>
                    <a:pt x="8062" y="-212"/>
                    <a:pt x="5764" y="-212"/>
                    <a:pt x="3696" y="688"/>
                  </a:cubicBezTo>
                  <a:cubicBezTo>
                    <a:pt x="1628" y="1588"/>
                    <a:pt x="-210" y="3388"/>
                    <a:pt x="20" y="5288"/>
                  </a:cubicBezTo>
                  <a:cubicBezTo>
                    <a:pt x="250" y="7188"/>
                    <a:pt x="2547" y="9188"/>
                    <a:pt x="5764" y="10888"/>
                  </a:cubicBezTo>
                  <a:cubicBezTo>
                    <a:pt x="8981" y="12588"/>
                    <a:pt x="13118" y="13988"/>
                    <a:pt x="15875" y="15388"/>
                  </a:cubicBezTo>
                  <a:cubicBezTo>
                    <a:pt x="18633" y="16788"/>
                    <a:pt x="20011" y="18188"/>
                    <a:pt x="19781" y="19188"/>
                  </a:cubicBezTo>
                  <a:cubicBezTo>
                    <a:pt x="19552" y="20188"/>
                    <a:pt x="17713" y="20788"/>
                    <a:pt x="15416" y="21088"/>
                  </a:cubicBezTo>
                  <a:cubicBezTo>
                    <a:pt x="13118" y="21388"/>
                    <a:pt x="10360" y="21388"/>
                    <a:pt x="8522" y="20888"/>
                  </a:cubicBezTo>
                  <a:cubicBezTo>
                    <a:pt x="6684" y="20388"/>
                    <a:pt x="5764" y="19388"/>
                    <a:pt x="6454" y="18588"/>
                  </a:cubicBezTo>
                  <a:cubicBezTo>
                    <a:pt x="7143" y="17788"/>
                    <a:pt x="9441" y="17188"/>
                    <a:pt x="11739" y="16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553610" y="6380619"/>
              <a:ext cx="142091" cy="12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27" fill="norm" stroke="1" extrusionOk="0">
                  <a:moveTo>
                    <a:pt x="12747" y="13606"/>
                  </a:moveTo>
                  <a:cubicBezTo>
                    <a:pt x="14017" y="12489"/>
                    <a:pt x="15288" y="11372"/>
                    <a:pt x="16241" y="9882"/>
                  </a:cubicBezTo>
                  <a:cubicBezTo>
                    <a:pt x="17194" y="8393"/>
                    <a:pt x="17829" y="6530"/>
                    <a:pt x="16876" y="4482"/>
                  </a:cubicBezTo>
                  <a:cubicBezTo>
                    <a:pt x="15923" y="2434"/>
                    <a:pt x="13382" y="199"/>
                    <a:pt x="10841" y="13"/>
                  </a:cubicBezTo>
                  <a:cubicBezTo>
                    <a:pt x="8299" y="-173"/>
                    <a:pt x="5758" y="1689"/>
                    <a:pt x="3852" y="4668"/>
                  </a:cubicBezTo>
                  <a:cubicBezTo>
                    <a:pt x="1947" y="7648"/>
                    <a:pt x="676" y="11744"/>
                    <a:pt x="199" y="14724"/>
                  </a:cubicBezTo>
                  <a:cubicBezTo>
                    <a:pt x="-277" y="17703"/>
                    <a:pt x="41" y="19565"/>
                    <a:pt x="1788" y="20496"/>
                  </a:cubicBezTo>
                  <a:cubicBezTo>
                    <a:pt x="3535" y="21427"/>
                    <a:pt x="6711" y="21427"/>
                    <a:pt x="9094" y="19751"/>
                  </a:cubicBezTo>
                  <a:cubicBezTo>
                    <a:pt x="11476" y="18075"/>
                    <a:pt x="13064" y="14724"/>
                    <a:pt x="14017" y="12117"/>
                  </a:cubicBezTo>
                  <a:cubicBezTo>
                    <a:pt x="14970" y="9510"/>
                    <a:pt x="15288" y="7648"/>
                    <a:pt x="15447" y="7648"/>
                  </a:cubicBezTo>
                  <a:cubicBezTo>
                    <a:pt x="15605" y="7648"/>
                    <a:pt x="15605" y="9510"/>
                    <a:pt x="15605" y="11372"/>
                  </a:cubicBezTo>
                  <a:cubicBezTo>
                    <a:pt x="15605" y="13234"/>
                    <a:pt x="15605" y="15096"/>
                    <a:pt x="15923" y="16958"/>
                  </a:cubicBezTo>
                  <a:cubicBezTo>
                    <a:pt x="16241" y="18820"/>
                    <a:pt x="16876" y="20682"/>
                    <a:pt x="17829" y="21055"/>
                  </a:cubicBezTo>
                  <a:cubicBezTo>
                    <a:pt x="18782" y="21427"/>
                    <a:pt x="20052" y="20310"/>
                    <a:pt x="21323" y="19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3721677" y="6383483"/>
              <a:ext cx="170874" cy="150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54" fill="norm" stroke="1" extrusionOk="0">
                  <a:moveTo>
                    <a:pt x="2327" y="5154"/>
                  </a:moveTo>
                  <a:cubicBezTo>
                    <a:pt x="1794" y="8454"/>
                    <a:pt x="1260" y="11754"/>
                    <a:pt x="860" y="14604"/>
                  </a:cubicBezTo>
                  <a:cubicBezTo>
                    <a:pt x="460" y="17454"/>
                    <a:pt x="194" y="19854"/>
                    <a:pt x="60" y="20304"/>
                  </a:cubicBezTo>
                  <a:cubicBezTo>
                    <a:pt x="-73" y="20754"/>
                    <a:pt x="-73" y="19254"/>
                    <a:pt x="994" y="15804"/>
                  </a:cubicBezTo>
                  <a:cubicBezTo>
                    <a:pt x="2060" y="12354"/>
                    <a:pt x="4194" y="6954"/>
                    <a:pt x="5794" y="3804"/>
                  </a:cubicBezTo>
                  <a:cubicBezTo>
                    <a:pt x="7394" y="654"/>
                    <a:pt x="8460" y="-246"/>
                    <a:pt x="9260" y="54"/>
                  </a:cubicBezTo>
                  <a:cubicBezTo>
                    <a:pt x="10060" y="354"/>
                    <a:pt x="10594" y="1854"/>
                    <a:pt x="10860" y="4104"/>
                  </a:cubicBezTo>
                  <a:cubicBezTo>
                    <a:pt x="11127" y="6354"/>
                    <a:pt x="11127" y="9354"/>
                    <a:pt x="10860" y="11604"/>
                  </a:cubicBezTo>
                  <a:cubicBezTo>
                    <a:pt x="10594" y="13854"/>
                    <a:pt x="10060" y="15354"/>
                    <a:pt x="9927" y="15354"/>
                  </a:cubicBezTo>
                  <a:cubicBezTo>
                    <a:pt x="9794" y="15354"/>
                    <a:pt x="10060" y="13854"/>
                    <a:pt x="10860" y="11754"/>
                  </a:cubicBezTo>
                  <a:cubicBezTo>
                    <a:pt x="11660" y="9654"/>
                    <a:pt x="12994" y="6954"/>
                    <a:pt x="14460" y="4854"/>
                  </a:cubicBezTo>
                  <a:cubicBezTo>
                    <a:pt x="15927" y="2754"/>
                    <a:pt x="17527" y="1254"/>
                    <a:pt x="18594" y="1404"/>
                  </a:cubicBezTo>
                  <a:cubicBezTo>
                    <a:pt x="19660" y="1554"/>
                    <a:pt x="20194" y="3354"/>
                    <a:pt x="20460" y="6504"/>
                  </a:cubicBezTo>
                  <a:cubicBezTo>
                    <a:pt x="20727" y="9654"/>
                    <a:pt x="20727" y="14154"/>
                    <a:pt x="20860" y="16854"/>
                  </a:cubicBezTo>
                  <a:cubicBezTo>
                    <a:pt x="20994" y="19554"/>
                    <a:pt x="21260" y="20454"/>
                    <a:pt x="21527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3918545" y="6346645"/>
              <a:ext cx="152350" cy="390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95" fill="norm" stroke="1" extrusionOk="0">
                  <a:moveTo>
                    <a:pt x="7018" y="3649"/>
                  </a:moveTo>
                  <a:cubicBezTo>
                    <a:pt x="6131" y="6883"/>
                    <a:pt x="5243" y="10117"/>
                    <a:pt x="4355" y="12601"/>
                  </a:cubicBezTo>
                  <a:cubicBezTo>
                    <a:pt x="3468" y="15084"/>
                    <a:pt x="2580" y="16817"/>
                    <a:pt x="1988" y="17972"/>
                  </a:cubicBezTo>
                  <a:cubicBezTo>
                    <a:pt x="1396" y="19127"/>
                    <a:pt x="1101" y="19704"/>
                    <a:pt x="805" y="20282"/>
                  </a:cubicBezTo>
                  <a:cubicBezTo>
                    <a:pt x="509" y="20859"/>
                    <a:pt x="213" y="21437"/>
                    <a:pt x="65" y="21264"/>
                  </a:cubicBezTo>
                  <a:cubicBezTo>
                    <a:pt x="-83" y="21090"/>
                    <a:pt x="-83" y="20166"/>
                    <a:pt x="1249" y="17567"/>
                  </a:cubicBezTo>
                  <a:cubicBezTo>
                    <a:pt x="2580" y="14969"/>
                    <a:pt x="5243" y="10695"/>
                    <a:pt x="7906" y="7576"/>
                  </a:cubicBezTo>
                  <a:cubicBezTo>
                    <a:pt x="10569" y="4457"/>
                    <a:pt x="13232" y="2494"/>
                    <a:pt x="15303" y="1339"/>
                  </a:cubicBezTo>
                  <a:cubicBezTo>
                    <a:pt x="17375" y="184"/>
                    <a:pt x="18854" y="-163"/>
                    <a:pt x="19890" y="68"/>
                  </a:cubicBezTo>
                  <a:cubicBezTo>
                    <a:pt x="20925" y="299"/>
                    <a:pt x="21517" y="1108"/>
                    <a:pt x="21221" y="2494"/>
                  </a:cubicBezTo>
                  <a:cubicBezTo>
                    <a:pt x="20925" y="3880"/>
                    <a:pt x="19742" y="5843"/>
                    <a:pt x="18262" y="7114"/>
                  </a:cubicBezTo>
                  <a:cubicBezTo>
                    <a:pt x="16783" y="8385"/>
                    <a:pt x="15007" y="8962"/>
                    <a:pt x="13380" y="9309"/>
                  </a:cubicBezTo>
                  <a:cubicBezTo>
                    <a:pt x="11753" y="9655"/>
                    <a:pt x="10273" y="9771"/>
                    <a:pt x="9090" y="9597"/>
                  </a:cubicBezTo>
                  <a:cubicBezTo>
                    <a:pt x="7906" y="9424"/>
                    <a:pt x="7018" y="8962"/>
                    <a:pt x="6131" y="8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4109392" y="6159500"/>
              <a:ext cx="21793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600" fill="norm" stroke="1" extrusionOk="0">
                  <a:moveTo>
                    <a:pt x="8548" y="0"/>
                  </a:moveTo>
                  <a:cubicBezTo>
                    <a:pt x="6285" y="4189"/>
                    <a:pt x="4022" y="8378"/>
                    <a:pt x="2479" y="11651"/>
                  </a:cubicBezTo>
                  <a:cubicBezTo>
                    <a:pt x="937" y="14924"/>
                    <a:pt x="114" y="17280"/>
                    <a:pt x="11" y="18720"/>
                  </a:cubicBezTo>
                  <a:cubicBezTo>
                    <a:pt x="-92" y="20160"/>
                    <a:pt x="525" y="20684"/>
                    <a:pt x="1245" y="20749"/>
                  </a:cubicBezTo>
                  <a:cubicBezTo>
                    <a:pt x="1965" y="20815"/>
                    <a:pt x="2788" y="20422"/>
                    <a:pt x="4125" y="19244"/>
                  </a:cubicBezTo>
                  <a:cubicBezTo>
                    <a:pt x="5462" y="18065"/>
                    <a:pt x="7314" y="16102"/>
                    <a:pt x="8342" y="14727"/>
                  </a:cubicBezTo>
                  <a:cubicBezTo>
                    <a:pt x="9371" y="13353"/>
                    <a:pt x="9577" y="12567"/>
                    <a:pt x="9268" y="12371"/>
                  </a:cubicBezTo>
                  <a:cubicBezTo>
                    <a:pt x="8959" y="12175"/>
                    <a:pt x="8137" y="12567"/>
                    <a:pt x="7314" y="13418"/>
                  </a:cubicBezTo>
                  <a:cubicBezTo>
                    <a:pt x="6491" y="14269"/>
                    <a:pt x="5668" y="15578"/>
                    <a:pt x="5257" y="16822"/>
                  </a:cubicBezTo>
                  <a:cubicBezTo>
                    <a:pt x="4845" y="18065"/>
                    <a:pt x="4845" y="19244"/>
                    <a:pt x="5565" y="19898"/>
                  </a:cubicBezTo>
                  <a:cubicBezTo>
                    <a:pt x="6285" y="20553"/>
                    <a:pt x="7725" y="20684"/>
                    <a:pt x="9474" y="20095"/>
                  </a:cubicBezTo>
                  <a:cubicBezTo>
                    <a:pt x="11222" y="19505"/>
                    <a:pt x="13279" y="18196"/>
                    <a:pt x="14719" y="17215"/>
                  </a:cubicBezTo>
                  <a:cubicBezTo>
                    <a:pt x="16159" y="16233"/>
                    <a:pt x="16982" y="15578"/>
                    <a:pt x="17702" y="14858"/>
                  </a:cubicBezTo>
                  <a:cubicBezTo>
                    <a:pt x="18422" y="14138"/>
                    <a:pt x="19039" y="13353"/>
                    <a:pt x="18937" y="12764"/>
                  </a:cubicBezTo>
                  <a:cubicBezTo>
                    <a:pt x="18834" y="12175"/>
                    <a:pt x="18011" y="11782"/>
                    <a:pt x="17497" y="12044"/>
                  </a:cubicBezTo>
                  <a:cubicBezTo>
                    <a:pt x="16982" y="12305"/>
                    <a:pt x="16777" y="13222"/>
                    <a:pt x="17291" y="14335"/>
                  </a:cubicBezTo>
                  <a:cubicBezTo>
                    <a:pt x="17805" y="15447"/>
                    <a:pt x="19039" y="16756"/>
                    <a:pt x="19965" y="17804"/>
                  </a:cubicBezTo>
                  <a:cubicBezTo>
                    <a:pt x="20891" y="18851"/>
                    <a:pt x="21508" y="19636"/>
                    <a:pt x="20994" y="20225"/>
                  </a:cubicBezTo>
                  <a:cubicBezTo>
                    <a:pt x="20479" y="20815"/>
                    <a:pt x="18834" y="21207"/>
                    <a:pt x="17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4751501" y="6394450"/>
              <a:ext cx="23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600"/>
                    <a:pt x="2153" y="7200"/>
                    <a:pt x="353" y="10800"/>
                  </a:cubicBezTo>
                  <a:cubicBezTo>
                    <a:pt x="-1447" y="14400"/>
                    <a:pt x="3953" y="18000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4762500" y="6300283"/>
              <a:ext cx="38100" cy="11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1" fill="norm" stroke="1" extrusionOk="0">
                  <a:moveTo>
                    <a:pt x="0" y="20631"/>
                  </a:moveTo>
                  <a:cubicBezTo>
                    <a:pt x="1200" y="17931"/>
                    <a:pt x="2400" y="15231"/>
                    <a:pt x="3600" y="11374"/>
                  </a:cubicBezTo>
                  <a:cubicBezTo>
                    <a:pt x="4800" y="7517"/>
                    <a:pt x="6000" y="2502"/>
                    <a:pt x="9000" y="767"/>
                  </a:cubicBezTo>
                  <a:cubicBezTo>
                    <a:pt x="12000" y="-969"/>
                    <a:pt x="16800" y="574"/>
                    <a:pt x="21600" y="2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850280" y="6319774"/>
              <a:ext cx="70971" cy="165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7" h="21403" fill="norm" stroke="1" extrusionOk="0">
                  <a:moveTo>
                    <a:pt x="20117" y="3084"/>
                  </a:moveTo>
                  <a:cubicBezTo>
                    <a:pt x="17717" y="1990"/>
                    <a:pt x="15317" y="897"/>
                    <a:pt x="12617" y="350"/>
                  </a:cubicBezTo>
                  <a:cubicBezTo>
                    <a:pt x="9917" y="-197"/>
                    <a:pt x="6917" y="-197"/>
                    <a:pt x="4217" y="1033"/>
                  </a:cubicBezTo>
                  <a:cubicBezTo>
                    <a:pt x="1517" y="2264"/>
                    <a:pt x="-883" y="4725"/>
                    <a:pt x="317" y="6912"/>
                  </a:cubicBezTo>
                  <a:cubicBezTo>
                    <a:pt x="1517" y="9099"/>
                    <a:pt x="6317" y="11013"/>
                    <a:pt x="9917" y="12380"/>
                  </a:cubicBezTo>
                  <a:cubicBezTo>
                    <a:pt x="13517" y="13747"/>
                    <a:pt x="15917" y="14568"/>
                    <a:pt x="17717" y="15798"/>
                  </a:cubicBezTo>
                  <a:cubicBezTo>
                    <a:pt x="19517" y="17028"/>
                    <a:pt x="20717" y="18669"/>
                    <a:pt x="19517" y="19762"/>
                  </a:cubicBezTo>
                  <a:cubicBezTo>
                    <a:pt x="18317" y="20856"/>
                    <a:pt x="14717" y="21403"/>
                    <a:pt x="11417" y="21403"/>
                  </a:cubicBezTo>
                  <a:cubicBezTo>
                    <a:pt x="8117" y="21403"/>
                    <a:pt x="5117" y="20856"/>
                    <a:pt x="2117" y="20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5491619" y="6203950"/>
              <a:ext cx="521832" cy="372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64" fill="norm" stroke="1" extrusionOk="0">
                  <a:moveTo>
                    <a:pt x="5556" y="0"/>
                  </a:moveTo>
                  <a:cubicBezTo>
                    <a:pt x="4594" y="2319"/>
                    <a:pt x="3632" y="4637"/>
                    <a:pt x="3107" y="7688"/>
                  </a:cubicBezTo>
                  <a:cubicBezTo>
                    <a:pt x="2582" y="10739"/>
                    <a:pt x="2495" y="14522"/>
                    <a:pt x="2582" y="16841"/>
                  </a:cubicBezTo>
                  <a:cubicBezTo>
                    <a:pt x="2670" y="19159"/>
                    <a:pt x="2932" y="20014"/>
                    <a:pt x="3282" y="20624"/>
                  </a:cubicBezTo>
                  <a:cubicBezTo>
                    <a:pt x="3632" y="21234"/>
                    <a:pt x="4069" y="21600"/>
                    <a:pt x="4288" y="21417"/>
                  </a:cubicBezTo>
                  <a:cubicBezTo>
                    <a:pt x="4506" y="21234"/>
                    <a:pt x="4506" y="20502"/>
                    <a:pt x="3894" y="18915"/>
                  </a:cubicBezTo>
                  <a:cubicBezTo>
                    <a:pt x="3282" y="17329"/>
                    <a:pt x="2058" y="14888"/>
                    <a:pt x="1227" y="13363"/>
                  </a:cubicBezTo>
                  <a:cubicBezTo>
                    <a:pt x="396" y="11837"/>
                    <a:pt x="-41" y="11227"/>
                    <a:pt x="3" y="10739"/>
                  </a:cubicBezTo>
                  <a:cubicBezTo>
                    <a:pt x="46" y="10251"/>
                    <a:pt x="571" y="9885"/>
                    <a:pt x="1577" y="8908"/>
                  </a:cubicBezTo>
                  <a:cubicBezTo>
                    <a:pt x="2582" y="7932"/>
                    <a:pt x="4069" y="6346"/>
                    <a:pt x="4987" y="5369"/>
                  </a:cubicBezTo>
                  <a:cubicBezTo>
                    <a:pt x="5906" y="4393"/>
                    <a:pt x="6255" y="4027"/>
                    <a:pt x="6736" y="3661"/>
                  </a:cubicBezTo>
                  <a:cubicBezTo>
                    <a:pt x="7217" y="3295"/>
                    <a:pt x="7829" y="2929"/>
                    <a:pt x="8092" y="3417"/>
                  </a:cubicBezTo>
                  <a:cubicBezTo>
                    <a:pt x="8354" y="3905"/>
                    <a:pt x="8267" y="5247"/>
                    <a:pt x="8004" y="7322"/>
                  </a:cubicBezTo>
                  <a:cubicBezTo>
                    <a:pt x="7742" y="9397"/>
                    <a:pt x="7305" y="12203"/>
                    <a:pt x="6955" y="14400"/>
                  </a:cubicBezTo>
                  <a:cubicBezTo>
                    <a:pt x="6605" y="16597"/>
                    <a:pt x="6343" y="18183"/>
                    <a:pt x="6080" y="19281"/>
                  </a:cubicBezTo>
                  <a:cubicBezTo>
                    <a:pt x="5818" y="20380"/>
                    <a:pt x="5556" y="20990"/>
                    <a:pt x="5468" y="20990"/>
                  </a:cubicBezTo>
                  <a:cubicBezTo>
                    <a:pt x="5381" y="20990"/>
                    <a:pt x="5468" y="20380"/>
                    <a:pt x="5862" y="19098"/>
                  </a:cubicBezTo>
                  <a:cubicBezTo>
                    <a:pt x="6255" y="17817"/>
                    <a:pt x="6955" y="15864"/>
                    <a:pt x="7480" y="14705"/>
                  </a:cubicBezTo>
                  <a:cubicBezTo>
                    <a:pt x="8004" y="13546"/>
                    <a:pt x="8354" y="13180"/>
                    <a:pt x="8748" y="13180"/>
                  </a:cubicBezTo>
                  <a:cubicBezTo>
                    <a:pt x="9141" y="13180"/>
                    <a:pt x="9578" y="13546"/>
                    <a:pt x="9841" y="14339"/>
                  </a:cubicBezTo>
                  <a:cubicBezTo>
                    <a:pt x="10103" y="15132"/>
                    <a:pt x="10191" y="16353"/>
                    <a:pt x="10234" y="17268"/>
                  </a:cubicBezTo>
                  <a:cubicBezTo>
                    <a:pt x="10278" y="18183"/>
                    <a:pt x="10278" y="18793"/>
                    <a:pt x="10365" y="19403"/>
                  </a:cubicBezTo>
                  <a:cubicBezTo>
                    <a:pt x="10453" y="20014"/>
                    <a:pt x="10628" y="20624"/>
                    <a:pt x="10934" y="20807"/>
                  </a:cubicBezTo>
                  <a:cubicBezTo>
                    <a:pt x="11240" y="20990"/>
                    <a:pt x="11677" y="20746"/>
                    <a:pt x="12421" y="19586"/>
                  </a:cubicBezTo>
                  <a:cubicBezTo>
                    <a:pt x="13164" y="18427"/>
                    <a:pt x="14213" y="16353"/>
                    <a:pt x="14825" y="14888"/>
                  </a:cubicBezTo>
                  <a:cubicBezTo>
                    <a:pt x="15438" y="13424"/>
                    <a:pt x="15612" y="12569"/>
                    <a:pt x="15481" y="12264"/>
                  </a:cubicBezTo>
                  <a:cubicBezTo>
                    <a:pt x="15350" y="11959"/>
                    <a:pt x="14913" y="12203"/>
                    <a:pt x="14432" y="12936"/>
                  </a:cubicBezTo>
                  <a:cubicBezTo>
                    <a:pt x="13951" y="13668"/>
                    <a:pt x="13426" y="14888"/>
                    <a:pt x="13164" y="15803"/>
                  </a:cubicBezTo>
                  <a:cubicBezTo>
                    <a:pt x="12902" y="16719"/>
                    <a:pt x="12902" y="17329"/>
                    <a:pt x="13251" y="18000"/>
                  </a:cubicBezTo>
                  <a:cubicBezTo>
                    <a:pt x="13601" y="18671"/>
                    <a:pt x="14301" y="19403"/>
                    <a:pt x="15744" y="19464"/>
                  </a:cubicBezTo>
                  <a:cubicBezTo>
                    <a:pt x="17187" y="19525"/>
                    <a:pt x="19373" y="18915"/>
                    <a:pt x="21559" y="18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6565900" y="6385549"/>
              <a:ext cx="101600" cy="20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25" fill="norm" stroke="1" extrusionOk="0">
                  <a:moveTo>
                    <a:pt x="21159" y="2911"/>
                  </a:moveTo>
                  <a:cubicBezTo>
                    <a:pt x="19837" y="2029"/>
                    <a:pt x="18514" y="1147"/>
                    <a:pt x="15649" y="596"/>
                  </a:cubicBezTo>
                  <a:cubicBezTo>
                    <a:pt x="12784" y="45"/>
                    <a:pt x="8376" y="-175"/>
                    <a:pt x="5290" y="156"/>
                  </a:cubicBezTo>
                  <a:cubicBezTo>
                    <a:pt x="2204" y="486"/>
                    <a:pt x="441" y="1368"/>
                    <a:pt x="1543" y="3352"/>
                  </a:cubicBezTo>
                  <a:cubicBezTo>
                    <a:pt x="2645" y="5335"/>
                    <a:pt x="6612" y="8421"/>
                    <a:pt x="10139" y="10735"/>
                  </a:cubicBezTo>
                  <a:cubicBezTo>
                    <a:pt x="13665" y="13049"/>
                    <a:pt x="16751" y="14592"/>
                    <a:pt x="18735" y="15915"/>
                  </a:cubicBezTo>
                  <a:cubicBezTo>
                    <a:pt x="20718" y="17237"/>
                    <a:pt x="21600" y="18339"/>
                    <a:pt x="20498" y="19221"/>
                  </a:cubicBezTo>
                  <a:cubicBezTo>
                    <a:pt x="19396" y="20103"/>
                    <a:pt x="16310" y="20764"/>
                    <a:pt x="12563" y="21094"/>
                  </a:cubicBezTo>
                  <a:cubicBezTo>
                    <a:pt x="8816" y="21425"/>
                    <a:pt x="4408" y="21425"/>
                    <a:pt x="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6686550" y="6424042"/>
              <a:ext cx="603250" cy="14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4093" y="11263"/>
                  </a:moveTo>
                  <a:cubicBezTo>
                    <a:pt x="3562" y="8220"/>
                    <a:pt x="3032" y="5178"/>
                    <a:pt x="2577" y="3505"/>
                  </a:cubicBezTo>
                  <a:cubicBezTo>
                    <a:pt x="2122" y="1832"/>
                    <a:pt x="1743" y="1527"/>
                    <a:pt x="1326" y="2744"/>
                  </a:cubicBezTo>
                  <a:cubicBezTo>
                    <a:pt x="909" y="3961"/>
                    <a:pt x="455" y="6699"/>
                    <a:pt x="227" y="8829"/>
                  </a:cubicBezTo>
                  <a:cubicBezTo>
                    <a:pt x="0" y="10958"/>
                    <a:pt x="0" y="12479"/>
                    <a:pt x="0" y="14153"/>
                  </a:cubicBezTo>
                  <a:cubicBezTo>
                    <a:pt x="0" y="15826"/>
                    <a:pt x="0" y="17651"/>
                    <a:pt x="493" y="17956"/>
                  </a:cubicBezTo>
                  <a:cubicBezTo>
                    <a:pt x="985" y="18260"/>
                    <a:pt x="1971" y="17043"/>
                    <a:pt x="2615" y="15826"/>
                  </a:cubicBezTo>
                  <a:cubicBezTo>
                    <a:pt x="3259" y="14609"/>
                    <a:pt x="3562" y="13392"/>
                    <a:pt x="3865" y="11415"/>
                  </a:cubicBezTo>
                  <a:cubicBezTo>
                    <a:pt x="4168" y="9437"/>
                    <a:pt x="4472" y="6699"/>
                    <a:pt x="4547" y="6547"/>
                  </a:cubicBezTo>
                  <a:cubicBezTo>
                    <a:pt x="4623" y="6395"/>
                    <a:pt x="4472" y="8829"/>
                    <a:pt x="4396" y="10958"/>
                  </a:cubicBezTo>
                  <a:cubicBezTo>
                    <a:pt x="4320" y="13088"/>
                    <a:pt x="4320" y="14913"/>
                    <a:pt x="4320" y="16587"/>
                  </a:cubicBezTo>
                  <a:cubicBezTo>
                    <a:pt x="4320" y="18260"/>
                    <a:pt x="4320" y="19781"/>
                    <a:pt x="4509" y="20389"/>
                  </a:cubicBezTo>
                  <a:cubicBezTo>
                    <a:pt x="4699" y="20998"/>
                    <a:pt x="5078" y="20694"/>
                    <a:pt x="5571" y="18716"/>
                  </a:cubicBezTo>
                  <a:cubicBezTo>
                    <a:pt x="6063" y="16739"/>
                    <a:pt x="6669" y="13088"/>
                    <a:pt x="7200" y="10350"/>
                  </a:cubicBezTo>
                  <a:cubicBezTo>
                    <a:pt x="7731" y="7612"/>
                    <a:pt x="8185" y="5787"/>
                    <a:pt x="8375" y="5634"/>
                  </a:cubicBezTo>
                  <a:cubicBezTo>
                    <a:pt x="8564" y="5482"/>
                    <a:pt x="8488" y="7003"/>
                    <a:pt x="8375" y="8677"/>
                  </a:cubicBezTo>
                  <a:cubicBezTo>
                    <a:pt x="8261" y="10350"/>
                    <a:pt x="8109" y="12175"/>
                    <a:pt x="7920" y="14001"/>
                  </a:cubicBezTo>
                  <a:cubicBezTo>
                    <a:pt x="7731" y="15826"/>
                    <a:pt x="7503" y="17651"/>
                    <a:pt x="7389" y="17651"/>
                  </a:cubicBezTo>
                  <a:cubicBezTo>
                    <a:pt x="7276" y="17651"/>
                    <a:pt x="7276" y="15826"/>
                    <a:pt x="7579" y="13544"/>
                  </a:cubicBezTo>
                  <a:cubicBezTo>
                    <a:pt x="7882" y="11263"/>
                    <a:pt x="8488" y="8525"/>
                    <a:pt x="8943" y="6547"/>
                  </a:cubicBezTo>
                  <a:cubicBezTo>
                    <a:pt x="9398" y="4570"/>
                    <a:pt x="9701" y="3353"/>
                    <a:pt x="9891" y="3505"/>
                  </a:cubicBezTo>
                  <a:cubicBezTo>
                    <a:pt x="10080" y="3657"/>
                    <a:pt x="10156" y="5178"/>
                    <a:pt x="10194" y="6699"/>
                  </a:cubicBezTo>
                  <a:cubicBezTo>
                    <a:pt x="10232" y="8220"/>
                    <a:pt x="10232" y="9741"/>
                    <a:pt x="10232" y="11263"/>
                  </a:cubicBezTo>
                  <a:cubicBezTo>
                    <a:pt x="10232" y="12784"/>
                    <a:pt x="10232" y="14305"/>
                    <a:pt x="10497" y="14001"/>
                  </a:cubicBezTo>
                  <a:cubicBezTo>
                    <a:pt x="10762" y="13696"/>
                    <a:pt x="11293" y="11567"/>
                    <a:pt x="11709" y="9894"/>
                  </a:cubicBezTo>
                  <a:cubicBezTo>
                    <a:pt x="12126" y="8220"/>
                    <a:pt x="12429" y="7003"/>
                    <a:pt x="12733" y="5939"/>
                  </a:cubicBezTo>
                  <a:cubicBezTo>
                    <a:pt x="13036" y="4874"/>
                    <a:pt x="13339" y="3961"/>
                    <a:pt x="13491" y="4417"/>
                  </a:cubicBezTo>
                  <a:cubicBezTo>
                    <a:pt x="13642" y="4874"/>
                    <a:pt x="13642" y="6699"/>
                    <a:pt x="13604" y="8372"/>
                  </a:cubicBezTo>
                  <a:cubicBezTo>
                    <a:pt x="13566" y="10046"/>
                    <a:pt x="13491" y="11567"/>
                    <a:pt x="13453" y="13088"/>
                  </a:cubicBezTo>
                  <a:cubicBezTo>
                    <a:pt x="13415" y="14609"/>
                    <a:pt x="13415" y="16130"/>
                    <a:pt x="13528" y="17499"/>
                  </a:cubicBezTo>
                  <a:cubicBezTo>
                    <a:pt x="13642" y="18868"/>
                    <a:pt x="13869" y="20085"/>
                    <a:pt x="14173" y="20694"/>
                  </a:cubicBezTo>
                  <a:cubicBezTo>
                    <a:pt x="14476" y="21302"/>
                    <a:pt x="14855" y="21302"/>
                    <a:pt x="15461" y="19629"/>
                  </a:cubicBezTo>
                  <a:cubicBezTo>
                    <a:pt x="16067" y="17956"/>
                    <a:pt x="16901" y="14609"/>
                    <a:pt x="17432" y="11719"/>
                  </a:cubicBezTo>
                  <a:cubicBezTo>
                    <a:pt x="17962" y="8829"/>
                    <a:pt x="18189" y="6395"/>
                    <a:pt x="18265" y="4417"/>
                  </a:cubicBezTo>
                  <a:cubicBezTo>
                    <a:pt x="18341" y="2440"/>
                    <a:pt x="18265" y="919"/>
                    <a:pt x="18038" y="310"/>
                  </a:cubicBezTo>
                  <a:cubicBezTo>
                    <a:pt x="17811" y="-298"/>
                    <a:pt x="17432" y="6"/>
                    <a:pt x="17091" y="1071"/>
                  </a:cubicBezTo>
                  <a:cubicBezTo>
                    <a:pt x="16749" y="2136"/>
                    <a:pt x="16446" y="3961"/>
                    <a:pt x="16295" y="5787"/>
                  </a:cubicBezTo>
                  <a:cubicBezTo>
                    <a:pt x="16143" y="7612"/>
                    <a:pt x="16143" y="9437"/>
                    <a:pt x="16371" y="11567"/>
                  </a:cubicBezTo>
                  <a:cubicBezTo>
                    <a:pt x="16598" y="13696"/>
                    <a:pt x="17053" y="16130"/>
                    <a:pt x="17962" y="17347"/>
                  </a:cubicBezTo>
                  <a:cubicBezTo>
                    <a:pt x="18872" y="18564"/>
                    <a:pt x="20236" y="18564"/>
                    <a:pt x="21600" y="18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7814415" y="6454462"/>
              <a:ext cx="129435" cy="148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737" fill="norm" stroke="1" extrusionOk="0">
                  <a:moveTo>
                    <a:pt x="21304" y="1375"/>
                  </a:moveTo>
                  <a:cubicBezTo>
                    <a:pt x="19910" y="488"/>
                    <a:pt x="18517" y="-400"/>
                    <a:pt x="15381" y="192"/>
                  </a:cubicBezTo>
                  <a:cubicBezTo>
                    <a:pt x="12246" y="784"/>
                    <a:pt x="7369" y="2855"/>
                    <a:pt x="4233" y="5518"/>
                  </a:cubicBezTo>
                  <a:cubicBezTo>
                    <a:pt x="1098" y="8181"/>
                    <a:pt x="-296" y="11436"/>
                    <a:pt x="52" y="14395"/>
                  </a:cubicBezTo>
                  <a:cubicBezTo>
                    <a:pt x="401" y="17353"/>
                    <a:pt x="2491" y="20016"/>
                    <a:pt x="6323" y="20608"/>
                  </a:cubicBezTo>
                  <a:cubicBezTo>
                    <a:pt x="10156" y="21200"/>
                    <a:pt x="15730" y="19721"/>
                    <a:pt x="18343" y="16762"/>
                  </a:cubicBezTo>
                  <a:cubicBezTo>
                    <a:pt x="20956" y="13803"/>
                    <a:pt x="20607" y="9364"/>
                    <a:pt x="19562" y="6405"/>
                  </a:cubicBezTo>
                  <a:cubicBezTo>
                    <a:pt x="18517" y="3447"/>
                    <a:pt x="16775" y="1967"/>
                    <a:pt x="16601" y="1671"/>
                  </a:cubicBezTo>
                  <a:cubicBezTo>
                    <a:pt x="16427" y="1375"/>
                    <a:pt x="17820" y="2263"/>
                    <a:pt x="19214" y="3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7943850" y="6451599"/>
              <a:ext cx="139700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3600"/>
                  </a:moveTo>
                  <a:cubicBezTo>
                    <a:pt x="1636" y="3300"/>
                    <a:pt x="3273" y="3000"/>
                    <a:pt x="5400" y="3600"/>
                  </a:cubicBezTo>
                  <a:cubicBezTo>
                    <a:pt x="7527" y="4200"/>
                    <a:pt x="10145" y="5700"/>
                    <a:pt x="11782" y="8550"/>
                  </a:cubicBezTo>
                  <a:cubicBezTo>
                    <a:pt x="13418" y="11400"/>
                    <a:pt x="14073" y="15600"/>
                    <a:pt x="13745" y="18150"/>
                  </a:cubicBezTo>
                  <a:cubicBezTo>
                    <a:pt x="13418" y="20700"/>
                    <a:pt x="12109" y="21600"/>
                    <a:pt x="10964" y="21450"/>
                  </a:cubicBezTo>
                  <a:cubicBezTo>
                    <a:pt x="9818" y="21300"/>
                    <a:pt x="8836" y="20100"/>
                    <a:pt x="8836" y="17550"/>
                  </a:cubicBezTo>
                  <a:cubicBezTo>
                    <a:pt x="8836" y="15000"/>
                    <a:pt x="9818" y="11100"/>
                    <a:pt x="12109" y="795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8510221" y="6487447"/>
              <a:ext cx="157580" cy="18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0812" fill="norm" stroke="1" extrusionOk="0">
                  <a:moveTo>
                    <a:pt x="3247" y="5821"/>
                  </a:moveTo>
                  <a:cubicBezTo>
                    <a:pt x="2962" y="10234"/>
                    <a:pt x="2678" y="14647"/>
                    <a:pt x="2110" y="17318"/>
                  </a:cubicBezTo>
                  <a:cubicBezTo>
                    <a:pt x="1541" y="19989"/>
                    <a:pt x="689" y="20918"/>
                    <a:pt x="262" y="20802"/>
                  </a:cubicBezTo>
                  <a:cubicBezTo>
                    <a:pt x="-164" y="20686"/>
                    <a:pt x="-164" y="19524"/>
                    <a:pt x="973" y="16970"/>
                  </a:cubicBezTo>
                  <a:cubicBezTo>
                    <a:pt x="2110" y="14415"/>
                    <a:pt x="4383" y="10466"/>
                    <a:pt x="6515" y="7447"/>
                  </a:cubicBezTo>
                  <a:cubicBezTo>
                    <a:pt x="8647" y="4428"/>
                    <a:pt x="10636" y="2337"/>
                    <a:pt x="12483" y="1060"/>
                  </a:cubicBezTo>
                  <a:cubicBezTo>
                    <a:pt x="14331" y="-217"/>
                    <a:pt x="16036" y="-682"/>
                    <a:pt x="17599" y="1641"/>
                  </a:cubicBezTo>
                  <a:cubicBezTo>
                    <a:pt x="19162" y="3963"/>
                    <a:pt x="20583" y="9073"/>
                    <a:pt x="21010" y="12673"/>
                  </a:cubicBezTo>
                  <a:cubicBezTo>
                    <a:pt x="21436" y="16273"/>
                    <a:pt x="20868" y="18363"/>
                    <a:pt x="20299" y="20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8691503" y="6477000"/>
              <a:ext cx="103520" cy="19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299" fill="norm" stroke="1" extrusionOk="0">
                  <a:moveTo>
                    <a:pt x="18117" y="7748"/>
                  </a:moveTo>
                  <a:cubicBezTo>
                    <a:pt x="16847" y="6809"/>
                    <a:pt x="15576" y="5870"/>
                    <a:pt x="13670" y="5870"/>
                  </a:cubicBezTo>
                  <a:cubicBezTo>
                    <a:pt x="11764" y="5870"/>
                    <a:pt x="9223" y="6809"/>
                    <a:pt x="6682" y="8922"/>
                  </a:cubicBezTo>
                  <a:cubicBezTo>
                    <a:pt x="4141" y="11035"/>
                    <a:pt x="1600" y="14322"/>
                    <a:pt x="541" y="16552"/>
                  </a:cubicBezTo>
                  <a:cubicBezTo>
                    <a:pt x="-518" y="18783"/>
                    <a:pt x="-94" y="19957"/>
                    <a:pt x="2447" y="20661"/>
                  </a:cubicBezTo>
                  <a:cubicBezTo>
                    <a:pt x="4988" y="21365"/>
                    <a:pt x="9647" y="21600"/>
                    <a:pt x="13458" y="20778"/>
                  </a:cubicBezTo>
                  <a:cubicBezTo>
                    <a:pt x="17270" y="19957"/>
                    <a:pt x="20235" y="18078"/>
                    <a:pt x="20658" y="14439"/>
                  </a:cubicBezTo>
                  <a:cubicBezTo>
                    <a:pt x="21082" y="10800"/>
                    <a:pt x="18964" y="5400"/>
                    <a:pt x="168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852908" y="6314606"/>
              <a:ext cx="87893" cy="342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02" fill="norm" stroke="1" extrusionOk="0">
                  <a:moveTo>
                    <a:pt x="18269" y="2598"/>
                  </a:moveTo>
                  <a:cubicBezTo>
                    <a:pt x="19812" y="1412"/>
                    <a:pt x="21355" y="227"/>
                    <a:pt x="21355" y="30"/>
                  </a:cubicBezTo>
                  <a:cubicBezTo>
                    <a:pt x="21355" y="-168"/>
                    <a:pt x="19812" y="622"/>
                    <a:pt x="16726" y="2927"/>
                  </a:cubicBezTo>
                  <a:cubicBezTo>
                    <a:pt x="13641" y="5232"/>
                    <a:pt x="9012" y="9052"/>
                    <a:pt x="5926" y="11949"/>
                  </a:cubicBezTo>
                  <a:cubicBezTo>
                    <a:pt x="2841" y="14847"/>
                    <a:pt x="1298" y="16822"/>
                    <a:pt x="526" y="18205"/>
                  </a:cubicBezTo>
                  <a:cubicBezTo>
                    <a:pt x="-245" y="19588"/>
                    <a:pt x="-245" y="20378"/>
                    <a:pt x="1041" y="20839"/>
                  </a:cubicBezTo>
                  <a:cubicBezTo>
                    <a:pt x="2326" y="21300"/>
                    <a:pt x="4898" y="21432"/>
                    <a:pt x="8498" y="21169"/>
                  </a:cubicBezTo>
                  <a:cubicBezTo>
                    <a:pt x="12098" y="20905"/>
                    <a:pt x="16726" y="20247"/>
                    <a:pt x="21355" y="19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8816921" y="6483775"/>
              <a:ext cx="263579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18" fill="norm" stroke="1" extrusionOk="0">
                  <a:moveTo>
                    <a:pt x="2337" y="21118"/>
                  </a:moveTo>
                  <a:cubicBezTo>
                    <a:pt x="1128" y="13918"/>
                    <a:pt x="-82" y="6718"/>
                    <a:pt x="4" y="3118"/>
                  </a:cubicBezTo>
                  <a:cubicBezTo>
                    <a:pt x="91" y="-482"/>
                    <a:pt x="1473" y="-482"/>
                    <a:pt x="5275" y="718"/>
                  </a:cubicBezTo>
                  <a:cubicBezTo>
                    <a:pt x="9076" y="1918"/>
                    <a:pt x="15297" y="4318"/>
                    <a:pt x="21518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7695020" y="1105429"/>
              <a:ext cx="4291852" cy="125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91" fill="norm" stroke="1" extrusionOk="0">
                  <a:moveTo>
                    <a:pt x="14812" y="1965"/>
                  </a:moveTo>
                  <a:cubicBezTo>
                    <a:pt x="14780" y="1818"/>
                    <a:pt x="14749" y="1672"/>
                    <a:pt x="14658" y="1526"/>
                  </a:cubicBezTo>
                  <a:cubicBezTo>
                    <a:pt x="14568" y="1380"/>
                    <a:pt x="14420" y="1234"/>
                    <a:pt x="14160" y="1014"/>
                  </a:cubicBezTo>
                  <a:cubicBezTo>
                    <a:pt x="13900" y="795"/>
                    <a:pt x="13528" y="503"/>
                    <a:pt x="13157" y="320"/>
                  </a:cubicBezTo>
                  <a:cubicBezTo>
                    <a:pt x="12785" y="137"/>
                    <a:pt x="12414" y="64"/>
                    <a:pt x="11994" y="28"/>
                  </a:cubicBezTo>
                  <a:cubicBezTo>
                    <a:pt x="11575" y="-9"/>
                    <a:pt x="11108" y="-9"/>
                    <a:pt x="10652" y="28"/>
                  </a:cubicBezTo>
                  <a:cubicBezTo>
                    <a:pt x="10195" y="64"/>
                    <a:pt x="9749" y="137"/>
                    <a:pt x="9335" y="247"/>
                  </a:cubicBezTo>
                  <a:cubicBezTo>
                    <a:pt x="8921" y="356"/>
                    <a:pt x="8539" y="503"/>
                    <a:pt x="8157" y="667"/>
                  </a:cubicBezTo>
                  <a:cubicBezTo>
                    <a:pt x="7775" y="832"/>
                    <a:pt x="7393" y="1014"/>
                    <a:pt x="7011" y="1197"/>
                  </a:cubicBezTo>
                  <a:cubicBezTo>
                    <a:pt x="6629" y="1380"/>
                    <a:pt x="6247" y="1563"/>
                    <a:pt x="5870" y="1782"/>
                  </a:cubicBezTo>
                  <a:cubicBezTo>
                    <a:pt x="5493" y="2001"/>
                    <a:pt x="5122" y="2257"/>
                    <a:pt x="4750" y="2549"/>
                  </a:cubicBezTo>
                  <a:cubicBezTo>
                    <a:pt x="4379" y="2842"/>
                    <a:pt x="4007" y="3171"/>
                    <a:pt x="3620" y="3609"/>
                  </a:cubicBezTo>
                  <a:cubicBezTo>
                    <a:pt x="3232" y="4048"/>
                    <a:pt x="2829" y="4596"/>
                    <a:pt x="2457" y="5236"/>
                  </a:cubicBezTo>
                  <a:cubicBezTo>
                    <a:pt x="2086" y="5875"/>
                    <a:pt x="1746" y="6606"/>
                    <a:pt x="1438" y="7392"/>
                  </a:cubicBezTo>
                  <a:cubicBezTo>
                    <a:pt x="1131" y="8178"/>
                    <a:pt x="855" y="9018"/>
                    <a:pt x="610" y="9932"/>
                  </a:cubicBezTo>
                  <a:cubicBezTo>
                    <a:pt x="366" y="10846"/>
                    <a:pt x="154" y="11833"/>
                    <a:pt x="59" y="12893"/>
                  </a:cubicBezTo>
                  <a:cubicBezTo>
                    <a:pt x="-37" y="13952"/>
                    <a:pt x="-16" y="15085"/>
                    <a:pt x="117" y="15999"/>
                  </a:cubicBezTo>
                  <a:cubicBezTo>
                    <a:pt x="250" y="16913"/>
                    <a:pt x="494" y="17607"/>
                    <a:pt x="823" y="18229"/>
                  </a:cubicBezTo>
                  <a:cubicBezTo>
                    <a:pt x="1152" y="18850"/>
                    <a:pt x="1566" y="19398"/>
                    <a:pt x="1980" y="19782"/>
                  </a:cubicBezTo>
                  <a:cubicBezTo>
                    <a:pt x="2394" y="20166"/>
                    <a:pt x="2808" y="20385"/>
                    <a:pt x="3216" y="20568"/>
                  </a:cubicBezTo>
                  <a:cubicBezTo>
                    <a:pt x="3625" y="20750"/>
                    <a:pt x="4028" y="20897"/>
                    <a:pt x="4453" y="21006"/>
                  </a:cubicBezTo>
                  <a:cubicBezTo>
                    <a:pt x="4877" y="21116"/>
                    <a:pt x="5323" y="21189"/>
                    <a:pt x="5732" y="21262"/>
                  </a:cubicBezTo>
                  <a:cubicBezTo>
                    <a:pt x="6140" y="21335"/>
                    <a:pt x="6512" y="21408"/>
                    <a:pt x="6883" y="21445"/>
                  </a:cubicBezTo>
                  <a:cubicBezTo>
                    <a:pt x="7255" y="21481"/>
                    <a:pt x="7626" y="21481"/>
                    <a:pt x="8003" y="21500"/>
                  </a:cubicBezTo>
                  <a:cubicBezTo>
                    <a:pt x="8380" y="21518"/>
                    <a:pt x="8762" y="21554"/>
                    <a:pt x="9139" y="21573"/>
                  </a:cubicBezTo>
                  <a:cubicBezTo>
                    <a:pt x="9516" y="21591"/>
                    <a:pt x="9887" y="21591"/>
                    <a:pt x="10264" y="21591"/>
                  </a:cubicBezTo>
                  <a:cubicBezTo>
                    <a:pt x="10641" y="21591"/>
                    <a:pt x="11023" y="21591"/>
                    <a:pt x="11400" y="21591"/>
                  </a:cubicBezTo>
                  <a:cubicBezTo>
                    <a:pt x="11777" y="21591"/>
                    <a:pt x="12148" y="21591"/>
                    <a:pt x="12520" y="21591"/>
                  </a:cubicBezTo>
                  <a:cubicBezTo>
                    <a:pt x="12891" y="21591"/>
                    <a:pt x="13263" y="21591"/>
                    <a:pt x="13624" y="21591"/>
                  </a:cubicBezTo>
                  <a:cubicBezTo>
                    <a:pt x="13984" y="21591"/>
                    <a:pt x="14335" y="21591"/>
                    <a:pt x="14696" y="21573"/>
                  </a:cubicBezTo>
                  <a:cubicBezTo>
                    <a:pt x="15056" y="21554"/>
                    <a:pt x="15428" y="21518"/>
                    <a:pt x="15789" y="21463"/>
                  </a:cubicBezTo>
                  <a:cubicBezTo>
                    <a:pt x="16150" y="21408"/>
                    <a:pt x="16500" y="21335"/>
                    <a:pt x="16898" y="21262"/>
                  </a:cubicBezTo>
                  <a:cubicBezTo>
                    <a:pt x="17296" y="21189"/>
                    <a:pt x="17742" y="21116"/>
                    <a:pt x="18188" y="21006"/>
                  </a:cubicBezTo>
                  <a:cubicBezTo>
                    <a:pt x="18633" y="20897"/>
                    <a:pt x="19079" y="20750"/>
                    <a:pt x="19493" y="20549"/>
                  </a:cubicBezTo>
                  <a:cubicBezTo>
                    <a:pt x="19907" y="20348"/>
                    <a:pt x="20289" y="20093"/>
                    <a:pt x="20618" y="19636"/>
                  </a:cubicBezTo>
                  <a:cubicBezTo>
                    <a:pt x="20947" y="19179"/>
                    <a:pt x="21223" y="18521"/>
                    <a:pt x="21377" y="17753"/>
                  </a:cubicBezTo>
                  <a:cubicBezTo>
                    <a:pt x="21531" y="16986"/>
                    <a:pt x="21563" y="16109"/>
                    <a:pt x="21467" y="15104"/>
                  </a:cubicBezTo>
                  <a:cubicBezTo>
                    <a:pt x="21372" y="14099"/>
                    <a:pt x="21149" y="12966"/>
                    <a:pt x="20894" y="12034"/>
                  </a:cubicBezTo>
                  <a:cubicBezTo>
                    <a:pt x="20640" y="11102"/>
                    <a:pt x="20353" y="10371"/>
                    <a:pt x="20040" y="9621"/>
                  </a:cubicBezTo>
                  <a:cubicBezTo>
                    <a:pt x="19727" y="8872"/>
                    <a:pt x="19387" y="8105"/>
                    <a:pt x="19063" y="7429"/>
                  </a:cubicBezTo>
                  <a:cubicBezTo>
                    <a:pt x="18740" y="6752"/>
                    <a:pt x="18432" y="6168"/>
                    <a:pt x="18097" y="5583"/>
                  </a:cubicBezTo>
                  <a:cubicBezTo>
                    <a:pt x="17763" y="4998"/>
                    <a:pt x="17402" y="4413"/>
                    <a:pt x="17025" y="3938"/>
                  </a:cubicBezTo>
                  <a:cubicBezTo>
                    <a:pt x="16649" y="3463"/>
                    <a:pt x="16256" y="3098"/>
                    <a:pt x="15847" y="2805"/>
                  </a:cubicBezTo>
                  <a:cubicBezTo>
                    <a:pt x="15439" y="2513"/>
                    <a:pt x="15014" y="2294"/>
                    <a:pt x="14558" y="2129"/>
                  </a:cubicBezTo>
                  <a:cubicBezTo>
                    <a:pt x="14101" y="1965"/>
                    <a:pt x="13613" y="1855"/>
                    <a:pt x="13172" y="1672"/>
                  </a:cubicBezTo>
                  <a:cubicBezTo>
                    <a:pt x="12732" y="1489"/>
                    <a:pt x="12339" y="1234"/>
                    <a:pt x="11946" y="9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1925299" y="1200149"/>
              <a:ext cx="317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24"/>
                    <a:pt x="10080" y="6048"/>
                    <a:pt x="6480" y="9648"/>
                  </a:cubicBezTo>
                  <a:cubicBezTo>
                    <a:pt x="2880" y="13248"/>
                    <a:pt x="1440" y="17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1918949" y="1067743"/>
              <a:ext cx="249049" cy="48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558" fill="norm" stroke="1" extrusionOk="0">
                  <a:moveTo>
                    <a:pt x="1620" y="9053"/>
                  </a:moveTo>
                  <a:cubicBezTo>
                    <a:pt x="1980" y="6779"/>
                    <a:pt x="2340" y="4505"/>
                    <a:pt x="2610" y="3084"/>
                  </a:cubicBezTo>
                  <a:cubicBezTo>
                    <a:pt x="2880" y="1663"/>
                    <a:pt x="3060" y="1095"/>
                    <a:pt x="3600" y="669"/>
                  </a:cubicBezTo>
                  <a:cubicBezTo>
                    <a:pt x="4140" y="242"/>
                    <a:pt x="5040" y="-42"/>
                    <a:pt x="7200" y="5"/>
                  </a:cubicBezTo>
                  <a:cubicBezTo>
                    <a:pt x="9360" y="53"/>
                    <a:pt x="12780" y="432"/>
                    <a:pt x="15480" y="1474"/>
                  </a:cubicBezTo>
                  <a:cubicBezTo>
                    <a:pt x="18180" y="2516"/>
                    <a:pt x="20160" y="4221"/>
                    <a:pt x="20880" y="6163"/>
                  </a:cubicBezTo>
                  <a:cubicBezTo>
                    <a:pt x="21600" y="8105"/>
                    <a:pt x="21060" y="10284"/>
                    <a:pt x="18810" y="12132"/>
                  </a:cubicBezTo>
                  <a:cubicBezTo>
                    <a:pt x="16560" y="13979"/>
                    <a:pt x="12600" y="15495"/>
                    <a:pt x="9180" y="17011"/>
                  </a:cubicBezTo>
                  <a:cubicBezTo>
                    <a:pt x="5760" y="18526"/>
                    <a:pt x="2880" y="20042"/>
                    <a:pt x="0" y="215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4984575" y="3105150"/>
              <a:ext cx="5600342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1" y="8009"/>
                  </a:moveTo>
                  <a:cubicBezTo>
                    <a:pt x="360" y="8009"/>
                    <a:pt x="719" y="8009"/>
                    <a:pt x="1066" y="7888"/>
                  </a:cubicBezTo>
                  <a:cubicBezTo>
                    <a:pt x="1412" y="7766"/>
                    <a:pt x="1747" y="7524"/>
                    <a:pt x="2085" y="7281"/>
                  </a:cubicBezTo>
                  <a:cubicBezTo>
                    <a:pt x="2424" y="7038"/>
                    <a:pt x="2766" y="6796"/>
                    <a:pt x="3097" y="6553"/>
                  </a:cubicBezTo>
                  <a:cubicBezTo>
                    <a:pt x="3427" y="6310"/>
                    <a:pt x="3745" y="6067"/>
                    <a:pt x="4084" y="5946"/>
                  </a:cubicBezTo>
                  <a:cubicBezTo>
                    <a:pt x="4422" y="5825"/>
                    <a:pt x="4781" y="5825"/>
                    <a:pt x="5095" y="5703"/>
                  </a:cubicBezTo>
                  <a:cubicBezTo>
                    <a:pt x="5409" y="5582"/>
                    <a:pt x="5678" y="5339"/>
                    <a:pt x="5944" y="5097"/>
                  </a:cubicBezTo>
                  <a:cubicBezTo>
                    <a:pt x="6209" y="4854"/>
                    <a:pt x="6470" y="4611"/>
                    <a:pt x="6743" y="4490"/>
                  </a:cubicBezTo>
                  <a:cubicBezTo>
                    <a:pt x="7016" y="4369"/>
                    <a:pt x="7302" y="4369"/>
                    <a:pt x="7608" y="4369"/>
                  </a:cubicBezTo>
                  <a:cubicBezTo>
                    <a:pt x="7914" y="4369"/>
                    <a:pt x="8240" y="4369"/>
                    <a:pt x="8554" y="4247"/>
                  </a:cubicBezTo>
                  <a:cubicBezTo>
                    <a:pt x="8868" y="4126"/>
                    <a:pt x="9170" y="3883"/>
                    <a:pt x="9480" y="3762"/>
                  </a:cubicBezTo>
                  <a:cubicBezTo>
                    <a:pt x="9790" y="3640"/>
                    <a:pt x="10108" y="3640"/>
                    <a:pt x="10422" y="3640"/>
                  </a:cubicBezTo>
                  <a:cubicBezTo>
                    <a:pt x="10736" y="3640"/>
                    <a:pt x="11046" y="3640"/>
                    <a:pt x="11352" y="3640"/>
                  </a:cubicBezTo>
                  <a:cubicBezTo>
                    <a:pt x="11658" y="3640"/>
                    <a:pt x="11959" y="3640"/>
                    <a:pt x="12282" y="3640"/>
                  </a:cubicBezTo>
                  <a:cubicBezTo>
                    <a:pt x="12604" y="3640"/>
                    <a:pt x="12946" y="3640"/>
                    <a:pt x="13281" y="3762"/>
                  </a:cubicBezTo>
                  <a:cubicBezTo>
                    <a:pt x="13615" y="3883"/>
                    <a:pt x="13942" y="4126"/>
                    <a:pt x="14264" y="4247"/>
                  </a:cubicBezTo>
                  <a:cubicBezTo>
                    <a:pt x="14586" y="4369"/>
                    <a:pt x="14904" y="4369"/>
                    <a:pt x="15218" y="4490"/>
                  </a:cubicBezTo>
                  <a:cubicBezTo>
                    <a:pt x="15532" y="4611"/>
                    <a:pt x="15842" y="4854"/>
                    <a:pt x="16148" y="5097"/>
                  </a:cubicBezTo>
                  <a:cubicBezTo>
                    <a:pt x="16454" y="5339"/>
                    <a:pt x="16756" y="5582"/>
                    <a:pt x="17041" y="5825"/>
                  </a:cubicBezTo>
                  <a:cubicBezTo>
                    <a:pt x="17327" y="6067"/>
                    <a:pt x="17596" y="6310"/>
                    <a:pt x="17861" y="6553"/>
                  </a:cubicBezTo>
                  <a:cubicBezTo>
                    <a:pt x="18126" y="6796"/>
                    <a:pt x="18387" y="7038"/>
                    <a:pt x="18681" y="7281"/>
                  </a:cubicBezTo>
                  <a:cubicBezTo>
                    <a:pt x="18975" y="7524"/>
                    <a:pt x="19301" y="7766"/>
                    <a:pt x="19635" y="8009"/>
                  </a:cubicBezTo>
                  <a:cubicBezTo>
                    <a:pt x="19970" y="8252"/>
                    <a:pt x="20312" y="8494"/>
                    <a:pt x="20626" y="8616"/>
                  </a:cubicBezTo>
                  <a:cubicBezTo>
                    <a:pt x="20940" y="8737"/>
                    <a:pt x="21226" y="8737"/>
                    <a:pt x="21389" y="8616"/>
                  </a:cubicBezTo>
                  <a:cubicBezTo>
                    <a:pt x="21552" y="8494"/>
                    <a:pt x="21593" y="8252"/>
                    <a:pt x="21581" y="7888"/>
                  </a:cubicBezTo>
                  <a:cubicBezTo>
                    <a:pt x="21569" y="7524"/>
                    <a:pt x="21503" y="7038"/>
                    <a:pt x="21320" y="6310"/>
                  </a:cubicBezTo>
                  <a:cubicBezTo>
                    <a:pt x="21136" y="5582"/>
                    <a:pt x="20834" y="4611"/>
                    <a:pt x="20541" y="3883"/>
                  </a:cubicBezTo>
                  <a:cubicBezTo>
                    <a:pt x="20247" y="3155"/>
                    <a:pt x="19962" y="2670"/>
                    <a:pt x="19705" y="2306"/>
                  </a:cubicBezTo>
                  <a:cubicBezTo>
                    <a:pt x="19448" y="1942"/>
                    <a:pt x="19219" y="1699"/>
                    <a:pt x="18983" y="1456"/>
                  </a:cubicBezTo>
                  <a:cubicBezTo>
                    <a:pt x="18746" y="1213"/>
                    <a:pt x="18501" y="971"/>
                    <a:pt x="18236" y="728"/>
                  </a:cubicBezTo>
                  <a:cubicBezTo>
                    <a:pt x="17971" y="485"/>
                    <a:pt x="17686" y="243"/>
                    <a:pt x="17396" y="121"/>
                  </a:cubicBezTo>
                  <a:cubicBezTo>
                    <a:pt x="17107" y="0"/>
                    <a:pt x="16813" y="0"/>
                    <a:pt x="16519" y="0"/>
                  </a:cubicBezTo>
                  <a:cubicBezTo>
                    <a:pt x="16226" y="0"/>
                    <a:pt x="15932" y="0"/>
                    <a:pt x="15622" y="0"/>
                  </a:cubicBezTo>
                  <a:cubicBezTo>
                    <a:pt x="15312" y="0"/>
                    <a:pt x="14986" y="0"/>
                    <a:pt x="14659" y="0"/>
                  </a:cubicBezTo>
                  <a:cubicBezTo>
                    <a:pt x="14333" y="0"/>
                    <a:pt x="14007" y="0"/>
                    <a:pt x="13668" y="0"/>
                  </a:cubicBezTo>
                  <a:cubicBezTo>
                    <a:pt x="13330" y="0"/>
                    <a:pt x="12979" y="0"/>
                    <a:pt x="12624" y="0"/>
                  </a:cubicBezTo>
                  <a:cubicBezTo>
                    <a:pt x="12269" y="0"/>
                    <a:pt x="11911" y="0"/>
                    <a:pt x="11556" y="121"/>
                  </a:cubicBezTo>
                  <a:cubicBezTo>
                    <a:pt x="11201" y="243"/>
                    <a:pt x="10850" y="485"/>
                    <a:pt x="10491" y="849"/>
                  </a:cubicBezTo>
                  <a:cubicBezTo>
                    <a:pt x="10132" y="1213"/>
                    <a:pt x="9765" y="1699"/>
                    <a:pt x="9484" y="2063"/>
                  </a:cubicBezTo>
                  <a:cubicBezTo>
                    <a:pt x="9202" y="2427"/>
                    <a:pt x="9007" y="2670"/>
                    <a:pt x="8819" y="2912"/>
                  </a:cubicBezTo>
                  <a:cubicBezTo>
                    <a:pt x="8631" y="3155"/>
                    <a:pt x="8452" y="3398"/>
                    <a:pt x="8264" y="3640"/>
                  </a:cubicBezTo>
                  <a:cubicBezTo>
                    <a:pt x="8077" y="3883"/>
                    <a:pt x="7881" y="4126"/>
                    <a:pt x="7604" y="4490"/>
                  </a:cubicBezTo>
                  <a:cubicBezTo>
                    <a:pt x="7326" y="4854"/>
                    <a:pt x="6967" y="5339"/>
                    <a:pt x="6608" y="5825"/>
                  </a:cubicBezTo>
                  <a:cubicBezTo>
                    <a:pt x="6249" y="6310"/>
                    <a:pt x="5891" y="6796"/>
                    <a:pt x="5544" y="7402"/>
                  </a:cubicBezTo>
                  <a:cubicBezTo>
                    <a:pt x="5197" y="8009"/>
                    <a:pt x="4863" y="8737"/>
                    <a:pt x="4537" y="9344"/>
                  </a:cubicBezTo>
                  <a:cubicBezTo>
                    <a:pt x="4210" y="9951"/>
                    <a:pt x="3892" y="10436"/>
                    <a:pt x="3594" y="11043"/>
                  </a:cubicBezTo>
                  <a:cubicBezTo>
                    <a:pt x="3297" y="11649"/>
                    <a:pt x="3019" y="12378"/>
                    <a:pt x="2746" y="13106"/>
                  </a:cubicBezTo>
                  <a:cubicBezTo>
                    <a:pt x="2473" y="13834"/>
                    <a:pt x="2204" y="14562"/>
                    <a:pt x="1910" y="15533"/>
                  </a:cubicBezTo>
                  <a:cubicBezTo>
                    <a:pt x="1616" y="16503"/>
                    <a:pt x="1298" y="17717"/>
                    <a:pt x="1004" y="18688"/>
                  </a:cubicBezTo>
                  <a:cubicBezTo>
                    <a:pt x="711" y="19658"/>
                    <a:pt x="442" y="20387"/>
                    <a:pt x="266" y="20872"/>
                  </a:cubicBezTo>
                  <a:cubicBezTo>
                    <a:pt x="91" y="21357"/>
                    <a:pt x="9" y="21600"/>
                    <a:pt x="1" y="21600"/>
                  </a:cubicBezTo>
                  <a:cubicBezTo>
                    <a:pt x="-7" y="21600"/>
                    <a:pt x="58" y="21357"/>
                    <a:pt x="238" y="20508"/>
                  </a:cubicBezTo>
                  <a:cubicBezTo>
                    <a:pt x="417" y="19658"/>
                    <a:pt x="711" y="18202"/>
                    <a:pt x="1033" y="16746"/>
                  </a:cubicBezTo>
                  <a:cubicBezTo>
                    <a:pt x="1355" y="15290"/>
                    <a:pt x="1706" y="13834"/>
                    <a:pt x="2032" y="12742"/>
                  </a:cubicBezTo>
                  <a:cubicBezTo>
                    <a:pt x="2359" y="11649"/>
                    <a:pt x="2660" y="10921"/>
                    <a:pt x="2966" y="10193"/>
                  </a:cubicBezTo>
                  <a:cubicBezTo>
                    <a:pt x="3272" y="9465"/>
                    <a:pt x="3582" y="8737"/>
                    <a:pt x="3917" y="8009"/>
                  </a:cubicBezTo>
                  <a:cubicBezTo>
                    <a:pt x="4251" y="7281"/>
                    <a:pt x="4610" y="6553"/>
                    <a:pt x="4985" y="5825"/>
                  </a:cubicBezTo>
                  <a:cubicBezTo>
                    <a:pt x="5360" y="5097"/>
                    <a:pt x="5752" y="4369"/>
                    <a:pt x="6148" y="3762"/>
                  </a:cubicBezTo>
                  <a:cubicBezTo>
                    <a:pt x="6543" y="3155"/>
                    <a:pt x="6943" y="2670"/>
                    <a:pt x="7343" y="21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0853309" y="3206749"/>
              <a:ext cx="233527" cy="33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82" fill="norm" stroke="1" extrusionOk="0">
                  <a:moveTo>
                    <a:pt x="5731" y="7695"/>
                  </a:moveTo>
                  <a:cubicBezTo>
                    <a:pt x="4758" y="11070"/>
                    <a:pt x="3785" y="14445"/>
                    <a:pt x="3104" y="16537"/>
                  </a:cubicBezTo>
                  <a:cubicBezTo>
                    <a:pt x="2423" y="18630"/>
                    <a:pt x="2034" y="19440"/>
                    <a:pt x="1547" y="20182"/>
                  </a:cubicBezTo>
                  <a:cubicBezTo>
                    <a:pt x="1061" y="20925"/>
                    <a:pt x="477" y="21600"/>
                    <a:pt x="185" y="21465"/>
                  </a:cubicBezTo>
                  <a:cubicBezTo>
                    <a:pt x="-107" y="21330"/>
                    <a:pt x="-107" y="20385"/>
                    <a:pt x="574" y="17415"/>
                  </a:cubicBezTo>
                  <a:cubicBezTo>
                    <a:pt x="1255" y="14445"/>
                    <a:pt x="2617" y="9450"/>
                    <a:pt x="3493" y="6615"/>
                  </a:cubicBezTo>
                  <a:cubicBezTo>
                    <a:pt x="4369" y="3780"/>
                    <a:pt x="4758" y="3105"/>
                    <a:pt x="5342" y="2430"/>
                  </a:cubicBezTo>
                  <a:cubicBezTo>
                    <a:pt x="5925" y="1755"/>
                    <a:pt x="6704" y="1080"/>
                    <a:pt x="7385" y="1013"/>
                  </a:cubicBezTo>
                  <a:cubicBezTo>
                    <a:pt x="8066" y="945"/>
                    <a:pt x="8650" y="1485"/>
                    <a:pt x="9623" y="3443"/>
                  </a:cubicBezTo>
                  <a:cubicBezTo>
                    <a:pt x="10596" y="5400"/>
                    <a:pt x="11958" y="8775"/>
                    <a:pt x="12834" y="11205"/>
                  </a:cubicBezTo>
                  <a:cubicBezTo>
                    <a:pt x="13709" y="13635"/>
                    <a:pt x="14098" y="15120"/>
                    <a:pt x="14682" y="16065"/>
                  </a:cubicBezTo>
                  <a:cubicBezTo>
                    <a:pt x="15266" y="17010"/>
                    <a:pt x="16044" y="17415"/>
                    <a:pt x="16531" y="17280"/>
                  </a:cubicBezTo>
                  <a:cubicBezTo>
                    <a:pt x="17017" y="17145"/>
                    <a:pt x="17212" y="16470"/>
                    <a:pt x="17893" y="13770"/>
                  </a:cubicBezTo>
                  <a:cubicBezTo>
                    <a:pt x="18574" y="11070"/>
                    <a:pt x="19742" y="6345"/>
                    <a:pt x="20423" y="3578"/>
                  </a:cubicBezTo>
                  <a:cubicBezTo>
                    <a:pt x="21104" y="810"/>
                    <a:pt x="21298" y="0"/>
                    <a:pt x="21396" y="0"/>
                  </a:cubicBezTo>
                  <a:cubicBezTo>
                    <a:pt x="21493" y="0"/>
                    <a:pt x="21493" y="810"/>
                    <a:pt x="21396" y="1350"/>
                  </a:cubicBezTo>
                  <a:cubicBezTo>
                    <a:pt x="21298" y="1890"/>
                    <a:pt x="21104" y="2160"/>
                    <a:pt x="20909" y="243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1098581" y="3346450"/>
              <a:ext cx="274270" cy="15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53" fill="norm" stroke="1" extrusionOk="0">
                  <a:moveTo>
                    <a:pt x="5578" y="9504"/>
                  </a:moveTo>
                  <a:cubicBezTo>
                    <a:pt x="4914" y="8640"/>
                    <a:pt x="4249" y="7776"/>
                    <a:pt x="3418" y="7488"/>
                  </a:cubicBezTo>
                  <a:cubicBezTo>
                    <a:pt x="2587" y="7200"/>
                    <a:pt x="1591" y="7488"/>
                    <a:pt x="926" y="9216"/>
                  </a:cubicBezTo>
                  <a:cubicBezTo>
                    <a:pt x="261" y="10944"/>
                    <a:pt x="-71" y="14112"/>
                    <a:pt x="12" y="16416"/>
                  </a:cubicBezTo>
                  <a:cubicBezTo>
                    <a:pt x="95" y="18720"/>
                    <a:pt x="594" y="20160"/>
                    <a:pt x="1258" y="20880"/>
                  </a:cubicBezTo>
                  <a:cubicBezTo>
                    <a:pt x="1923" y="21600"/>
                    <a:pt x="2754" y="21600"/>
                    <a:pt x="3584" y="20160"/>
                  </a:cubicBezTo>
                  <a:cubicBezTo>
                    <a:pt x="4415" y="18720"/>
                    <a:pt x="5246" y="15840"/>
                    <a:pt x="5661" y="13536"/>
                  </a:cubicBezTo>
                  <a:cubicBezTo>
                    <a:pt x="6077" y="11232"/>
                    <a:pt x="6077" y="9504"/>
                    <a:pt x="5827" y="8064"/>
                  </a:cubicBezTo>
                  <a:cubicBezTo>
                    <a:pt x="5578" y="6624"/>
                    <a:pt x="5080" y="5472"/>
                    <a:pt x="5246" y="5040"/>
                  </a:cubicBezTo>
                  <a:cubicBezTo>
                    <a:pt x="5412" y="4608"/>
                    <a:pt x="6243" y="4896"/>
                    <a:pt x="7572" y="5472"/>
                  </a:cubicBezTo>
                  <a:cubicBezTo>
                    <a:pt x="8901" y="6048"/>
                    <a:pt x="10729" y="6912"/>
                    <a:pt x="12141" y="8640"/>
                  </a:cubicBezTo>
                  <a:cubicBezTo>
                    <a:pt x="13554" y="10368"/>
                    <a:pt x="14551" y="12960"/>
                    <a:pt x="14800" y="15264"/>
                  </a:cubicBezTo>
                  <a:cubicBezTo>
                    <a:pt x="15049" y="17568"/>
                    <a:pt x="14551" y="19584"/>
                    <a:pt x="14052" y="20016"/>
                  </a:cubicBezTo>
                  <a:cubicBezTo>
                    <a:pt x="13554" y="20448"/>
                    <a:pt x="13055" y="19296"/>
                    <a:pt x="12972" y="16848"/>
                  </a:cubicBezTo>
                  <a:cubicBezTo>
                    <a:pt x="12889" y="14400"/>
                    <a:pt x="13221" y="10656"/>
                    <a:pt x="14717" y="7632"/>
                  </a:cubicBezTo>
                  <a:cubicBezTo>
                    <a:pt x="16212" y="4608"/>
                    <a:pt x="18871" y="2304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1367015" y="3248682"/>
              <a:ext cx="132330" cy="30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478" fill="norm" stroke="1" extrusionOk="0">
                  <a:moveTo>
                    <a:pt x="19858" y="4712"/>
                  </a:moveTo>
                  <a:cubicBezTo>
                    <a:pt x="20190" y="3956"/>
                    <a:pt x="20523" y="3201"/>
                    <a:pt x="20689" y="2446"/>
                  </a:cubicBezTo>
                  <a:cubicBezTo>
                    <a:pt x="20855" y="1691"/>
                    <a:pt x="20855" y="935"/>
                    <a:pt x="20024" y="482"/>
                  </a:cubicBezTo>
                  <a:cubicBezTo>
                    <a:pt x="19193" y="29"/>
                    <a:pt x="17532" y="-122"/>
                    <a:pt x="16037" y="105"/>
                  </a:cubicBezTo>
                  <a:cubicBezTo>
                    <a:pt x="14541" y="331"/>
                    <a:pt x="13212" y="935"/>
                    <a:pt x="10553" y="3126"/>
                  </a:cubicBezTo>
                  <a:cubicBezTo>
                    <a:pt x="7895" y="5316"/>
                    <a:pt x="3907" y="9092"/>
                    <a:pt x="1747" y="12113"/>
                  </a:cubicBezTo>
                  <a:cubicBezTo>
                    <a:pt x="-413" y="15134"/>
                    <a:pt x="-745" y="17400"/>
                    <a:pt x="1747" y="18835"/>
                  </a:cubicBezTo>
                  <a:cubicBezTo>
                    <a:pt x="4240" y="20270"/>
                    <a:pt x="9557" y="20874"/>
                    <a:pt x="14873" y="214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1527815" y="3377283"/>
              <a:ext cx="125786" cy="15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0305" fill="norm" stroke="1" extrusionOk="0">
                  <a:moveTo>
                    <a:pt x="13165" y="3534"/>
                  </a:moveTo>
                  <a:cubicBezTo>
                    <a:pt x="11423" y="3250"/>
                    <a:pt x="9681" y="2966"/>
                    <a:pt x="7417" y="4671"/>
                  </a:cubicBezTo>
                  <a:cubicBezTo>
                    <a:pt x="5152" y="6376"/>
                    <a:pt x="2365" y="10071"/>
                    <a:pt x="972" y="12771"/>
                  </a:cubicBezTo>
                  <a:cubicBezTo>
                    <a:pt x="-422" y="15471"/>
                    <a:pt x="-422" y="17176"/>
                    <a:pt x="1668" y="18597"/>
                  </a:cubicBezTo>
                  <a:cubicBezTo>
                    <a:pt x="3759" y="20018"/>
                    <a:pt x="7939" y="21155"/>
                    <a:pt x="11597" y="19450"/>
                  </a:cubicBezTo>
                  <a:cubicBezTo>
                    <a:pt x="15255" y="17744"/>
                    <a:pt x="18391" y="13197"/>
                    <a:pt x="19784" y="9502"/>
                  </a:cubicBezTo>
                  <a:cubicBezTo>
                    <a:pt x="21178" y="5808"/>
                    <a:pt x="20830" y="2966"/>
                    <a:pt x="19784" y="1402"/>
                  </a:cubicBezTo>
                  <a:cubicBezTo>
                    <a:pt x="18739" y="-161"/>
                    <a:pt x="16997" y="-445"/>
                    <a:pt x="15430" y="692"/>
                  </a:cubicBezTo>
                  <a:cubicBezTo>
                    <a:pt x="13862" y="1829"/>
                    <a:pt x="12468" y="4387"/>
                    <a:pt x="11075" y="69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1652250" y="3587750"/>
              <a:ext cx="698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1830050" y="3429000"/>
              <a:ext cx="254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1899900" y="3365499"/>
              <a:ext cx="6184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600" fill="norm" stroke="1" extrusionOk="0">
                  <a:moveTo>
                    <a:pt x="18813" y="0"/>
                  </a:moveTo>
                  <a:cubicBezTo>
                    <a:pt x="20206" y="3812"/>
                    <a:pt x="21600" y="7624"/>
                    <a:pt x="18465" y="11224"/>
                  </a:cubicBezTo>
                  <a:cubicBezTo>
                    <a:pt x="15329" y="14824"/>
                    <a:pt x="7665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682321" y="5984599"/>
              <a:ext cx="4367060" cy="92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82" fill="norm" stroke="1" extrusionOk="0">
                  <a:moveTo>
                    <a:pt x="9892" y="2459"/>
                  </a:moveTo>
                  <a:cubicBezTo>
                    <a:pt x="9913" y="1964"/>
                    <a:pt x="9934" y="1468"/>
                    <a:pt x="9950" y="1097"/>
                  </a:cubicBezTo>
                  <a:cubicBezTo>
                    <a:pt x="9966" y="725"/>
                    <a:pt x="9976" y="477"/>
                    <a:pt x="9945" y="304"/>
                  </a:cubicBezTo>
                  <a:cubicBezTo>
                    <a:pt x="9913" y="131"/>
                    <a:pt x="9840" y="32"/>
                    <a:pt x="9621" y="7"/>
                  </a:cubicBezTo>
                  <a:cubicBezTo>
                    <a:pt x="9401" y="-18"/>
                    <a:pt x="9036" y="32"/>
                    <a:pt x="8665" y="106"/>
                  </a:cubicBezTo>
                  <a:cubicBezTo>
                    <a:pt x="8294" y="180"/>
                    <a:pt x="7917" y="279"/>
                    <a:pt x="7526" y="403"/>
                  </a:cubicBezTo>
                  <a:cubicBezTo>
                    <a:pt x="7134" y="527"/>
                    <a:pt x="6726" y="676"/>
                    <a:pt x="6345" y="824"/>
                  </a:cubicBezTo>
                  <a:cubicBezTo>
                    <a:pt x="5963" y="973"/>
                    <a:pt x="5608" y="1121"/>
                    <a:pt x="5206" y="1344"/>
                  </a:cubicBezTo>
                  <a:cubicBezTo>
                    <a:pt x="4803" y="1567"/>
                    <a:pt x="4354" y="1865"/>
                    <a:pt x="3931" y="2137"/>
                  </a:cubicBezTo>
                  <a:cubicBezTo>
                    <a:pt x="3508" y="2410"/>
                    <a:pt x="3110" y="2657"/>
                    <a:pt x="2739" y="2930"/>
                  </a:cubicBezTo>
                  <a:cubicBezTo>
                    <a:pt x="2368" y="3202"/>
                    <a:pt x="2024" y="3499"/>
                    <a:pt x="1700" y="3945"/>
                  </a:cubicBezTo>
                  <a:cubicBezTo>
                    <a:pt x="1376" y="4391"/>
                    <a:pt x="1073" y="4986"/>
                    <a:pt x="791" y="5902"/>
                  </a:cubicBezTo>
                  <a:cubicBezTo>
                    <a:pt x="508" y="6819"/>
                    <a:pt x="247" y="8057"/>
                    <a:pt x="111" y="9197"/>
                  </a:cubicBezTo>
                  <a:cubicBezTo>
                    <a:pt x="-25" y="10336"/>
                    <a:pt x="-35" y="11376"/>
                    <a:pt x="75" y="12367"/>
                  </a:cubicBezTo>
                  <a:cubicBezTo>
                    <a:pt x="184" y="13358"/>
                    <a:pt x="414" y="14299"/>
                    <a:pt x="707" y="15092"/>
                  </a:cubicBezTo>
                  <a:cubicBezTo>
                    <a:pt x="1000" y="15885"/>
                    <a:pt x="1355" y="16529"/>
                    <a:pt x="1705" y="17074"/>
                  </a:cubicBezTo>
                  <a:cubicBezTo>
                    <a:pt x="2055" y="17619"/>
                    <a:pt x="2400" y="18065"/>
                    <a:pt x="2750" y="18411"/>
                  </a:cubicBezTo>
                  <a:cubicBezTo>
                    <a:pt x="3100" y="18758"/>
                    <a:pt x="3455" y="19006"/>
                    <a:pt x="3821" y="19254"/>
                  </a:cubicBezTo>
                  <a:cubicBezTo>
                    <a:pt x="4187" y="19501"/>
                    <a:pt x="4563" y="19749"/>
                    <a:pt x="4944" y="19972"/>
                  </a:cubicBezTo>
                  <a:cubicBezTo>
                    <a:pt x="5326" y="20195"/>
                    <a:pt x="5712" y="20393"/>
                    <a:pt x="6115" y="20566"/>
                  </a:cubicBezTo>
                  <a:cubicBezTo>
                    <a:pt x="6517" y="20740"/>
                    <a:pt x="6935" y="20888"/>
                    <a:pt x="7364" y="21012"/>
                  </a:cubicBezTo>
                  <a:cubicBezTo>
                    <a:pt x="7792" y="21136"/>
                    <a:pt x="8231" y="21235"/>
                    <a:pt x="8670" y="21310"/>
                  </a:cubicBezTo>
                  <a:cubicBezTo>
                    <a:pt x="9109" y="21384"/>
                    <a:pt x="9548" y="21433"/>
                    <a:pt x="9986" y="21483"/>
                  </a:cubicBezTo>
                  <a:cubicBezTo>
                    <a:pt x="10425" y="21532"/>
                    <a:pt x="10864" y="21582"/>
                    <a:pt x="11314" y="21582"/>
                  </a:cubicBezTo>
                  <a:cubicBezTo>
                    <a:pt x="11763" y="21582"/>
                    <a:pt x="12223" y="21532"/>
                    <a:pt x="12677" y="21458"/>
                  </a:cubicBezTo>
                  <a:cubicBezTo>
                    <a:pt x="13132" y="21384"/>
                    <a:pt x="13581" y="21285"/>
                    <a:pt x="14020" y="21111"/>
                  </a:cubicBezTo>
                  <a:cubicBezTo>
                    <a:pt x="14459" y="20938"/>
                    <a:pt x="14887" y="20690"/>
                    <a:pt x="15290" y="20443"/>
                  </a:cubicBezTo>
                  <a:cubicBezTo>
                    <a:pt x="15692" y="20195"/>
                    <a:pt x="16068" y="19947"/>
                    <a:pt x="16465" y="19675"/>
                  </a:cubicBezTo>
                  <a:cubicBezTo>
                    <a:pt x="16863" y="19402"/>
                    <a:pt x="17281" y="19105"/>
                    <a:pt x="17678" y="18832"/>
                  </a:cubicBezTo>
                  <a:cubicBezTo>
                    <a:pt x="18075" y="18560"/>
                    <a:pt x="18451" y="18312"/>
                    <a:pt x="18838" y="17990"/>
                  </a:cubicBezTo>
                  <a:cubicBezTo>
                    <a:pt x="19224" y="17668"/>
                    <a:pt x="19621" y="17272"/>
                    <a:pt x="19971" y="16826"/>
                  </a:cubicBezTo>
                  <a:cubicBezTo>
                    <a:pt x="20321" y="16380"/>
                    <a:pt x="20625" y="15885"/>
                    <a:pt x="20865" y="15389"/>
                  </a:cubicBezTo>
                  <a:cubicBezTo>
                    <a:pt x="21105" y="14894"/>
                    <a:pt x="21283" y="14399"/>
                    <a:pt x="21398" y="13730"/>
                  </a:cubicBezTo>
                  <a:cubicBezTo>
                    <a:pt x="21513" y="13061"/>
                    <a:pt x="21565" y="12219"/>
                    <a:pt x="21560" y="11451"/>
                  </a:cubicBezTo>
                  <a:cubicBezTo>
                    <a:pt x="21555" y="10683"/>
                    <a:pt x="21492" y="9989"/>
                    <a:pt x="21314" y="9172"/>
                  </a:cubicBezTo>
                  <a:cubicBezTo>
                    <a:pt x="21137" y="8354"/>
                    <a:pt x="20844" y="7413"/>
                    <a:pt x="20504" y="6596"/>
                  </a:cubicBezTo>
                  <a:cubicBezTo>
                    <a:pt x="20165" y="5778"/>
                    <a:pt x="19778" y="5085"/>
                    <a:pt x="19381" y="4515"/>
                  </a:cubicBezTo>
                  <a:cubicBezTo>
                    <a:pt x="18984" y="3945"/>
                    <a:pt x="18576" y="3499"/>
                    <a:pt x="18179" y="3128"/>
                  </a:cubicBezTo>
                  <a:cubicBezTo>
                    <a:pt x="17782" y="2756"/>
                    <a:pt x="17395" y="2459"/>
                    <a:pt x="16998" y="2187"/>
                  </a:cubicBezTo>
                  <a:cubicBezTo>
                    <a:pt x="16601" y="1914"/>
                    <a:pt x="16194" y="1666"/>
                    <a:pt x="15823" y="1468"/>
                  </a:cubicBezTo>
                  <a:cubicBezTo>
                    <a:pt x="15452" y="1270"/>
                    <a:pt x="15117" y="1121"/>
                    <a:pt x="14762" y="998"/>
                  </a:cubicBezTo>
                  <a:cubicBezTo>
                    <a:pt x="14407" y="874"/>
                    <a:pt x="14031" y="775"/>
                    <a:pt x="13665" y="676"/>
                  </a:cubicBezTo>
                  <a:cubicBezTo>
                    <a:pt x="13299" y="576"/>
                    <a:pt x="12944" y="477"/>
                    <a:pt x="12578" y="403"/>
                  </a:cubicBezTo>
                  <a:cubicBezTo>
                    <a:pt x="12212" y="329"/>
                    <a:pt x="11836" y="279"/>
                    <a:pt x="11470" y="230"/>
                  </a:cubicBezTo>
                  <a:cubicBezTo>
                    <a:pt x="11105" y="180"/>
                    <a:pt x="10749" y="131"/>
                    <a:pt x="10384" y="106"/>
                  </a:cubicBezTo>
                  <a:cubicBezTo>
                    <a:pt x="10018" y="81"/>
                    <a:pt x="9642" y="81"/>
                    <a:pt x="9229" y="180"/>
                  </a:cubicBezTo>
                  <a:cubicBezTo>
                    <a:pt x="8816" y="279"/>
                    <a:pt x="8367" y="477"/>
                    <a:pt x="7907" y="849"/>
                  </a:cubicBezTo>
                  <a:cubicBezTo>
                    <a:pt x="7447" y="1221"/>
                    <a:pt x="6977" y="1765"/>
                    <a:pt x="6674" y="2162"/>
                  </a:cubicBezTo>
                  <a:cubicBezTo>
                    <a:pt x="6371" y="2558"/>
                    <a:pt x="6235" y="2806"/>
                    <a:pt x="6099" y="30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038349" y="7134882"/>
              <a:ext cx="282855" cy="49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52" fill="norm" stroke="1" extrusionOk="0">
                  <a:moveTo>
                    <a:pt x="0" y="2580"/>
                  </a:moveTo>
                  <a:cubicBezTo>
                    <a:pt x="4000" y="2580"/>
                    <a:pt x="8000" y="2580"/>
                    <a:pt x="10800" y="2443"/>
                  </a:cubicBezTo>
                  <a:cubicBezTo>
                    <a:pt x="13600" y="2306"/>
                    <a:pt x="15200" y="2031"/>
                    <a:pt x="16320" y="1757"/>
                  </a:cubicBezTo>
                  <a:cubicBezTo>
                    <a:pt x="17440" y="1482"/>
                    <a:pt x="18080" y="1207"/>
                    <a:pt x="18160" y="887"/>
                  </a:cubicBezTo>
                  <a:cubicBezTo>
                    <a:pt x="18240" y="567"/>
                    <a:pt x="17760" y="201"/>
                    <a:pt x="16640" y="63"/>
                  </a:cubicBezTo>
                  <a:cubicBezTo>
                    <a:pt x="15520" y="-74"/>
                    <a:pt x="13760" y="18"/>
                    <a:pt x="12320" y="292"/>
                  </a:cubicBezTo>
                  <a:cubicBezTo>
                    <a:pt x="10880" y="567"/>
                    <a:pt x="9760" y="1024"/>
                    <a:pt x="8800" y="1528"/>
                  </a:cubicBezTo>
                  <a:cubicBezTo>
                    <a:pt x="7840" y="2031"/>
                    <a:pt x="7040" y="2580"/>
                    <a:pt x="6800" y="3084"/>
                  </a:cubicBezTo>
                  <a:cubicBezTo>
                    <a:pt x="6560" y="3587"/>
                    <a:pt x="6880" y="4045"/>
                    <a:pt x="7360" y="4411"/>
                  </a:cubicBezTo>
                  <a:cubicBezTo>
                    <a:pt x="7840" y="4777"/>
                    <a:pt x="8480" y="5051"/>
                    <a:pt x="8880" y="5418"/>
                  </a:cubicBezTo>
                  <a:cubicBezTo>
                    <a:pt x="9280" y="5784"/>
                    <a:pt x="9440" y="6241"/>
                    <a:pt x="9120" y="6653"/>
                  </a:cubicBezTo>
                  <a:cubicBezTo>
                    <a:pt x="8800" y="7065"/>
                    <a:pt x="8000" y="7431"/>
                    <a:pt x="6560" y="8163"/>
                  </a:cubicBezTo>
                  <a:cubicBezTo>
                    <a:pt x="5120" y="8895"/>
                    <a:pt x="3040" y="9994"/>
                    <a:pt x="1840" y="10772"/>
                  </a:cubicBezTo>
                  <a:cubicBezTo>
                    <a:pt x="640" y="11550"/>
                    <a:pt x="320" y="12007"/>
                    <a:pt x="400" y="12465"/>
                  </a:cubicBezTo>
                  <a:cubicBezTo>
                    <a:pt x="480" y="12923"/>
                    <a:pt x="960" y="13380"/>
                    <a:pt x="2000" y="13609"/>
                  </a:cubicBezTo>
                  <a:cubicBezTo>
                    <a:pt x="3040" y="13838"/>
                    <a:pt x="4640" y="13838"/>
                    <a:pt x="7280" y="13380"/>
                  </a:cubicBezTo>
                  <a:cubicBezTo>
                    <a:pt x="9920" y="12923"/>
                    <a:pt x="13600" y="12007"/>
                    <a:pt x="15760" y="11367"/>
                  </a:cubicBezTo>
                  <a:cubicBezTo>
                    <a:pt x="17920" y="10726"/>
                    <a:pt x="18560" y="10360"/>
                    <a:pt x="18480" y="10177"/>
                  </a:cubicBezTo>
                  <a:cubicBezTo>
                    <a:pt x="18400" y="9994"/>
                    <a:pt x="17600" y="9994"/>
                    <a:pt x="16800" y="10131"/>
                  </a:cubicBezTo>
                  <a:cubicBezTo>
                    <a:pt x="16000" y="10268"/>
                    <a:pt x="15200" y="10543"/>
                    <a:pt x="15200" y="10589"/>
                  </a:cubicBezTo>
                  <a:cubicBezTo>
                    <a:pt x="15200" y="10634"/>
                    <a:pt x="16000" y="10451"/>
                    <a:pt x="16720" y="10543"/>
                  </a:cubicBezTo>
                  <a:cubicBezTo>
                    <a:pt x="17440" y="10634"/>
                    <a:pt x="18080" y="11001"/>
                    <a:pt x="18960" y="12373"/>
                  </a:cubicBezTo>
                  <a:cubicBezTo>
                    <a:pt x="19840" y="13746"/>
                    <a:pt x="20960" y="16126"/>
                    <a:pt x="21280" y="17636"/>
                  </a:cubicBezTo>
                  <a:cubicBezTo>
                    <a:pt x="21600" y="19146"/>
                    <a:pt x="21120" y="19787"/>
                    <a:pt x="20400" y="20290"/>
                  </a:cubicBezTo>
                  <a:cubicBezTo>
                    <a:pt x="19680" y="20794"/>
                    <a:pt x="18720" y="21160"/>
                    <a:pt x="17840" y="21343"/>
                  </a:cubicBezTo>
                  <a:cubicBezTo>
                    <a:pt x="16960" y="21526"/>
                    <a:pt x="16160" y="21526"/>
                    <a:pt x="16080" y="20977"/>
                  </a:cubicBezTo>
                  <a:cubicBezTo>
                    <a:pt x="16000" y="20428"/>
                    <a:pt x="16640" y="19329"/>
                    <a:pt x="17280" y="18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1940983" y="7512050"/>
              <a:ext cx="465668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2" y="21600"/>
                  </a:moveTo>
                  <a:cubicBezTo>
                    <a:pt x="491" y="21600"/>
                    <a:pt x="0" y="21600"/>
                    <a:pt x="0" y="21120"/>
                  </a:cubicBezTo>
                  <a:cubicBezTo>
                    <a:pt x="0" y="20640"/>
                    <a:pt x="491" y="19680"/>
                    <a:pt x="2504" y="17040"/>
                  </a:cubicBezTo>
                  <a:cubicBezTo>
                    <a:pt x="4516" y="14400"/>
                    <a:pt x="8051" y="10080"/>
                    <a:pt x="11487" y="6960"/>
                  </a:cubicBezTo>
                  <a:cubicBezTo>
                    <a:pt x="14924" y="3840"/>
                    <a:pt x="18262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189619" y="7524750"/>
              <a:ext cx="134482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4230" y="19722"/>
                  </a:moveTo>
                  <a:cubicBezTo>
                    <a:pt x="2205" y="20661"/>
                    <a:pt x="180" y="21600"/>
                    <a:pt x="12" y="21600"/>
                  </a:cubicBezTo>
                  <a:cubicBezTo>
                    <a:pt x="-157" y="21600"/>
                    <a:pt x="1530" y="20661"/>
                    <a:pt x="5412" y="16904"/>
                  </a:cubicBezTo>
                  <a:cubicBezTo>
                    <a:pt x="9293" y="13148"/>
                    <a:pt x="15368" y="6574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482850" y="7302500"/>
              <a:ext cx="25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489199" y="7499350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832078" y="7186996"/>
              <a:ext cx="183639" cy="38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364" fill="norm" stroke="1" extrusionOk="0">
                  <a:moveTo>
                    <a:pt x="714" y="5052"/>
                  </a:moveTo>
                  <a:cubicBezTo>
                    <a:pt x="1901" y="8969"/>
                    <a:pt x="3088" y="12885"/>
                    <a:pt x="3681" y="15437"/>
                  </a:cubicBezTo>
                  <a:cubicBezTo>
                    <a:pt x="4275" y="17989"/>
                    <a:pt x="4275" y="19175"/>
                    <a:pt x="4275" y="20065"/>
                  </a:cubicBezTo>
                  <a:cubicBezTo>
                    <a:pt x="4275" y="20956"/>
                    <a:pt x="4275" y="21549"/>
                    <a:pt x="4038" y="21312"/>
                  </a:cubicBezTo>
                  <a:cubicBezTo>
                    <a:pt x="3800" y="21074"/>
                    <a:pt x="3325" y="20006"/>
                    <a:pt x="2495" y="17692"/>
                  </a:cubicBezTo>
                  <a:cubicBezTo>
                    <a:pt x="1664" y="15378"/>
                    <a:pt x="477" y="11817"/>
                    <a:pt x="121" y="8791"/>
                  </a:cubicBezTo>
                  <a:cubicBezTo>
                    <a:pt x="-235" y="5764"/>
                    <a:pt x="240" y="3272"/>
                    <a:pt x="952" y="1848"/>
                  </a:cubicBezTo>
                  <a:cubicBezTo>
                    <a:pt x="1664" y="424"/>
                    <a:pt x="2613" y="68"/>
                    <a:pt x="4394" y="8"/>
                  </a:cubicBezTo>
                  <a:cubicBezTo>
                    <a:pt x="6174" y="-51"/>
                    <a:pt x="8785" y="186"/>
                    <a:pt x="11989" y="1611"/>
                  </a:cubicBezTo>
                  <a:cubicBezTo>
                    <a:pt x="15194" y="3035"/>
                    <a:pt x="18991" y="5646"/>
                    <a:pt x="20178" y="8494"/>
                  </a:cubicBezTo>
                  <a:cubicBezTo>
                    <a:pt x="21365" y="11342"/>
                    <a:pt x="19941" y="14428"/>
                    <a:pt x="16736" y="16505"/>
                  </a:cubicBezTo>
                  <a:cubicBezTo>
                    <a:pt x="13532" y="18582"/>
                    <a:pt x="8547" y="19650"/>
                    <a:pt x="5462" y="20125"/>
                  </a:cubicBezTo>
                  <a:cubicBezTo>
                    <a:pt x="2376" y="20600"/>
                    <a:pt x="1189" y="20481"/>
                    <a:pt x="1189" y="20303"/>
                  </a:cubicBezTo>
                  <a:cubicBezTo>
                    <a:pt x="1189" y="20125"/>
                    <a:pt x="2376" y="19887"/>
                    <a:pt x="3681" y="19709"/>
                  </a:cubicBezTo>
                  <a:cubicBezTo>
                    <a:pt x="4987" y="19531"/>
                    <a:pt x="6411" y="19413"/>
                    <a:pt x="7835" y="192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3136900" y="7442200"/>
              <a:ext cx="1" cy="1397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257550" y="7321550"/>
              <a:ext cx="1206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302000" y="742315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626262" y="7096445"/>
              <a:ext cx="132938" cy="46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42" fill="norm" stroke="1" extrusionOk="0">
                  <a:moveTo>
                    <a:pt x="21197" y="2746"/>
                  </a:moveTo>
                  <a:cubicBezTo>
                    <a:pt x="18497" y="1874"/>
                    <a:pt x="15797" y="1002"/>
                    <a:pt x="13266" y="518"/>
                  </a:cubicBezTo>
                  <a:cubicBezTo>
                    <a:pt x="10735" y="34"/>
                    <a:pt x="8372" y="-63"/>
                    <a:pt x="6516" y="34"/>
                  </a:cubicBezTo>
                  <a:cubicBezTo>
                    <a:pt x="4659" y="131"/>
                    <a:pt x="3310" y="421"/>
                    <a:pt x="3647" y="1196"/>
                  </a:cubicBezTo>
                  <a:cubicBezTo>
                    <a:pt x="3984" y="1971"/>
                    <a:pt x="6009" y="3230"/>
                    <a:pt x="8541" y="4344"/>
                  </a:cubicBezTo>
                  <a:cubicBezTo>
                    <a:pt x="11072" y="5458"/>
                    <a:pt x="14109" y="6427"/>
                    <a:pt x="15122" y="7395"/>
                  </a:cubicBezTo>
                  <a:cubicBezTo>
                    <a:pt x="16134" y="8364"/>
                    <a:pt x="15122" y="9333"/>
                    <a:pt x="13772" y="9914"/>
                  </a:cubicBezTo>
                  <a:cubicBezTo>
                    <a:pt x="12422" y="10495"/>
                    <a:pt x="10735" y="10689"/>
                    <a:pt x="9047" y="10882"/>
                  </a:cubicBezTo>
                  <a:cubicBezTo>
                    <a:pt x="7360" y="11076"/>
                    <a:pt x="5672" y="11270"/>
                    <a:pt x="6178" y="11367"/>
                  </a:cubicBezTo>
                  <a:cubicBezTo>
                    <a:pt x="6684" y="11463"/>
                    <a:pt x="9384" y="11463"/>
                    <a:pt x="11578" y="11609"/>
                  </a:cubicBezTo>
                  <a:cubicBezTo>
                    <a:pt x="13772" y="11754"/>
                    <a:pt x="15459" y="12045"/>
                    <a:pt x="16303" y="12480"/>
                  </a:cubicBezTo>
                  <a:cubicBezTo>
                    <a:pt x="17147" y="12916"/>
                    <a:pt x="17147" y="13498"/>
                    <a:pt x="15122" y="14466"/>
                  </a:cubicBezTo>
                  <a:cubicBezTo>
                    <a:pt x="13097" y="15435"/>
                    <a:pt x="9047" y="16791"/>
                    <a:pt x="6347" y="17711"/>
                  </a:cubicBezTo>
                  <a:cubicBezTo>
                    <a:pt x="3647" y="18631"/>
                    <a:pt x="2297" y="19115"/>
                    <a:pt x="1285" y="19648"/>
                  </a:cubicBezTo>
                  <a:cubicBezTo>
                    <a:pt x="272" y="20181"/>
                    <a:pt x="-403" y="20762"/>
                    <a:pt x="272" y="21101"/>
                  </a:cubicBezTo>
                  <a:cubicBezTo>
                    <a:pt x="947" y="21440"/>
                    <a:pt x="2972" y="21537"/>
                    <a:pt x="6684" y="21343"/>
                  </a:cubicBezTo>
                  <a:cubicBezTo>
                    <a:pt x="10397" y="21150"/>
                    <a:pt x="15797" y="20665"/>
                    <a:pt x="21197" y="201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4044950" y="7473950"/>
              <a:ext cx="63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4470400" y="745490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4749164" y="74422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5209893" y="6993117"/>
              <a:ext cx="140835" cy="50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328" fill="norm" stroke="1" extrusionOk="0">
                  <a:moveTo>
                    <a:pt x="511" y="2085"/>
                  </a:moveTo>
                  <a:cubicBezTo>
                    <a:pt x="198" y="1635"/>
                    <a:pt x="-115" y="1185"/>
                    <a:pt x="42" y="735"/>
                  </a:cubicBezTo>
                  <a:cubicBezTo>
                    <a:pt x="198" y="285"/>
                    <a:pt x="824" y="-165"/>
                    <a:pt x="3642" y="60"/>
                  </a:cubicBezTo>
                  <a:cubicBezTo>
                    <a:pt x="6459" y="285"/>
                    <a:pt x="11468" y="1185"/>
                    <a:pt x="13189" y="2400"/>
                  </a:cubicBezTo>
                  <a:cubicBezTo>
                    <a:pt x="14911" y="3615"/>
                    <a:pt x="13346" y="5145"/>
                    <a:pt x="11155" y="6405"/>
                  </a:cubicBezTo>
                  <a:cubicBezTo>
                    <a:pt x="8963" y="7665"/>
                    <a:pt x="6146" y="8655"/>
                    <a:pt x="4737" y="9375"/>
                  </a:cubicBezTo>
                  <a:cubicBezTo>
                    <a:pt x="3328" y="10095"/>
                    <a:pt x="3328" y="10545"/>
                    <a:pt x="4268" y="10905"/>
                  </a:cubicBezTo>
                  <a:cubicBezTo>
                    <a:pt x="5207" y="11265"/>
                    <a:pt x="7085" y="11535"/>
                    <a:pt x="9902" y="12210"/>
                  </a:cubicBezTo>
                  <a:cubicBezTo>
                    <a:pt x="12720" y="12885"/>
                    <a:pt x="16476" y="13965"/>
                    <a:pt x="18668" y="15090"/>
                  </a:cubicBezTo>
                  <a:cubicBezTo>
                    <a:pt x="20859" y="16215"/>
                    <a:pt x="21485" y="17385"/>
                    <a:pt x="20076" y="18465"/>
                  </a:cubicBezTo>
                  <a:cubicBezTo>
                    <a:pt x="18668" y="19545"/>
                    <a:pt x="15224" y="20535"/>
                    <a:pt x="12094" y="20985"/>
                  </a:cubicBezTo>
                  <a:cubicBezTo>
                    <a:pt x="8963" y="21435"/>
                    <a:pt x="6146" y="21345"/>
                    <a:pt x="3328" y="21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6557433" y="6974682"/>
              <a:ext cx="192618" cy="416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5934" y="4786"/>
                  </a:moveTo>
                  <a:cubicBezTo>
                    <a:pt x="5934" y="9041"/>
                    <a:pt x="5934" y="13295"/>
                    <a:pt x="5934" y="15859"/>
                  </a:cubicBezTo>
                  <a:cubicBezTo>
                    <a:pt x="5934" y="18422"/>
                    <a:pt x="5934" y="19295"/>
                    <a:pt x="5697" y="20059"/>
                  </a:cubicBezTo>
                  <a:cubicBezTo>
                    <a:pt x="5459" y="20822"/>
                    <a:pt x="4985" y="21477"/>
                    <a:pt x="4629" y="21477"/>
                  </a:cubicBezTo>
                  <a:cubicBezTo>
                    <a:pt x="4273" y="21477"/>
                    <a:pt x="4035" y="20822"/>
                    <a:pt x="3916" y="18259"/>
                  </a:cubicBezTo>
                  <a:cubicBezTo>
                    <a:pt x="3798" y="15695"/>
                    <a:pt x="3798" y="11222"/>
                    <a:pt x="4154" y="8168"/>
                  </a:cubicBezTo>
                  <a:cubicBezTo>
                    <a:pt x="4510" y="5113"/>
                    <a:pt x="5222" y="3477"/>
                    <a:pt x="5815" y="2332"/>
                  </a:cubicBezTo>
                  <a:cubicBezTo>
                    <a:pt x="6409" y="1186"/>
                    <a:pt x="6884" y="532"/>
                    <a:pt x="7833" y="204"/>
                  </a:cubicBezTo>
                  <a:cubicBezTo>
                    <a:pt x="8782" y="-123"/>
                    <a:pt x="10207" y="-123"/>
                    <a:pt x="12105" y="695"/>
                  </a:cubicBezTo>
                  <a:cubicBezTo>
                    <a:pt x="14004" y="1513"/>
                    <a:pt x="16378" y="3150"/>
                    <a:pt x="18277" y="5386"/>
                  </a:cubicBezTo>
                  <a:cubicBezTo>
                    <a:pt x="20176" y="7622"/>
                    <a:pt x="21600" y="10459"/>
                    <a:pt x="21600" y="12750"/>
                  </a:cubicBezTo>
                  <a:cubicBezTo>
                    <a:pt x="21600" y="15041"/>
                    <a:pt x="20176" y="16786"/>
                    <a:pt x="17565" y="18150"/>
                  </a:cubicBezTo>
                  <a:cubicBezTo>
                    <a:pt x="14954" y="19513"/>
                    <a:pt x="11156" y="20495"/>
                    <a:pt x="8426" y="20986"/>
                  </a:cubicBezTo>
                  <a:cubicBezTo>
                    <a:pt x="5697" y="21477"/>
                    <a:pt x="4035" y="21477"/>
                    <a:pt x="2611" y="21313"/>
                  </a:cubicBezTo>
                  <a:cubicBezTo>
                    <a:pt x="1187" y="21150"/>
                    <a:pt x="0" y="20822"/>
                    <a:pt x="0" y="20659"/>
                  </a:cubicBezTo>
                  <a:cubicBezTo>
                    <a:pt x="0" y="20495"/>
                    <a:pt x="1187" y="20495"/>
                    <a:pt x="2018" y="20441"/>
                  </a:cubicBezTo>
                  <a:cubicBezTo>
                    <a:pt x="2848" y="20386"/>
                    <a:pt x="3323" y="20277"/>
                    <a:pt x="3798" y="201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6779537" y="7272766"/>
              <a:ext cx="78463" cy="20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40" fill="norm" stroke="1" extrusionOk="0">
                  <a:moveTo>
                    <a:pt x="608" y="3719"/>
                  </a:moveTo>
                  <a:cubicBezTo>
                    <a:pt x="39" y="2410"/>
                    <a:pt x="-529" y="1101"/>
                    <a:pt x="892" y="447"/>
                  </a:cubicBezTo>
                  <a:cubicBezTo>
                    <a:pt x="2313" y="-208"/>
                    <a:pt x="5724" y="-208"/>
                    <a:pt x="8850" y="883"/>
                  </a:cubicBezTo>
                  <a:cubicBezTo>
                    <a:pt x="11976" y="1974"/>
                    <a:pt x="14818" y="4156"/>
                    <a:pt x="13966" y="7210"/>
                  </a:cubicBezTo>
                  <a:cubicBezTo>
                    <a:pt x="13113" y="10265"/>
                    <a:pt x="8566" y="14192"/>
                    <a:pt x="5155" y="16701"/>
                  </a:cubicBezTo>
                  <a:cubicBezTo>
                    <a:pt x="1745" y="19210"/>
                    <a:pt x="-529" y="20301"/>
                    <a:pt x="608" y="20847"/>
                  </a:cubicBezTo>
                  <a:cubicBezTo>
                    <a:pt x="1745" y="21392"/>
                    <a:pt x="6292" y="21392"/>
                    <a:pt x="10271" y="21283"/>
                  </a:cubicBezTo>
                  <a:cubicBezTo>
                    <a:pt x="14250" y="21174"/>
                    <a:pt x="17660" y="20956"/>
                    <a:pt x="21071" y="207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010400" y="7219950"/>
              <a:ext cx="76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029450" y="730885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287481" y="6970559"/>
              <a:ext cx="186469" cy="452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82" fill="norm" stroke="1" extrusionOk="0">
                  <a:moveTo>
                    <a:pt x="21380" y="686"/>
                  </a:moveTo>
                  <a:cubicBezTo>
                    <a:pt x="17497" y="284"/>
                    <a:pt x="13614" y="-118"/>
                    <a:pt x="10701" y="33"/>
                  </a:cubicBezTo>
                  <a:cubicBezTo>
                    <a:pt x="7789" y="183"/>
                    <a:pt x="5847" y="887"/>
                    <a:pt x="5362" y="1741"/>
                  </a:cubicBezTo>
                  <a:cubicBezTo>
                    <a:pt x="4877" y="2595"/>
                    <a:pt x="5847" y="3599"/>
                    <a:pt x="7182" y="5056"/>
                  </a:cubicBezTo>
                  <a:cubicBezTo>
                    <a:pt x="8517" y="6513"/>
                    <a:pt x="10216" y="8422"/>
                    <a:pt x="10823" y="9627"/>
                  </a:cubicBezTo>
                  <a:cubicBezTo>
                    <a:pt x="11429" y="10833"/>
                    <a:pt x="10944" y="11335"/>
                    <a:pt x="9488" y="11888"/>
                  </a:cubicBezTo>
                  <a:cubicBezTo>
                    <a:pt x="8032" y="12440"/>
                    <a:pt x="5605" y="13043"/>
                    <a:pt x="3542" y="14098"/>
                  </a:cubicBezTo>
                  <a:cubicBezTo>
                    <a:pt x="1479" y="15153"/>
                    <a:pt x="-220" y="16660"/>
                    <a:pt x="23" y="17815"/>
                  </a:cubicBezTo>
                  <a:cubicBezTo>
                    <a:pt x="265" y="18970"/>
                    <a:pt x="2450" y="19774"/>
                    <a:pt x="4755" y="20327"/>
                  </a:cubicBezTo>
                  <a:cubicBezTo>
                    <a:pt x="7061" y="20879"/>
                    <a:pt x="9488" y="21181"/>
                    <a:pt x="11915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7556500" y="7378700"/>
              <a:ext cx="57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001000" y="7378700"/>
              <a:ext cx="444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312150" y="7353300"/>
              <a:ext cx="635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674099" y="6922206"/>
              <a:ext cx="172182" cy="57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74" fill="norm" stroke="1" extrusionOk="0">
                  <a:moveTo>
                    <a:pt x="8588" y="2110"/>
                  </a:moveTo>
                  <a:cubicBezTo>
                    <a:pt x="8067" y="1477"/>
                    <a:pt x="7547" y="844"/>
                    <a:pt x="7937" y="488"/>
                  </a:cubicBezTo>
                  <a:cubicBezTo>
                    <a:pt x="8328" y="132"/>
                    <a:pt x="9629" y="53"/>
                    <a:pt x="10930" y="14"/>
                  </a:cubicBezTo>
                  <a:cubicBezTo>
                    <a:pt x="12231" y="-26"/>
                    <a:pt x="13533" y="-26"/>
                    <a:pt x="15614" y="765"/>
                  </a:cubicBezTo>
                  <a:cubicBezTo>
                    <a:pt x="17696" y="1556"/>
                    <a:pt x="20559" y="3139"/>
                    <a:pt x="21080" y="4563"/>
                  </a:cubicBezTo>
                  <a:cubicBezTo>
                    <a:pt x="21600" y="5987"/>
                    <a:pt x="19778" y="7253"/>
                    <a:pt x="17696" y="8203"/>
                  </a:cubicBezTo>
                  <a:cubicBezTo>
                    <a:pt x="15614" y="9152"/>
                    <a:pt x="13272" y="9785"/>
                    <a:pt x="12231" y="10537"/>
                  </a:cubicBezTo>
                  <a:cubicBezTo>
                    <a:pt x="11190" y="11288"/>
                    <a:pt x="11451" y="12159"/>
                    <a:pt x="13012" y="13385"/>
                  </a:cubicBezTo>
                  <a:cubicBezTo>
                    <a:pt x="14573" y="14611"/>
                    <a:pt x="17436" y="16194"/>
                    <a:pt x="18607" y="17460"/>
                  </a:cubicBezTo>
                  <a:cubicBezTo>
                    <a:pt x="19778" y="18726"/>
                    <a:pt x="19258" y="19675"/>
                    <a:pt x="15875" y="20308"/>
                  </a:cubicBezTo>
                  <a:cubicBezTo>
                    <a:pt x="12492" y="20941"/>
                    <a:pt x="6246" y="21258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5356849" y="7188200"/>
              <a:ext cx="193052" cy="93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638" fill="norm" stroke="1" extrusionOk="0">
                  <a:moveTo>
                    <a:pt x="2396" y="19722"/>
                  </a:moveTo>
                  <a:cubicBezTo>
                    <a:pt x="1456" y="18313"/>
                    <a:pt x="517" y="16904"/>
                    <a:pt x="165" y="14322"/>
                  </a:cubicBezTo>
                  <a:cubicBezTo>
                    <a:pt x="-187" y="11739"/>
                    <a:pt x="48" y="7983"/>
                    <a:pt x="635" y="5400"/>
                  </a:cubicBezTo>
                  <a:cubicBezTo>
                    <a:pt x="1222" y="2817"/>
                    <a:pt x="2161" y="1409"/>
                    <a:pt x="3100" y="1643"/>
                  </a:cubicBezTo>
                  <a:cubicBezTo>
                    <a:pt x="4039" y="1878"/>
                    <a:pt x="4978" y="3757"/>
                    <a:pt x="6504" y="7043"/>
                  </a:cubicBezTo>
                  <a:cubicBezTo>
                    <a:pt x="8030" y="10330"/>
                    <a:pt x="10143" y="15026"/>
                    <a:pt x="12022" y="17843"/>
                  </a:cubicBezTo>
                  <a:cubicBezTo>
                    <a:pt x="13900" y="20661"/>
                    <a:pt x="15543" y="21600"/>
                    <a:pt x="16835" y="19487"/>
                  </a:cubicBezTo>
                  <a:cubicBezTo>
                    <a:pt x="18126" y="17374"/>
                    <a:pt x="19065" y="12209"/>
                    <a:pt x="19770" y="8452"/>
                  </a:cubicBezTo>
                  <a:cubicBezTo>
                    <a:pt x="20474" y="4696"/>
                    <a:pt x="20943" y="2348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5619750" y="7067550"/>
              <a:ext cx="1460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731"/>
                    <a:pt x="6887" y="5462"/>
                    <a:pt x="10487" y="8379"/>
                  </a:cubicBezTo>
                  <a:cubicBezTo>
                    <a:pt x="14087" y="11297"/>
                    <a:pt x="17843" y="14400"/>
                    <a:pt x="19722" y="16634"/>
                  </a:cubicBezTo>
                  <a:cubicBezTo>
                    <a:pt x="21600" y="18869"/>
                    <a:pt x="21600" y="202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5575300" y="7080250"/>
              <a:ext cx="2095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55" y="997"/>
                    <a:pt x="18109" y="1994"/>
                    <a:pt x="15491" y="4375"/>
                  </a:cubicBezTo>
                  <a:cubicBezTo>
                    <a:pt x="12873" y="6757"/>
                    <a:pt x="9382" y="10523"/>
                    <a:pt x="6655" y="13625"/>
                  </a:cubicBezTo>
                  <a:cubicBezTo>
                    <a:pt x="3927" y="16726"/>
                    <a:pt x="1964" y="191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8938036" y="7239000"/>
              <a:ext cx="256765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949" y="21600"/>
                  </a:moveTo>
                  <a:cubicBezTo>
                    <a:pt x="3064" y="21600"/>
                    <a:pt x="2179" y="21600"/>
                    <a:pt x="1470" y="20571"/>
                  </a:cubicBezTo>
                  <a:cubicBezTo>
                    <a:pt x="762" y="19543"/>
                    <a:pt x="231" y="17486"/>
                    <a:pt x="54" y="15171"/>
                  </a:cubicBezTo>
                  <a:cubicBezTo>
                    <a:pt x="-123" y="12857"/>
                    <a:pt x="54" y="10286"/>
                    <a:pt x="1825" y="9257"/>
                  </a:cubicBezTo>
                  <a:cubicBezTo>
                    <a:pt x="3595" y="8229"/>
                    <a:pt x="6959" y="8743"/>
                    <a:pt x="9438" y="10286"/>
                  </a:cubicBezTo>
                  <a:cubicBezTo>
                    <a:pt x="11916" y="11829"/>
                    <a:pt x="13510" y="14400"/>
                    <a:pt x="14749" y="15429"/>
                  </a:cubicBezTo>
                  <a:cubicBezTo>
                    <a:pt x="15988" y="16457"/>
                    <a:pt x="16874" y="15943"/>
                    <a:pt x="17936" y="13114"/>
                  </a:cubicBezTo>
                  <a:cubicBezTo>
                    <a:pt x="18998" y="10286"/>
                    <a:pt x="20238" y="5143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277350" y="7054850"/>
              <a:ext cx="133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5959"/>
                    <a:pt x="11657" y="11917"/>
                    <a:pt x="15257" y="15517"/>
                  </a:cubicBezTo>
                  <a:cubicBezTo>
                    <a:pt x="18857" y="19117"/>
                    <a:pt x="20229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309100" y="7073900"/>
              <a:ext cx="2349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81" y="2263"/>
                    <a:pt x="15762" y="4526"/>
                    <a:pt x="12941" y="7200"/>
                  </a:cubicBezTo>
                  <a:cubicBezTo>
                    <a:pt x="10119" y="9874"/>
                    <a:pt x="7395" y="12960"/>
                    <a:pt x="5254" y="15429"/>
                  </a:cubicBezTo>
                  <a:cubicBezTo>
                    <a:pt x="3114" y="17897"/>
                    <a:pt x="1557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9010650" y="7054850"/>
              <a:ext cx="1" cy="889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8997314" y="69723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9080500" y="703580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9074150" y="69596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9108819" y="6812536"/>
              <a:ext cx="105031" cy="29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11" fill="norm" stroke="1" extrusionOk="0">
                  <a:moveTo>
                    <a:pt x="14956" y="15026"/>
                  </a:moveTo>
                  <a:cubicBezTo>
                    <a:pt x="13228" y="14573"/>
                    <a:pt x="11500" y="14120"/>
                    <a:pt x="9340" y="13893"/>
                  </a:cubicBezTo>
                  <a:cubicBezTo>
                    <a:pt x="7180" y="13667"/>
                    <a:pt x="4588" y="13667"/>
                    <a:pt x="2860" y="14422"/>
                  </a:cubicBezTo>
                  <a:cubicBezTo>
                    <a:pt x="1132" y="15177"/>
                    <a:pt x="268" y="16687"/>
                    <a:pt x="52" y="17820"/>
                  </a:cubicBezTo>
                  <a:cubicBezTo>
                    <a:pt x="-164" y="18953"/>
                    <a:pt x="268" y="19708"/>
                    <a:pt x="1780" y="20313"/>
                  </a:cubicBezTo>
                  <a:cubicBezTo>
                    <a:pt x="3292" y="20917"/>
                    <a:pt x="5884" y="21370"/>
                    <a:pt x="8476" y="20615"/>
                  </a:cubicBezTo>
                  <a:cubicBezTo>
                    <a:pt x="11068" y="19860"/>
                    <a:pt x="13660" y="17896"/>
                    <a:pt x="15820" y="14724"/>
                  </a:cubicBezTo>
                  <a:cubicBezTo>
                    <a:pt x="17980" y="11552"/>
                    <a:pt x="19708" y="7171"/>
                    <a:pt x="20572" y="4377"/>
                  </a:cubicBezTo>
                  <a:cubicBezTo>
                    <a:pt x="21436" y="1583"/>
                    <a:pt x="21436" y="374"/>
                    <a:pt x="20572" y="72"/>
                  </a:cubicBezTo>
                  <a:cubicBezTo>
                    <a:pt x="19708" y="-230"/>
                    <a:pt x="17980" y="374"/>
                    <a:pt x="17116" y="2640"/>
                  </a:cubicBezTo>
                  <a:cubicBezTo>
                    <a:pt x="16252" y="4906"/>
                    <a:pt x="16252" y="8833"/>
                    <a:pt x="17116" y="11552"/>
                  </a:cubicBezTo>
                  <a:cubicBezTo>
                    <a:pt x="17980" y="14271"/>
                    <a:pt x="19708" y="15781"/>
                    <a:pt x="21436" y="17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5397499" y="702310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5391149" y="6937321"/>
              <a:ext cx="38101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17185"/>
                  </a:moveTo>
                  <a:cubicBezTo>
                    <a:pt x="0" y="8291"/>
                    <a:pt x="0" y="-603"/>
                    <a:pt x="3600" y="32"/>
                  </a:cubicBezTo>
                  <a:cubicBezTo>
                    <a:pt x="7200" y="668"/>
                    <a:pt x="14400" y="10832"/>
                    <a:pt x="21600" y="209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5464356" y="7029450"/>
              <a:ext cx="15695" cy="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22" fill="norm" stroke="1" extrusionOk="0">
                  <a:moveTo>
                    <a:pt x="3818" y="0"/>
                  </a:moveTo>
                  <a:cubicBezTo>
                    <a:pt x="1118" y="10080"/>
                    <a:pt x="-1582" y="20160"/>
                    <a:pt x="1118" y="20880"/>
                  </a:cubicBezTo>
                  <a:cubicBezTo>
                    <a:pt x="3818" y="21600"/>
                    <a:pt x="11918" y="12960"/>
                    <a:pt x="20018" y="4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5467299" y="6951509"/>
              <a:ext cx="25452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0104" fill="norm" stroke="1" extrusionOk="0">
                  <a:moveTo>
                    <a:pt x="5024" y="20104"/>
                  </a:moveTo>
                  <a:cubicBezTo>
                    <a:pt x="1701" y="11210"/>
                    <a:pt x="-1622" y="2316"/>
                    <a:pt x="870" y="410"/>
                  </a:cubicBezTo>
                  <a:cubicBezTo>
                    <a:pt x="3363" y="-1496"/>
                    <a:pt x="11670" y="3586"/>
                    <a:pt x="19978" y="8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5518655" y="6749790"/>
              <a:ext cx="126495" cy="33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30" fill="norm" stroke="1" extrusionOk="0">
                  <a:moveTo>
                    <a:pt x="8554" y="16016"/>
                  </a:moveTo>
                  <a:cubicBezTo>
                    <a:pt x="7474" y="15483"/>
                    <a:pt x="6394" y="14950"/>
                    <a:pt x="4954" y="15216"/>
                  </a:cubicBezTo>
                  <a:cubicBezTo>
                    <a:pt x="3514" y="15483"/>
                    <a:pt x="1714" y="16550"/>
                    <a:pt x="814" y="17416"/>
                  </a:cubicBezTo>
                  <a:cubicBezTo>
                    <a:pt x="-86" y="18283"/>
                    <a:pt x="-86" y="18950"/>
                    <a:pt x="94" y="19616"/>
                  </a:cubicBezTo>
                  <a:cubicBezTo>
                    <a:pt x="274" y="20283"/>
                    <a:pt x="634" y="20950"/>
                    <a:pt x="1714" y="21216"/>
                  </a:cubicBezTo>
                  <a:cubicBezTo>
                    <a:pt x="2794" y="21483"/>
                    <a:pt x="4594" y="21350"/>
                    <a:pt x="6574" y="20083"/>
                  </a:cubicBezTo>
                  <a:cubicBezTo>
                    <a:pt x="8554" y="18816"/>
                    <a:pt x="10714" y="16416"/>
                    <a:pt x="11974" y="13216"/>
                  </a:cubicBezTo>
                  <a:cubicBezTo>
                    <a:pt x="13234" y="10016"/>
                    <a:pt x="13594" y="6016"/>
                    <a:pt x="13774" y="3550"/>
                  </a:cubicBezTo>
                  <a:cubicBezTo>
                    <a:pt x="13954" y="1083"/>
                    <a:pt x="13954" y="150"/>
                    <a:pt x="13594" y="16"/>
                  </a:cubicBezTo>
                  <a:cubicBezTo>
                    <a:pt x="13234" y="-117"/>
                    <a:pt x="12514" y="550"/>
                    <a:pt x="11974" y="2550"/>
                  </a:cubicBezTo>
                  <a:cubicBezTo>
                    <a:pt x="11434" y="4550"/>
                    <a:pt x="11074" y="7883"/>
                    <a:pt x="12694" y="10816"/>
                  </a:cubicBezTo>
                  <a:cubicBezTo>
                    <a:pt x="14314" y="13750"/>
                    <a:pt x="17914" y="16283"/>
                    <a:pt x="21514" y="188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1017250" y="7217176"/>
              <a:ext cx="215900" cy="27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3160"/>
                  </a:moveTo>
                  <a:cubicBezTo>
                    <a:pt x="212" y="1851"/>
                    <a:pt x="424" y="542"/>
                    <a:pt x="1059" y="133"/>
                  </a:cubicBezTo>
                  <a:cubicBezTo>
                    <a:pt x="1694" y="-276"/>
                    <a:pt x="2753" y="215"/>
                    <a:pt x="4659" y="2260"/>
                  </a:cubicBezTo>
                  <a:cubicBezTo>
                    <a:pt x="6565" y="4306"/>
                    <a:pt x="9318" y="7906"/>
                    <a:pt x="12282" y="11342"/>
                  </a:cubicBezTo>
                  <a:cubicBezTo>
                    <a:pt x="15247" y="14779"/>
                    <a:pt x="18424" y="18051"/>
                    <a:pt x="21600" y="21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1027599" y="7185569"/>
              <a:ext cx="211901" cy="36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51" fill="norm" stroke="1" extrusionOk="0">
                  <a:moveTo>
                    <a:pt x="21410" y="518"/>
                  </a:moveTo>
                  <a:cubicBezTo>
                    <a:pt x="20555" y="152"/>
                    <a:pt x="19699" y="-214"/>
                    <a:pt x="18737" y="152"/>
                  </a:cubicBezTo>
                  <a:cubicBezTo>
                    <a:pt x="17774" y="518"/>
                    <a:pt x="16705" y="1617"/>
                    <a:pt x="14887" y="3630"/>
                  </a:cubicBezTo>
                  <a:cubicBezTo>
                    <a:pt x="13069" y="5644"/>
                    <a:pt x="10503" y="8572"/>
                    <a:pt x="7937" y="11379"/>
                  </a:cubicBezTo>
                  <a:cubicBezTo>
                    <a:pt x="5370" y="14186"/>
                    <a:pt x="2804" y="16871"/>
                    <a:pt x="1414" y="18579"/>
                  </a:cubicBezTo>
                  <a:cubicBezTo>
                    <a:pt x="24" y="20288"/>
                    <a:pt x="-190" y="21020"/>
                    <a:pt x="131" y="21203"/>
                  </a:cubicBezTo>
                  <a:cubicBezTo>
                    <a:pt x="452" y="21386"/>
                    <a:pt x="1307" y="21020"/>
                    <a:pt x="2162" y="206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11423650" y="72580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11417300" y="735329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11417300" y="7416800"/>
              <a:ext cx="2222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11810999" y="7162800"/>
              <a:ext cx="1587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2520"/>
                    <a:pt x="7488" y="5040"/>
                    <a:pt x="11088" y="8640"/>
                  </a:cubicBezTo>
                  <a:cubicBezTo>
                    <a:pt x="14688" y="12240"/>
                    <a:pt x="18144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1923318" y="7194550"/>
              <a:ext cx="135332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21246" y="0"/>
                  </a:moveTo>
                  <a:cubicBezTo>
                    <a:pt x="19584" y="288"/>
                    <a:pt x="17923" y="576"/>
                    <a:pt x="16261" y="1872"/>
                  </a:cubicBezTo>
                  <a:cubicBezTo>
                    <a:pt x="14600" y="3168"/>
                    <a:pt x="12938" y="5472"/>
                    <a:pt x="10280" y="8280"/>
                  </a:cubicBezTo>
                  <a:cubicBezTo>
                    <a:pt x="7621" y="11088"/>
                    <a:pt x="3966" y="14400"/>
                    <a:pt x="1972" y="16560"/>
                  </a:cubicBezTo>
                  <a:cubicBezTo>
                    <a:pt x="-22" y="18720"/>
                    <a:pt x="-354" y="19728"/>
                    <a:pt x="311" y="20376"/>
                  </a:cubicBezTo>
                  <a:cubicBezTo>
                    <a:pt x="975" y="21024"/>
                    <a:pt x="2637" y="21312"/>
                    <a:pt x="429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2322905" y="7073375"/>
              <a:ext cx="127018" cy="311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490" fill="norm" stroke="1" extrusionOk="0">
                  <a:moveTo>
                    <a:pt x="390" y="4414"/>
                  </a:moveTo>
                  <a:cubicBezTo>
                    <a:pt x="52" y="3101"/>
                    <a:pt x="-285" y="1787"/>
                    <a:pt x="390" y="985"/>
                  </a:cubicBezTo>
                  <a:cubicBezTo>
                    <a:pt x="1065" y="182"/>
                    <a:pt x="2752" y="-110"/>
                    <a:pt x="5959" y="36"/>
                  </a:cubicBezTo>
                  <a:cubicBezTo>
                    <a:pt x="9165" y="182"/>
                    <a:pt x="13890" y="766"/>
                    <a:pt x="16927" y="2225"/>
                  </a:cubicBezTo>
                  <a:cubicBezTo>
                    <a:pt x="19965" y="3685"/>
                    <a:pt x="21315" y="6020"/>
                    <a:pt x="19290" y="8282"/>
                  </a:cubicBezTo>
                  <a:cubicBezTo>
                    <a:pt x="17265" y="10544"/>
                    <a:pt x="11865" y="12733"/>
                    <a:pt x="8659" y="14485"/>
                  </a:cubicBezTo>
                  <a:cubicBezTo>
                    <a:pt x="5452" y="16236"/>
                    <a:pt x="4440" y="17549"/>
                    <a:pt x="4777" y="18644"/>
                  </a:cubicBezTo>
                  <a:cubicBezTo>
                    <a:pt x="5115" y="19739"/>
                    <a:pt x="6802" y="20614"/>
                    <a:pt x="8490" y="21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2255500" y="7600950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938182" y="1758685"/>
              <a:ext cx="281018" cy="128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94" fill="norm" stroke="1" extrusionOk="0">
                  <a:moveTo>
                    <a:pt x="17882" y="857"/>
                  </a:moveTo>
                  <a:cubicBezTo>
                    <a:pt x="16762" y="572"/>
                    <a:pt x="15642" y="288"/>
                    <a:pt x="13802" y="128"/>
                  </a:cubicBezTo>
                  <a:cubicBezTo>
                    <a:pt x="11962" y="-31"/>
                    <a:pt x="9402" y="-67"/>
                    <a:pt x="7082" y="164"/>
                  </a:cubicBezTo>
                  <a:cubicBezTo>
                    <a:pt x="4762" y="395"/>
                    <a:pt x="2682" y="892"/>
                    <a:pt x="1402" y="1567"/>
                  </a:cubicBezTo>
                  <a:cubicBezTo>
                    <a:pt x="122" y="2242"/>
                    <a:pt x="-358" y="3095"/>
                    <a:pt x="282" y="3859"/>
                  </a:cubicBezTo>
                  <a:cubicBezTo>
                    <a:pt x="922" y="4622"/>
                    <a:pt x="2682" y="5297"/>
                    <a:pt x="4602" y="6008"/>
                  </a:cubicBezTo>
                  <a:cubicBezTo>
                    <a:pt x="6522" y="6719"/>
                    <a:pt x="8602" y="7465"/>
                    <a:pt x="9322" y="8282"/>
                  </a:cubicBezTo>
                  <a:cubicBezTo>
                    <a:pt x="10042" y="9099"/>
                    <a:pt x="9402" y="9987"/>
                    <a:pt x="8522" y="10662"/>
                  </a:cubicBezTo>
                  <a:cubicBezTo>
                    <a:pt x="7642" y="11337"/>
                    <a:pt x="6522" y="11799"/>
                    <a:pt x="6282" y="12101"/>
                  </a:cubicBezTo>
                  <a:cubicBezTo>
                    <a:pt x="6042" y="12403"/>
                    <a:pt x="6682" y="12545"/>
                    <a:pt x="7482" y="12989"/>
                  </a:cubicBezTo>
                  <a:cubicBezTo>
                    <a:pt x="8282" y="13433"/>
                    <a:pt x="9242" y="14179"/>
                    <a:pt x="9482" y="15103"/>
                  </a:cubicBezTo>
                  <a:cubicBezTo>
                    <a:pt x="9722" y="16026"/>
                    <a:pt x="9242" y="17128"/>
                    <a:pt x="8682" y="18140"/>
                  </a:cubicBezTo>
                  <a:cubicBezTo>
                    <a:pt x="8122" y="19153"/>
                    <a:pt x="7482" y="20076"/>
                    <a:pt x="7322" y="20645"/>
                  </a:cubicBezTo>
                  <a:cubicBezTo>
                    <a:pt x="7162" y="21213"/>
                    <a:pt x="7482" y="21426"/>
                    <a:pt x="8762" y="21480"/>
                  </a:cubicBezTo>
                  <a:cubicBezTo>
                    <a:pt x="10042" y="21533"/>
                    <a:pt x="12282" y="21426"/>
                    <a:pt x="14522" y="21231"/>
                  </a:cubicBezTo>
                  <a:cubicBezTo>
                    <a:pt x="16762" y="21036"/>
                    <a:pt x="19002" y="20751"/>
                    <a:pt x="21242" y="20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0" y="1835150"/>
              <a:ext cx="1270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261"/>
                    <a:pt x="5760" y="8522"/>
                    <a:pt x="8460" y="12122"/>
                  </a:cubicBezTo>
                  <a:cubicBezTo>
                    <a:pt x="11160" y="15722"/>
                    <a:pt x="13680" y="18661"/>
                    <a:pt x="15840" y="20131"/>
                  </a:cubicBezTo>
                  <a:cubicBezTo>
                    <a:pt x="18000" y="21600"/>
                    <a:pt x="19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242625" y="1857224"/>
              <a:ext cx="114225" cy="37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206" fill="norm" stroke="1" extrusionOk="0">
                  <a:moveTo>
                    <a:pt x="11329" y="9495"/>
                  </a:moveTo>
                  <a:cubicBezTo>
                    <a:pt x="10944" y="10689"/>
                    <a:pt x="10558" y="11882"/>
                    <a:pt x="11715" y="13672"/>
                  </a:cubicBezTo>
                  <a:cubicBezTo>
                    <a:pt x="12872" y="15462"/>
                    <a:pt x="15572" y="17849"/>
                    <a:pt x="17115" y="19341"/>
                  </a:cubicBezTo>
                  <a:cubicBezTo>
                    <a:pt x="18658" y="20832"/>
                    <a:pt x="19044" y="21429"/>
                    <a:pt x="18658" y="21131"/>
                  </a:cubicBezTo>
                  <a:cubicBezTo>
                    <a:pt x="18272" y="20832"/>
                    <a:pt x="17115" y="19639"/>
                    <a:pt x="14415" y="17193"/>
                  </a:cubicBezTo>
                  <a:cubicBezTo>
                    <a:pt x="11715" y="14746"/>
                    <a:pt x="7472" y="11047"/>
                    <a:pt x="4772" y="8481"/>
                  </a:cubicBezTo>
                  <a:cubicBezTo>
                    <a:pt x="2072" y="5915"/>
                    <a:pt x="915" y="4483"/>
                    <a:pt x="337" y="3230"/>
                  </a:cubicBezTo>
                  <a:cubicBezTo>
                    <a:pt x="-242" y="1977"/>
                    <a:pt x="-242" y="903"/>
                    <a:pt x="1687" y="366"/>
                  </a:cubicBezTo>
                  <a:cubicBezTo>
                    <a:pt x="3615" y="-171"/>
                    <a:pt x="7472" y="-171"/>
                    <a:pt x="11137" y="724"/>
                  </a:cubicBezTo>
                  <a:cubicBezTo>
                    <a:pt x="14801" y="1619"/>
                    <a:pt x="18272" y="3409"/>
                    <a:pt x="19815" y="4662"/>
                  </a:cubicBezTo>
                  <a:cubicBezTo>
                    <a:pt x="21358" y="5915"/>
                    <a:pt x="20972" y="6631"/>
                    <a:pt x="19622" y="7228"/>
                  </a:cubicBezTo>
                  <a:cubicBezTo>
                    <a:pt x="18272" y="7825"/>
                    <a:pt x="15958" y="8302"/>
                    <a:pt x="14801" y="8123"/>
                  </a:cubicBezTo>
                  <a:cubicBezTo>
                    <a:pt x="13644" y="7944"/>
                    <a:pt x="13644" y="7109"/>
                    <a:pt x="13644" y="6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382706" y="1866900"/>
              <a:ext cx="59678" cy="11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075" fill="norm" stroke="1" extrusionOk="0">
                  <a:moveTo>
                    <a:pt x="8338" y="0"/>
                  </a:moveTo>
                  <a:cubicBezTo>
                    <a:pt x="4614" y="5014"/>
                    <a:pt x="890" y="10029"/>
                    <a:pt x="145" y="13500"/>
                  </a:cubicBezTo>
                  <a:cubicBezTo>
                    <a:pt x="-600" y="16971"/>
                    <a:pt x="1634" y="18900"/>
                    <a:pt x="4614" y="20057"/>
                  </a:cubicBezTo>
                  <a:cubicBezTo>
                    <a:pt x="7593" y="21214"/>
                    <a:pt x="11317" y="21600"/>
                    <a:pt x="14669" y="20057"/>
                  </a:cubicBezTo>
                  <a:cubicBezTo>
                    <a:pt x="18021" y="18514"/>
                    <a:pt x="21000" y="15043"/>
                    <a:pt x="21000" y="11379"/>
                  </a:cubicBezTo>
                  <a:cubicBezTo>
                    <a:pt x="21000" y="7714"/>
                    <a:pt x="18021" y="3857"/>
                    <a:pt x="150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476250" y="1773741"/>
              <a:ext cx="94115" cy="338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67" fill="norm" stroke="1" extrusionOk="0">
                  <a:moveTo>
                    <a:pt x="0" y="5099"/>
                  </a:moveTo>
                  <a:cubicBezTo>
                    <a:pt x="5635" y="8856"/>
                    <a:pt x="11270" y="12612"/>
                    <a:pt x="14557" y="15027"/>
                  </a:cubicBezTo>
                  <a:cubicBezTo>
                    <a:pt x="17843" y="17442"/>
                    <a:pt x="18783" y="18515"/>
                    <a:pt x="19487" y="19522"/>
                  </a:cubicBezTo>
                  <a:cubicBezTo>
                    <a:pt x="20191" y="20528"/>
                    <a:pt x="20661" y="21467"/>
                    <a:pt x="20191" y="21467"/>
                  </a:cubicBezTo>
                  <a:cubicBezTo>
                    <a:pt x="19722" y="21467"/>
                    <a:pt x="18313" y="20528"/>
                    <a:pt x="15496" y="17643"/>
                  </a:cubicBezTo>
                  <a:cubicBezTo>
                    <a:pt x="12678" y="14759"/>
                    <a:pt x="8452" y="9929"/>
                    <a:pt x="6104" y="7112"/>
                  </a:cubicBezTo>
                  <a:cubicBezTo>
                    <a:pt x="3757" y="4294"/>
                    <a:pt x="3287" y="3489"/>
                    <a:pt x="3287" y="2617"/>
                  </a:cubicBezTo>
                  <a:cubicBezTo>
                    <a:pt x="3287" y="1745"/>
                    <a:pt x="3757" y="806"/>
                    <a:pt x="5165" y="337"/>
                  </a:cubicBezTo>
                  <a:cubicBezTo>
                    <a:pt x="6574" y="-133"/>
                    <a:pt x="8922" y="-133"/>
                    <a:pt x="11974" y="471"/>
                  </a:cubicBezTo>
                  <a:cubicBezTo>
                    <a:pt x="15026" y="1074"/>
                    <a:pt x="18783" y="2282"/>
                    <a:pt x="20191" y="3624"/>
                  </a:cubicBezTo>
                  <a:cubicBezTo>
                    <a:pt x="21600" y="4965"/>
                    <a:pt x="20661" y="6441"/>
                    <a:pt x="19017" y="7581"/>
                  </a:cubicBezTo>
                  <a:cubicBezTo>
                    <a:pt x="17374" y="8722"/>
                    <a:pt x="15026" y="9527"/>
                    <a:pt x="12678" y="9795"/>
                  </a:cubicBezTo>
                  <a:cubicBezTo>
                    <a:pt x="10330" y="10063"/>
                    <a:pt x="7983" y="9795"/>
                    <a:pt x="5635" y="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90550" y="1491796"/>
              <a:ext cx="228600" cy="3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17458"/>
                  </a:moveTo>
                  <a:cubicBezTo>
                    <a:pt x="1000" y="18595"/>
                    <a:pt x="2000" y="19732"/>
                    <a:pt x="3000" y="20427"/>
                  </a:cubicBezTo>
                  <a:cubicBezTo>
                    <a:pt x="4000" y="21121"/>
                    <a:pt x="5000" y="21374"/>
                    <a:pt x="5700" y="21058"/>
                  </a:cubicBezTo>
                  <a:cubicBezTo>
                    <a:pt x="6400" y="20742"/>
                    <a:pt x="6800" y="19858"/>
                    <a:pt x="7000" y="18911"/>
                  </a:cubicBezTo>
                  <a:cubicBezTo>
                    <a:pt x="7200" y="17963"/>
                    <a:pt x="7200" y="16953"/>
                    <a:pt x="7500" y="16763"/>
                  </a:cubicBezTo>
                  <a:cubicBezTo>
                    <a:pt x="7800" y="16574"/>
                    <a:pt x="8400" y="17206"/>
                    <a:pt x="9400" y="17648"/>
                  </a:cubicBezTo>
                  <a:cubicBezTo>
                    <a:pt x="10400" y="18090"/>
                    <a:pt x="11800" y="18342"/>
                    <a:pt x="12800" y="18216"/>
                  </a:cubicBezTo>
                  <a:cubicBezTo>
                    <a:pt x="13800" y="18090"/>
                    <a:pt x="14400" y="17585"/>
                    <a:pt x="14900" y="15816"/>
                  </a:cubicBezTo>
                  <a:cubicBezTo>
                    <a:pt x="15400" y="14048"/>
                    <a:pt x="15800" y="11016"/>
                    <a:pt x="15600" y="8300"/>
                  </a:cubicBezTo>
                  <a:cubicBezTo>
                    <a:pt x="15400" y="5585"/>
                    <a:pt x="14600" y="3185"/>
                    <a:pt x="13900" y="1732"/>
                  </a:cubicBezTo>
                  <a:cubicBezTo>
                    <a:pt x="13200" y="279"/>
                    <a:pt x="12600" y="-226"/>
                    <a:pt x="12300" y="90"/>
                  </a:cubicBezTo>
                  <a:cubicBezTo>
                    <a:pt x="12000" y="406"/>
                    <a:pt x="12000" y="1542"/>
                    <a:pt x="12700" y="3879"/>
                  </a:cubicBezTo>
                  <a:cubicBezTo>
                    <a:pt x="13400" y="6216"/>
                    <a:pt x="14800" y="9753"/>
                    <a:pt x="16400" y="11837"/>
                  </a:cubicBezTo>
                  <a:cubicBezTo>
                    <a:pt x="18000" y="13921"/>
                    <a:pt x="19800" y="14553"/>
                    <a:pt x="21600" y="15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793750" y="1332369"/>
              <a:ext cx="203200" cy="385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4725" y="20247"/>
                  </a:moveTo>
                  <a:cubicBezTo>
                    <a:pt x="4950" y="19656"/>
                    <a:pt x="5175" y="19066"/>
                    <a:pt x="5288" y="18476"/>
                  </a:cubicBezTo>
                  <a:cubicBezTo>
                    <a:pt x="5400" y="17886"/>
                    <a:pt x="5400" y="17296"/>
                    <a:pt x="4837" y="16824"/>
                  </a:cubicBezTo>
                  <a:cubicBezTo>
                    <a:pt x="4275" y="16352"/>
                    <a:pt x="3150" y="15997"/>
                    <a:pt x="2250" y="16175"/>
                  </a:cubicBezTo>
                  <a:cubicBezTo>
                    <a:pt x="1350" y="16352"/>
                    <a:pt x="675" y="17060"/>
                    <a:pt x="338" y="17709"/>
                  </a:cubicBezTo>
                  <a:cubicBezTo>
                    <a:pt x="0" y="18358"/>
                    <a:pt x="0" y="18948"/>
                    <a:pt x="0" y="19538"/>
                  </a:cubicBezTo>
                  <a:cubicBezTo>
                    <a:pt x="0" y="20129"/>
                    <a:pt x="0" y="20719"/>
                    <a:pt x="562" y="21073"/>
                  </a:cubicBezTo>
                  <a:cubicBezTo>
                    <a:pt x="1125" y="21427"/>
                    <a:pt x="2250" y="21545"/>
                    <a:pt x="3263" y="21427"/>
                  </a:cubicBezTo>
                  <a:cubicBezTo>
                    <a:pt x="4275" y="21309"/>
                    <a:pt x="5175" y="20955"/>
                    <a:pt x="5738" y="20483"/>
                  </a:cubicBezTo>
                  <a:cubicBezTo>
                    <a:pt x="6300" y="20011"/>
                    <a:pt x="6525" y="19420"/>
                    <a:pt x="6637" y="18830"/>
                  </a:cubicBezTo>
                  <a:cubicBezTo>
                    <a:pt x="6750" y="18240"/>
                    <a:pt x="6750" y="17650"/>
                    <a:pt x="7200" y="17532"/>
                  </a:cubicBezTo>
                  <a:cubicBezTo>
                    <a:pt x="7650" y="17414"/>
                    <a:pt x="8550" y="17768"/>
                    <a:pt x="9225" y="17650"/>
                  </a:cubicBezTo>
                  <a:cubicBezTo>
                    <a:pt x="9900" y="17532"/>
                    <a:pt x="10350" y="16942"/>
                    <a:pt x="10912" y="14817"/>
                  </a:cubicBezTo>
                  <a:cubicBezTo>
                    <a:pt x="11475" y="12693"/>
                    <a:pt x="12150" y="9034"/>
                    <a:pt x="12488" y="6496"/>
                  </a:cubicBezTo>
                  <a:cubicBezTo>
                    <a:pt x="12825" y="3958"/>
                    <a:pt x="12825" y="2542"/>
                    <a:pt x="12600" y="1538"/>
                  </a:cubicBezTo>
                  <a:cubicBezTo>
                    <a:pt x="12375" y="535"/>
                    <a:pt x="11925" y="-55"/>
                    <a:pt x="11363" y="4"/>
                  </a:cubicBezTo>
                  <a:cubicBezTo>
                    <a:pt x="10800" y="63"/>
                    <a:pt x="10125" y="771"/>
                    <a:pt x="9900" y="2660"/>
                  </a:cubicBezTo>
                  <a:cubicBezTo>
                    <a:pt x="9675" y="4548"/>
                    <a:pt x="9900" y="7617"/>
                    <a:pt x="10575" y="9801"/>
                  </a:cubicBezTo>
                  <a:cubicBezTo>
                    <a:pt x="11250" y="11984"/>
                    <a:pt x="12375" y="13283"/>
                    <a:pt x="13275" y="14168"/>
                  </a:cubicBezTo>
                  <a:cubicBezTo>
                    <a:pt x="14175" y="15053"/>
                    <a:pt x="14850" y="15525"/>
                    <a:pt x="15525" y="15525"/>
                  </a:cubicBezTo>
                  <a:cubicBezTo>
                    <a:pt x="16200" y="15525"/>
                    <a:pt x="16875" y="15053"/>
                    <a:pt x="16538" y="14286"/>
                  </a:cubicBezTo>
                  <a:cubicBezTo>
                    <a:pt x="16200" y="13519"/>
                    <a:pt x="14850" y="12456"/>
                    <a:pt x="13500" y="11689"/>
                  </a:cubicBezTo>
                  <a:cubicBezTo>
                    <a:pt x="12150" y="10922"/>
                    <a:pt x="10800" y="10450"/>
                    <a:pt x="9563" y="10273"/>
                  </a:cubicBezTo>
                  <a:cubicBezTo>
                    <a:pt x="8325" y="10096"/>
                    <a:pt x="7200" y="10214"/>
                    <a:pt x="7088" y="10450"/>
                  </a:cubicBezTo>
                  <a:cubicBezTo>
                    <a:pt x="6975" y="10686"/>
                    <a:pt x="7875" y="11040"/>
                    <a:pt x="8888" y="11217"/>
                  </a:cubicBezTo>
                  <a:cubicBezTo>
                    <a:pt x="9900" y="11394"/>
                    <a:pt x="11025" y="11394"/>
                    <a:pt x="12150" y="11335"/>
                  </a:cubicBezTo>
                  <a:cubicBezTo>
                    <a:pt x="13275" y="11276"/>
                    <a:pt x="14400" y="11158"/>
                    <a:pt x="15525" y="11099"/>
                  </a:cubicBezTo>
                  <a:cubicBezTo>
                    <a:pt x="16650" y="11040"/>
                    <a:pt x="17775" y="11040"/>
                    <a:pt x="18788" y="11335"/>
                  </a:cubicBezTo>
                  <a:cubicBezTo>
                    <a:pt x="19800" y="11630"/>
                    <a:pt x="20700" y="12220"/>
                    <a:pt x="20813" y="12279"/>
                  </a:cubicBezTo>
                  <a:cubicBezTo>
                    <a:pt x="20925" y="12338"/>
                    <a:pt x="20250" y="11866"/>
                    <a:pt x="19687" y="11335"/>
                  </a:cubicBezTo>
                  <a:cubicBezTo>
                    <a:pt x="19125" y="10804"/>
                    <a:pt x="18675" y="10214"/>
                    <a:pt x="18337" y="9565"/>
                  </a:cubicBezTo>
                  <a:cubicBezTo>
                    <a:pt x="18000" y="8915"/>
                    <a:pt x="17775" y="8207"/>
                    <a:pt x="18113" y="7676"/>
                  </a:cubicBezTo>
                  <a:cubicBezTo>
                    <a:pt x="18450" y="7145"/>
                    <a:pt x="19350" y="6791"/>
                    <a:pt x="20025" y="6673"/>
                  </a:cubicBezTo>
                  <a:cubicBezTo>
                    <a:pt x="20700" y="6555"/>
                    <a:pt x="21150" y="6673"/>
                    <a:pt x="21600" y="6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007533" y="1362277"/>
              <a:ext cx="192618" cy="16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65" fill="norm" stroke="1" extrusionOk="0">
                  <a:moveTo>
                    <a:pt x="949" y="12077"/>
                  </a:moveTo>
                  <a:cubicBezTo>
                    <a:pt x="475" y="13378"/>
                    <a:pt x="0" y="14679"/>
                    <a:pt x="0" y="15980"/>
                  </a:cubicBezTo>
                  <a:cubicBezTo>
                    <a:pt x="0" y="17282"/>
                    <a:pt x="475" y="18583"/>
                    <a:pt x="1543" y="19494"/>
                  </a:cubicBezTo>
                  <a:cubicBezTo>
                    <a:pt x="2611" y="20405"/>
                    <a:pt x="4273" y="20925"/>
                    <a:pt x="5222" y="20535"/>
                  </a:cubicBezTo>
                  <a:cubicBezTo>
                    <a:pt x="6171" y="20144"/>
                    <a:pt x="6409" y="18843"/>
                    <a:pt x="6527" y="17542"/>
                  </a:cubicBezTo>
                  <a:cubicBezTo>
                    <a:pt x="6646" y="16241"/>
                    <a:pt x="6646" y="14939"/>
                    <a:pt x="6290" y="13768"/>
                  </a:cubicBezTo>
                  <a:cubicBezTo>
                    <a:pt x="5934" y="12597"/>
                    <a:pt x="5222" y="11556"/>
                    <a:pt x="5341" y="10645"/>
                  </a:cubicBezTo>
                  <a:cubicBezTo>
                    <a:pt x="5459" y="9735"/>
                    <a:pt x="6409" y="8954"/>
                    <a:pt x="7358" y="9084"/>
                  </a:cubicBezTo>
                  <a:cubicBezTo>
                    <a:pt x="8308" y="9214"/>
                    <a:pt x="9257" y="10255"/>
                    <a:pt x="9969" y="11686"/>
                  </a:cubicBezTo>
                  <a:cubicBezTo>
                    <a:pt x="10681" y="13118"/>
                    <a:pt x="11156" y="14939"/>
                    <a:pt x="11393" y="15070"/>
                  </a:cubicBezTo>
                  <a:cubicBezTo>
                    <a:pt x="11631" y="15200"/>
                    <a:pt x="11631" y="13638"/>
                    <a:pt x="11868" y="11556"/>
                  </a:cubicBezTo>
                  <a:cubicBezTo>
                    <a:pt x="12105" y="9474"/>
                    <a:pt x="12580" y="6872"/>
                    <a:pt x="13055" y="4920"/>
                  </a:cubicBezTo>
                  <a:cubicBezTo>
                    <a:pt x="13530" y="2968"/>
                    <a:pt x="14004" y="1667"/>
                    <a:pt x="14954" y="756"/>
                  </a:cubicBezTo>
                  <a:cubicBezTo>
                    <a:pt x="15903" y="-155"/>
                    <a:pt x="17327" y="-675"/>
                    <a:pt x="18514" y="1797"/>
                  </a:cubicBezTo>
                  <a:cubicBezTo>
                    <a:pt x="19701" y="4270"/>
                    <a:pt x="20651" y="9735"/>
                    <a:pt x="21600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2935" y="2355850"/>
              <a:ext cx="280850" cy="400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01" fill="norm" stroke="1" extrusionOk="0">
                  <a:moveTo>
                    <a:pt x="2666" y="0"/>
                  </a:moveTo>
                  <a:cubicBezTo>
                    <a:pt x="2183" y="1478"/>
                    <a:pt x="1699" y="2956"/>
                    <a:pt x="2022" y="5457"/>
                  </a:cubicBezTo>
                  <a:cubicBezTo>
                    <a:pt x="2344" y="7958"/>
                    <a:pt x="3472" y="11482"/>
                    <a:pt x="4278" y="14154"/>
                  </a:cubicBezTo>
                  <a:cubicBezTo>
                    <a:pt x="5084" y="16825"/>
                    <a:pt x="5568" y="18644"/>
                    <a:pt x="6051" y="19838"/>
                  </a:cubicBezTo>
                  <a:cubicBezTo>
                    <a:pt x="6535" y="21032"/>
                    <a:pt x="7019" y="21600"/>
                    <a:pt x="7341" y="21486"/>
                  </a:cubicBezTo>
                  <a:cubicBezTo>
                    <a:pt x="7663" y="21373"/>
                    <a:pt x="7825" y="20577"/>
                    <a:pt x="7583" y="19554"/>
                  </a:cubicBezTo>
                  <a:cubicBezTo>
                    <a:pt x="7341" y="18531"/>
                    <a:pt x="6696" y="17280"/>
                    <a:pt x="5971" y="16427"/>
                  </a:cubicBezTo>
                  <a:cubicBezTo>
                    <a:pt x="5245" y="15575"/>
                    <a:pt x="4439" y="15120"/>
                    <a:pt x="3633" y="14836"/>
                  </a:cubicBezTo>
                  <a:cubicBezTo>
                    <a:pt x="2827" y="14552"/>
                    <a:pt x="2022" y="14438"/>
                    <a:pt x="1296" y="14608"/>
                  </a:cubicBezTo>
                  <a:cubicBezTo>
                    <a:pt x="571" y="14779"/>
                    <a:pt x="-74" y="15234"/>
                    <a:pt x="7" y="15461"/>
                  </a:cubicBezTo>
                  <a:cubicBezTo>
                    <a:pt x="87" y="15688"/>
                    <a:pt x="893" y="15688"/>
                    <a:pt x="2747" y="15063"/>
                  </a:cubicBezTo>
                  <a:cubicBezTo>
                    <a:pt x="4601" y="14438"/>
                    <a:pt x="7502" y="13187"/>
                    <a:pt x="9275" y="12335"/>
                  </a:cubicBezTo>
                  <a:cubicBezTo>
                    <a:pt x="11048" y="11482"/>
                    <a:pt x="11693" y="11027"/>
                    <a:pt x="11774" y="10573"/>
                  </a:cubicBezTo>
                  <a:cubicBezTo>
                    <a:pt x="11854" y="10118"/>
                    <a:pt x="11371" y="9663"/>
                    <a:pt x="10726" y="9663"/>
                  </a:cubicBezTo>
                  <a:cubicBezTo>
                    <a:pt x="10081" y="9663"/>
                    <a:pt x="9275" y="10118"/>
                    <a:pt x="8711" y="10914"/>
                  </a:cubicBezTo>
                  <a:cubicBezTo>
                    <a:pt x="8147" y="11709"/>
                    <a:pt x="7825" y="12846"/>
                    <a:pt x="8227" y="13983"/>
                  </a:cubicBezTo>
                  <a:cubicBezTo>
                    <a:pt x="8630" y="15120"/>
                    <a:pt x="9759" y="16257"/>
                    <a:pt x="10807" y="16939"/>
                  </a:cubicBezTo>
                  <a:cubicBezTo>
                    <a:pt x="11854" y="17621"/>
                    <a:pt x="12822" y="17848"/>
                    <a:pt x="13627" y="17792"/>
                  </a:cubicBezTo>
                  <a:cubicBezTo>
                    <a:pt x="14433" y="17735"/>
                    <a:pt x="15078" y="17394"/>
                    <a:pt x="15804" y="15916"/>
                  </a:cubicBezTo>
                  <a:cubicBezTo>
                    <a:pt x="16529" y="14438"/>
                    <a:pt x="17335" y="11823"/>
                    <a:pt x="17738" y="10175"/>
                  </a:cubicBezTo>
                  <a:cubicBezTo>
                    <a:pt x="18141" y="8526"/>
                    <a:pt x="18141" y="7844"/>
                    <a:pt x="17738" y="7503"/>
                  </a:cubicBezTo>
                  <a:cubicBezTo>
                    <a:pt x="17335" y="7162"/>
                    <a:pt x="16529" y="7162"/>
                    <a:pt x="15965" y="7446"/>
                  </a:cubicBezTo>
                  <a:cubicBezTo>
                    <a:pt x="15401" y="7731"/>
                    <a:pt x="15078" y="8299"/>
                    <a:pt x="15239" y="8811"/>
                  </a:cubicBezTo>
                  <a:cubicBezTo>
                    <a:pt x="15401" y="9322"/>
                    <a:pt x="16045" y="9777"/>
                    <a:pt x="17174" y="10573"/>
                  </a:cubicBezTo>
                  <a:cubicBezTo>
                    <a:pt x="18302" y="11368"/>
                    <a:pt x="19914" y="12505"/>
                    <a:pt x="20720" y="13528"/>
                  </a:cubicBezTo>
                  <a:cubicBezTo>
                    <a:pt x="21526" y="14552"/>
                    <a:pt x="21526" y="15461"/>
                    <a:pt x="21123" y="15973"/>
                  </a:cubicBezTo>
                  <a:cubicBezTo>
                    <a:pt x="20720" y="16484"/>
                    <a:pt x="19914" y="16598"/>
                    <a:pt x="19430" y="16371"/>
                  </a:cubicBezTo>
                  <a:cubicBezTo>
                    <a:pt x="18947" y="16143"/>
                    <a:pt x="18786" y="15575"/>
                    <a:pt x="18625" y="14949"/>
                  </a:cubicBezTo>
                  <a:cubicBezTo>
                    <a:pt x="18463" y="14324"/>
                    <a:pt x="18302" y="13642"/>
                    <a:pt x="18141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06400" y="2228850"/>
              <a:ext cx="152400" cy="43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900" y="3041"/>
                    <a:pt x="1800" y="6082"/>
                    <a:pt x="3600" y="9384"/>
                  </a:cubicBezTo>
                  <a:cubicBezTo>
                    <a:pt x="5400" y="12687"/>
                    <a:pt x="8100" y="16252"/>
                    <a:pt x="9900" y="18297"/>
                  </a:cubicBezTo>
                  <a:cubicBezTo>
                    <a:pt x="11700" y="20342"/>
                    <a:pt x="12600" y="20866"/>
                    <a:pt x="13800" y="21181"/>
                  </a:cubicBezTo>
                  <a:cubicBezTo>
                    <a:pt x="15000" y="21495"/>
                    <a:pt x="16500" y="21600"/>
                    <a:pt x="17850" y="20761"/>
                  </a:cubicBezTo>
                  <a:cubicBezTo>
                    <a:pt x="19200" y="19922"/>
                    <a:pt x="20400" y="18140"/>
                    <a:pt x="21600" y="16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64066" y="2451099"/>
              <a:ext cx="12488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29" y="17673"/>
                  </a:moveTo>
                  <a:cubicBezTo>
                    <a:pt x="1464" y="19636"/>
                    <a:pt x="0" y="21600"/>
                    <a:pt x="0" y="21600"/>
                  </a:cubicBezTo>
                  <a:cubicBezTo>
                    <a:pt x="0" y="21600"/>
                    <a:pt x="1464" y="19636"/>
                    <a:pt x="5308" y="15709"/>
                  </a:cubicBezTo>
                  <a:cubicBezTo>
                    <a:pt x="9153" y="11782"/>
                    <a:pt x="15376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40257" y="5685131"/>
              <a:ext cx="202694" cy="1086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54" fill="norm" stroke="1" extrusionOk="0">
                  <a:moveTo>
                    <a:pt x="21324" y="965"/>
                  </a:moveTo>
                  <a:cubicBezTo>
                    <a:pt x="18652" y="589"/>
                    <a:pt x="15980" y="213"/>
                    <a:pt x="13085" y="67"/>
                  </a:cubicBezTo>
                  <a:cubicBezTo>
                    <a:pt x="10190" y="-79"/>
                    <a:pt x="7072" y="5"/>
                    <a:pt x="4623" y="401"/>
                  </a:cubicBezTo>
                  <a:cubicBezTo>
                    <a:pt x="2173" y="798"/>
                    <a:pt x="392" y="1509"/>
                    <a:pt x="58" y="2240"/>
                  </a:cubicBezTo>
                  <a:cubicBezTo>
                    <a:pt x="-276" y="2971"/>
                    <a:pt x="837" y="3723"/>
                    <a:pt x="3287" y="4621"/>
                  </a:cubicBezTo>
                  <a:cubicBezTo>
                    <a:pt x="5736" y="5519"/>
                    <a:pt x="9522" y="6564"/>
                    <a:pt x="11526" y="7608"/>
                  </a:cubicBezTo>
                  <a:cubicBezTo>
                    <a:pt x="13530" y="8653"/>
                    <a:pt x="13753" y="9697"/>
                    <a:pt x="12639" y="10449"/>
                  </a:cubicBezTo>
                  <a:cubicBezTo>
                    <a:pt x="11526" y="11201"/>
                    <a:pt x="9077" y="11661"/>
                    <a:pt x="6961" y="11912"/>
                  </a:cubicBezTo>
                  <a:cubicBezTo>
                    <a:pt x="4846" y="12162"/>
                    <a:pt x="3064" y="12204"/>
                    <a:pt x="2619" y="12309"/>
                  </a:cubicBezTo>
                  <a:cubicBezTo>
                    <a:pt x="2173" y="12413"/>
                    <a:pt x="3064" y="12580"/>
                    <a:pt x="3732" y="13249"/>
                  </a:cubicBezTo>
                  <a:cubicBezTo>
                    <a:pt x="4400" y="13917"/>
                    <a:pt x="4846" y="15087"/>
                    <a:pt x="5068" y="16278"/>
                  </a:cubicBezTo>
                  <a:cubicBezTo>
                    <a:pt x="5291" y="17468"/>
                    <a:pt x="5291" y="18680"/>
                    <a:pt x="5402" y="19474"/>
                  </a:cubicBezTo>
                  <a:cubicBezTo>
                    <a:pt x="5514" y="20268"/>
                    <a:pt x="5736" y="20644"/>
                    <a:pt x="6182" y="20957"/>
                  </a:cubicBezTo>
                  <a:cubicBezTo>
                    <a:pt x="6627" y="21270"/>
                    <a:pt x="7295" y="21521"/>
                    <a:pt x="9522" y="21437"/>
                  </a:cubicBezTo>
                  <a:cubicBezTo>
                    <a:pt x="11749" y="21354"/>
                    <a:pt x="15534" y="20936"/>
                    <a:pt x="19320" y="2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5155" y="5474906"/>
              <a:ext cx="227896" cy="18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64" fill="norm" stroke="1" extrusionOk="0">
                  <a:moveTo>
                    <a:pt x="529" y="4903"/>
                  </a:moveTo>
                  <a:cubicBezTo>
                    <a:pt x="132" y="3703"/>
                    <a:pt x="-264" y="2503"/>
                    <a:pt x="231" y="1663"/>
                  </a:cubicBezTo>
                  <a:cubicBezTo>
                    <a:pt x="727" y="823"/>
                    <a:pt x="2114" y="343"/>
                    <a:pt x="3402" y="103"/>
                  </a:cubicBezTo>
                  <a:cubicBezTo>
                    <a:pt x="4690" y="-137"/>
                    <a:pt x="5879" y="-137"/>
                    <a:pt x="6969" y="2143"/>
                  </a:cubicBezTo>
                  <a:cubicBezTo>
                    <a:pt x="8059" y="4423"/>
                    <a:pt x="9050" y="8983"/>
                    <a:pt x="9248" y="12943"/>
                  </a:cubicBezTo>
                  <a:cubicBezTo>
                    <a:pt x="9446" y="16903"/>
                    <a:pt x="8852" y="20263"/>
                    <a:pt x="9248" y="20863"/>
                  </a:cubicBezTo>
                  <a:cubicBezTo>
                    <a:pt x="9644" y="21463"/>
                    <a:pt x="11031" y="19303"/>
                    <a:pt x="13211" y="16783"/>
                  </a:cubicBezTo>
                  <a:cubicBezTo>
                    <a:pt x="15391" y="14263"/>
                    <a:pt x="18364" y="11383"/>
                    <a:pt x="21336" y="8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45447" y="5155649"/>
              <a:ext cx="147183" cy="35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16" fill="norm" stroke="1" extrusionOk="0">
                  <a:moveTo>
                    <a:pt x="15379" y="11605"/>
                  </a:moveTo>
                  <a:cubicBezTo>
                    <a:pt x="14771" y="12247"/>
                    <a:pt x="14163" y="12890"/>
                    <a:pt x="15075" y="14305"/>
                  </a:cubicBezTo>
                  <a:cubicBezTo>
                    <a:pt x="15988" y="15719"/>
                    <a:pt x="18422" y="17905"/>
                    <a:pt x="19791" y="19319"/>
                  </a:cubicBezTo>
                  <a:cubicBezTo>
                    <a:pt x="21160" y="20733"/>
                    <a:pt x="21464" y="21376"/>
                    <a:pt x="20856" y="21312"/>
                  </a:cubicBezTo>
                  <a:cubicBezTo>
                    <a:pt x="20247" y="21247"/>
                    <a:pt x="18726" y="20476"/>
                    <a:pt x="15379" y="17905"/>
                  </a:cubicBezTo>
                  <a:cubicBezTo>
                    <a:pt x="12033" y="15333"/>
                    <a:pt x="6861" y="10962"/>
                    <a:pt x="3819" y="8197"/>
                  </a:cubicBezTo>
                  <a:cubicBezTo>
                    <a:pt x="777" y="5433"/>
                    <a:pt x="-136" y="4276"/>
                    <a:pt x="16" y="3119"/>
                  </a:cubicBezTo>
                  <a:cubicBezTo>
                    <a:pt x="168" y="1962"/>
                    <a:pt x="1385" y="805"/>
                    <a:pt x="3819" y="290"/>
                  </a:cubicBezTo>
                  <a:cubicBezTo>
                    <a:pt x="6253" y="-224"/>
                    <a:pt x="9903" y="-95"/>
                    <a:pt x="12641" y="997"/>
                  </a:cubicBezTo>
                  <a:cubicBezTo>
                    <a:pt x="15379" y="2090"/>
                    <a:pt x="17205" y="4147"/>
                    <a:pt x="17509" y="5690"/>
                  </a:cubicBezTo>
                  <a:cubicBezTo>
                    <a:pt x="17813" y="7233"/>
                    <a:pt x="16596" y="8262"/>
                    <a:pt x="15227" y="8840"/>
                  </a:cubicBezTo>
                  <a:cubicBezTo>
                    <a:pt x="13858" y="9419"/>
                    <a:pt x="12337" y="9547"/>
                    <a:pt x="11881" y="9290"/>
                  </a:cubicBezTo>
                  <a:cubicBezTo>
                    <a:pt x="11425" y="9033"/>
                    <a:pt x="12033" y="8390"/>
                    <a:pt x="12641" y="7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71970" y="5137150"/>
              <a:ext cx="58943" cy="13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29" fill="norm" stroke="1" extrusionOk="0">
                  <a:moveTo>
                    <a:pt x="13241" y="5143"/>
                  </a:moveTo>
                  <a:cubicBezTo>
                    <a:pt x="9517" y="5486"/>
                    <a:pt x="5793" y="5829"/>
                    <a:pt x="3558" y="6857"/>
                  </a:cubicBezTo>
                  <a:cubicBezTo>
                    <a:pt x="1324" y="7886"/>
                    <a:pt x="579" y="9600"/>
                    <a:pt x="206" y="11657"/>
                  </a:cubicBezTo>
                  <a:cubicBezTo>
                    <a:pt x="-166" y="13714"/>
                    <a:pt x="-166" y="16114"/>
                    <a:pt x="1324" y="17829"/>
                  </a:cubicBezTo>
                  <a:cubicBezTo>
                    <a:pt x="2813" y="19543"/>
                    <a:pt x="5793" y="20571"/>
                    <a:pt x="9517" y="21086"/>
                  </a:cubicBezTo>
                  <a:cubicBezTo>
                    <a:pt x="13241" y="21600"/>
                    <a:pt x="17710" y="21600"/>
                    <a:pt x="19572" y="18000"/>
                  </a:cubicBezTo>
                  <a:cubicBezTo>
                    <a:pt x="21434" y="14400"/>
                    <a:pt x="20689" y="7200"/>
                    <a:pt x="199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666750" y="5036493"/>
              <a:ext cx="91208" cy="305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34" fill="norm" stroke="1" extrusionOk="0">
                  <a:moveTo>
                    <a:pt x="0" y="6191"/>
                  </a:moveTo>
                  <a:cubicBezTo>
                    <a:pt x="4909" y="9021"/>
                    <a:pt x="9818" y="11851"/>
                    <a:pt x="13500" y="14160"/>
                  </a:cubicBezTo>
                  <a:cubicBezTo>
                    <a:pt x="17182" y="16469"/>
                    <a:pt x="19636" y="18257"/>
                    <a:pt x="20618" y="19523"/>
                  </a:cubicBezTo>
                  <a:cubicBezTo>
                    <a:pt x="21600" y="20789"/>
                    <a:pt x="21109" y="21534"/>
                    <a:pt x="20127" y="21534"/>
                  </a:cubicBezTo>
                  <a:cubicBezTo>
                    <a:pt x="19145" y="21534"/>
                    <a:pt x="17673" y="20789"/>
                    <a:pt x="14482" y="17735"/>
                  </a:cubicBezTo>
                  <a:cubicBezTo>
                    <a:pt x="11291" y="14682"/>
                    <a:pt x="6382" y="9319"/>
                    <a:pt x="3682" y="6116"/>
                  </a:cubicBezTo>
                  <a:cubicBezTo>
                    <a:pt x="982" y="2913"/>
                    <a:pt x="491" y="1871"/>
                    <a:pt x="1227" y="1126"/>
                  </a:cubicBezTo>
                  <a:cubicBezTo>
                    <a:pt x="1964" y="381"/>
                    <a:pt x="3927" y="-66"/>
                    <a:pt x="7364" y="8"/>
                  </a:cubicBezTo>
                  <a:cubicBezTo>
                    <a:pt x="10800" y="83"/>
                    <a:pt x="15709" y="679"/>
                    <a:pt x="18164" y="2168"/>
                  </a:cubicBezTo>
                  <a:cubicBezTo>
                    <a:pt x="20618" y="3658"/>
                    <a:pt x="20618" y="6042"/>
                    <a:pt x="19636" y="7531"/>
                  </a:cubicBezTo>
                  <a:cubicBezTo>
                    <a:pt x="18655" y="9021"/>
                    <a:pt x="16691" y="9617"/>
                    <a:pt x="14973" y="9617"/>
                  </a:cubicBezTo>
                  <a:cubicBezTo>
                    <a:pt x="13255" y="9617"/>
                    <a:pt x="11782" y="9021"/>
                    <a:pt x="11536" y="8351"/>
                  </a:cubicBezTo>
                  <a:cubicBezTo>
                    <a:pt x="11291" y="7680"/>
                    <a:pt x="12273" y="6935"/>
                    <a:pt x="13255" y="6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62000" y="4553471"/>
              <a:ext cx="430641" cy="55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20" fill="norm" stroke="1" extrusionOk="0">
                  <a:moveTo>
                    <a:pt x="0" y="18389"/>
                  </a:moveTo>
                  <a:cubicBezTo>
                    <a:pt x="318" y="17980"/>
                    <a:pt x="635" y="17571"/>
                    <a:pt x="900" y="17571"/>
                  </a:cubicBezTo>
                  <a:cubicBezTo>
                    <a:pt x="1165" y="17571"/>
                    <a:pt x="1376" y="17980"/>
                    <a:pt x="1535" y="18471"/>
                  </a:cubicBezTo>
                  <a:cubicBezTo>
                    <a:pt x="1694" y="18962"/>
                    <a:pt x="1800" y="19534"/>
                    <a:pt x="2012" y="20025"/>
                  </a:cubicBezTo>
                  <a:cubicBezTo>
                    <a:pt x="2224" y="20516"/>
                    <a:pt x="2541" y="20925"/>
                    <a:pt x="2965" y="21171"/>
                  </a:cubicBezTo>
                  <a:cubicBezTo>
                    <a:pt x="3388" y="21416"/>
                    <a:pt x="3918" y="21498"/>
                    <a:pt x="4235" y="21334"/>
                  </a:cubicBezTo>
                  <a:cubicBezTo>
                    <a:pt x="4553" y="21171"/>
                    <a:pt x="4659" y="20762"/>
                    <a:pt x="4712" y="20312"/>
                  </a:cubicBezTo>
                  <a:cubicBezTo>
                    <a:pt x="4765" y="19862"/>
                    <a:pt x="4765" y="19371"/>
                    <a:pt x="4712" y="18880"/>
                  </a:cubicBezTo>
                  <a:cubicBezTo>
                    <a:pt x="4659" y="18389"/>
                    <a:pt x="4553" y="17898"/>
                    <a:pt x="4500" y="17857"/>
                  </a:cubicBezTo>
                  <a:cubicBezTo>
                    <a:pt x="4447" y="17816"/>
                    <a:pt x="4447" y="18225"/>
                    <a:pt x="4659" y="18675"/>
                  </a:cubicBezTo>
                  <a:cubicBezTo>
                    <a:pt x="4871" y="19125"/>
                    <a:pt x="5294" y="19616"/>
                    <a:pt x="5771" y="19821"/>
                  </a:cubicBezTo>
                  <a:cubicBezTo>
                    <a:pt x="6247" y="20025"/>
                    <a:pt x="6776" y="19943"/>
                    <a:pt x="7200" y="19125"/>
                  </a:cubicBezTo>
                  <a:cubicBezTo>
                    <a:pt x="7624" y="18307"/>
                    <a:pt x="7941" y="16753"/>
                    <a:pt x="8100" y="14543"/>
                  </a:cubicBezTo>
                  <a:cubicBezTo>
                    <a:pt x="8259" y="12334"/>
                    <a:pt x="8259" y="9471"/>
                    <a:pt x="8206" y="7834"/>
                  </a:cubicBezTo>
                  <a:cubicBezTo>
                    <a:pt x="8153" y="6198"/>
                    <a:pt x="8047" y="5789"/>
                    <a:pt x="7888" y="5380"/>
                  </a:cubicBezTo>
                  <a:cubicBezTo>
                    <a:pt x="7729" y="4971"/>
                    <a:pt x="7518" y="4562"/>
                    <a:pt x="7306" y="4643"/>
                  </a:cubicBezTo>
                  <a:cubicBezTo>
                    <a:pt x="7094" y="4725"/>
                    <a:pt x="6882" y="5298"/>
                    <a:pt x="6988" y="6934"/>
                  </a:cubicBezTo>
                  <a:cubicBezTo>
                    <a:pt x="7094" y="8571"/>
                    <a:pt x="7518" y="11271"/>
                    <a:pt x="8047" y="13112"/>
                  </a:cubicBezTo>
                  <a:cubicBezTo>
                    <a:pt x="8576" y="14953"/>
                    <a:pt x="9212" y="15934"/>
                    <a:pt x="9900" y="16548"/>
                  </a:cubicBezTo>
                  <a:cubicBezTo>
                    <a:pt x="10588" y="17162"/>
                    <a:pt x="11329" y="17407"/>
                    <a:pt x="11859" y="17366"/>
                  </a:cubicBezTo>
                  <a:cubicBezTo>
                    <a:pt x="12388" y="17325"/>
                    <a:pt x="12706" y="16998"/>
                    <a:pt x="12865" y="16384"/>
                  </a:cubicBezTo>
                  <a:cubicBezTo>
                    <a:pt x="13024" y="15771"/>
                    <a:pt x="13024" y="14871"/>
                    <a:pt x="13024" y="14175"/>
                  </a:cubicBezTo>
                  <a:cubicBezTo>
                    <a:pt x="13024" y="13480"/>
                    <a:pt x="13024" y="12989"/>
                    <a:pt x="12865" y="12580"/>
                  </a:cubicBezTo>
                  <a:cubicBezTo>
                    <a:pt x="12706" y="12171"/>
                    <a:pt x="12388" y="11843"/>
                    <a:pt x="12071" y="11843"/>
                  </a:cubicBezTo>
                  <a:cubicBezTo>
                    <a:pt x="11753" y="11843"/>
                    <a:pt x="11435" y="12171"/>
                    <a:pt x="11276" y="12580"/>
                  </a:cubicBezTo>
                  <a:cubicBezTo>
                    <a:pt x="11118" y="12989"/>
                    <a:pt x="11118" y="13480"/>
                    <a:pt x="11224" y="13930"/>
                  </a:cubicBezTo>
                  <a:cubicBezTo>
                    <a:pt x="11329" y="14380"/>
                    <a:pt x="11541" y="14789"/>
                    <a:pt x="12124" y="14993"/>
                  </a:cubicBezTo>
                  <a:cubicBezTo>
                    <a:pt x="12706" y="15198"/>
                    <a:pt x="13659" y="15198"/>
                    <a:pt x="14241" y="14953"/>
                  </a:cubicBezTo>
                  <a:cubicBezTo>
                    <a:pt x="14824" y="14707"/>
                    <a:pt x="15035" y="14216"/>
                    <a:pt x="15141" y="12457"/>
                  </a:cubicBezTo>
                  <a:cubicBezTo>
                    <a:pt x="15247" y="10698"/>
                    <a:pt x="15247" y="7671"/>
                    <a:pt x="15247" y="5625"/>
                  </a:cubicBezTo>
                  <a:cubicBezTo>
                    <a:pt x="15247" y="3580"/>
                    <a:pt x="15247" y="2516"/>
                    <a:pt x="15088" y="1657"/>
                  </a:cubicBezTo>
                  <a:cubicBezTo>
                    <a:pt x="14929" y="798"/>
                    <a:pt x="14612" y="143"/>
                    <a:pt x="14400" y="21"/>
                  </a:cubicBezTo>
                  <a:cubicBezTo>
                    <a:pt x="14188" y="-102"/>
                    <a:pt x="14082" y="307"/>
                    <a:pt x="14188" y="1575"/>
                  </a:cubicBezTo>
                  <a:cubicBezTo>
                    <a:pt x="14294" y="2843"/>
                    <a:pt x="14612" y="4971"/>
                    <a:pt x="15247" y="6648"/>
                  </a:cubicBezTo>
                  <a:cubicBezTo>
                    <a:pt x="15882" y="8325"/>
                    <a:pt x="16835" y="9553"/>
                    <a:pt x="17576" y="10248"/>
                  </a:cubicBezTo>
                  <a:cubicBezTo>
                    <a:pt x="18318" y="10943"/>
                    <a:pt x="18847" y="11107"/>
                    <a:pt x="19112" y="10984"/>
                  </a:cubicBezTo>
                  <a:cubicBezTo>
                    <a:pt x="19376" y="10862"/>
                    <a:pt x="19376" y="10453"/>
                    <a:pt x="18900" y="10003"/>
                  </a:cubicBezTo>
                  <a:cubicBezTo>
                    <a:pt x="18424" y="9553"/>
                    <a:pt x="17471" y="9062"/>
                    <a:pt x="16518" y="8775"/>
                  </a:cubicBezTo>
                  <a:cubicBezTo>
                    <a:pt x="15565" y="8489"/>
                    <a:pt x="14612" y="8407"/>
                    <a:pt x="14347" y="8243"/>
                  </a:cubicBezTo>
                  <a:cubicBezTo>
                    <a:pt x="14082" y="8080"/>
                    <a:pt x="14506" y="7834"/>
                    <a:pt x="15353" y="7589"/>
                  </a:cubicBezTo>
                  <a:cubicBezTo>
                    <a:pt x="16200" y="7343"/>
                    <a:pt x="17471" y="7098"/>
                    <a:pt x="18424" y="7098"/>
                  </a:cubicBezTo>
                  <a:cubicBezTo>
                    <a:pt x="19376" y="7098"/>
                    <a:pt x="20012" y="7343"/>
                    <a:pt x="20488" y="7671"/>
                  </a:cubicBezTo>
                  <a:cubicBezTo>
                    <a:pt x="20965" y="7998"/>
                    <a:pt x="21282" y="8407"/>
                    <a:pt x="21441" y="8816"/>
                  </a:cubicBezTo>
                  <a:cubicBezTo>
                    <a:pt x="21600" y="9225"/>
                    <a:pt x="21600" y="9634"/>
                    <a:pt x="21229" y="9143"/>
                  </a:cubicBezTo>
                  <a:cubicBezTo>
                    <a:pt x="20859" y="8653"/>
                    <a:pt x="20118" y="7262"/>
                    <a:pt x="19694" y="6280"/>
                  </a:cubicBezTo>
                  <a:cubicBezTo>
                    <a:pt x="19271" y="5298"/>
                    <a:pt x="19165" y="4725"/>
                    <a:pt x="19324" y="4316"/>
                  </a:cubicBezTo>
                  <a:cubicBezTo>
                    <a:pt x="19482" y="3907"/>
                    <a:pt x="19906" y="3662"/>
                    <a:pt x="20171" y="3580"/>
                  </a:cubicBezTo>
                  <a:cubicBezTo>
                    <a:pt x="20435" y="3498"/>
                    <a:pt x="20541" y="3580"/>
                    <a:pt x="20647" y="3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212850" y="4637387"/>
              <a:ext cx="165100" cy="14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3" fill="norm" stroke="1" extrusionOk="0">
                  <a:moveTo>
                    <a:pt x="0" y="5950"/>
                  </a:moveTo>
                  <a:cubicBezTo>
                    <a:pt x="0" y="9204"/>
                    <a:pt x="0" y="12459"/>
                    <a:pt x="0" y="15122"/>
                  </a:cubicBezTo>
                  <a:cubicBezTo>
                    <a:pt x="0" y="17785"/>
                    <a:pt x="0" y="19857"/>
                    <a:pt x="692" y="20596"/>
                  </a:cubicBezTo>
                  <a:cubicBezTo>
                    <a:pt x="1385" y="21336"/>
                    <a:pt x="2769" y="20744"/>
                    <a:pt x="3738" y="19561"/>
                  </a:cubicBezTo>
                  <a:cubicBezTo>
                    <a:pt x="4708" y="18377"/>
                    <a:pt x="5262" y="16602"/>
                    <a:pt x="5538" y="14531"/>
                  </a:cubicBezTo>
                  <a:cubicBezTo>
                    <a:pt x="5815" y="12459"/>
                    <a:pt x="5815" y="10092"/>
                    <a:pt x="6369" y="9352"/>
                  </a:cubicBezTo>
                  <a:cubicBezTo>
                    <a:pt x="6923" y="8613"/>
                    <a:pt x="8031" y="9500"/>
                    <a:pt x="8723" y="10684"/>
                  </a:cubicBezTo>
                  <a:cubicBezTo>
                    <a:pt x="9415" y="11868"/>
                    <a:pt x="9692" y="13347"/>
                    <a:pt x="10108" y="14826"/>
                  </a:cubicBezTo>
                  <a:cubicBezTo>
                    <a:pt x="10523" y="16306"/>
                    <a:pt x="11077" y="17785"/>
                    <a:pt x="11215" y="17637"/>
                  </a:cubicBezTo>
                  <a:cubicBezTo>
                    <a:pt x="11354" y="17489"/>
                    <a:pt x="11077" y="15714"/>
                    <a:pt x="10938" y="13199"/>
                  </a:cubicBezTo>
                  <a:cubicBezTo>
                    <a:pt x="10800" y="10684"/>
                    <a:pt x="10800" y="7429"/>
                    <a:pt x="10938" y="5062"/>
                  </a:cubicBezTo>
                  <a:cubicBezTo>
                    <a:pt x="11077" y="2695"/>
                    <a:pt x="11354" y="1215"/>
                    <a:pt x="12185" y="476"/>
                  </a:cubicBezTo>
                  <a:cubicBezTo>
                    <a:pt x="13015" y="-264"/>
                    <a:pt x="14400" y="-264"/>
                    <a:pt x="16062" y="1363"/>
                  </a:cubicBezTo>
                  <a:cubicBezTo>
                    <a:pt x="17723" y="2991"/>
                    <a:pt x="19662" y="6246"/>
                    <a:pt x="21600" y="9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914400" y="5130800"/>
              <a:ext cx="82550" cy="21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0"/>
                  </a:moveTo>
                  <a:cubicBezTo>
                    <a:pt x="2769" y="5294"/>
                    <a:pt x="5538" y="10588"/>
                    <a:pt x="7754" y="13976"/>
                  </a:cubicBezTo>
                  <a:cubicBezTo>
                    <a:pt x="9969" y="17365"/>
                    <a:pt x="11631" y="18847"/>
                    <a:pt x="13569" y="19906"/>
                  </a:cubicBezTo>
                  <a:cubicBezTo>
                    <a:pt x="15508" y="20965"/>
                    <a:pt x="17723" y="21600"/>
                    <a:pt x="19108" y="21071"/>
                  </a:cubicBezTo>
                  <a:cubicBezTo>
                    <a:pt x="20492" y="20541"/>
                    <a:pt x="21046" y="18847"/>
                    <a:pt x="21600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931333" y="5140598"/>
              <a:ext cx="229538" cy="15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131" fill="norm" stroke="1" extrusionOk="0">
                  <a:moveTo>
                    <a:pt x="1982" y="21131"/>
                  </a:moveTo>
                  <a:cubicBezTo>
                    <a:pt x="991" y="21131"/>
                    <a:pt x="0" y="21131"/>
                    <a:pt x="0" y="20555"/>
                  </a:cubicBezTo>
                  <a:cubicBezTo>
                    <a:pt x="0" y="19979"/>
                    <a:pt x="991" y="18827"/>
                    <a:pt x="2576" y="17819"/>
                  </a:cubicBezTo>
                  <a:cubicBezTo>
                    <a:pt x="4161" y="16811"/>
                    <a:pt x="6341" y="15947"/>
                    <a:pt x="7828" y="14939"/>
                  </a:cubicBezTo>
                  <a:cubicBezTo>
                    <a:pt x="9314" y="13931"/>
                    <a:pt x="10106" y="12779"/>
                    <a:pt x="10602" y="11483"/>
                  </a:cubicBezTo>
                  <a:cubicBezTo>
                    <a:pt x="11097" y="10187"/>
                    <a:pt x="11295" y="8747"/>
                    <a:pt x="10998" y="7595"/>
                  </a:cubicBezTo>
                  <a:cubicBezTo>
                    <a:pt x="10701" y="6443"/>
                    <a:pt x="9908" y="5579"/>
                    <a:pt x="9215" y="6011"/>
                  </a:cubicBezTo>
                  <a:cubicBezTo>
                    <a:pt x="8521" y="6443"/>
                    <a:pt x="7927" y="8171"/>
                    <a:pt x="7629" y="9755"/>
                  </a:cubicBezTo>
                  <a:cubicBezTo>
                    <a:pt x="7332" y="11339"/>
                    <a:pt x="7332" y="12779"/>
                    <a:pt x="8422" y="14651"/>
                  </a:cubicBezTo>
                  <a:cubicBezTo>
                    <a:pt x="9512" y="16523"/>
                    <a:pt x="11692" y="18827"/>
                    <a:pt x="13277" y="18251"/>
                  </a:cubicBezTo>
                  <a:cubicBezTo>
                    <a:pt x="14862" y="17675"/>
                    <a:pt x="15853" y="14219"/>
                    <a:pt x="16448" y="10907"/>
                  </a:cubicBezTo>
                  <a:cubicBezTo>
                    <a:pt x="17042" y="7595"/>
                    <a:pt x="17240" y="4427"/>
                    <a:pt x="16943" y="2411"/>
                  </a:cubicBezTo>
                  <a:cubicBezTo>
                    <a:pt x="16646" y="395"/>
                    <a:pt x="15853" y="-469"/>
                    <a:pt x="15457" y="251"/>
                  </a:cubicBezTo>
                  <a:cubicBezTo>
                    <a:pt x="15061" y="971"/>
                    <a:pt x="15061" y="3275"/>
                    <a:pt x="15655" y="4715"/>
                  </a:cubicBezTo>
                  <a:cubicBezTo>
                    <a:pt x="16250" y="6155"/>
                    <a:pt x="17439" y="6731"/>
                    <a:pt x="18528" y="7595"/>
                  </a:cubicBezTo>
                  <a:cubicBezTo>
                    <a:pt x="19618" y="8459"/>
                    <a:pt x="20609" y="9611"/>
                    <a:pt x="21105" y="10907"/>
                  </a:cubicBezTo>
                  <a:cubicBezTo>
                    <a:pt x="21600" y="12203"/>
                    <a:pt x="21600" y="13643"/>
                    <a:pt x="21204" y="14219"/>
                  </a:cubicBezTo>
                  <a:cubicBezTo>
                    <a:pt x="20807" y="14795"/>
                    <a:pt x="20015" y="14507"/>
                    <a:pt x="19222" y="14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1123950" y="4946650"/>
              <a:ext cx="133350" cy="28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0"/>
                  </a:moveTo>
                  <a:cubicBezTo>
                    <a:pt x="2400" y="4696"/>
                    <a:pt x="4800" y="9391"/>
                    <a:pt x="7029" y="12835"/>
                  </a:cubicBezTo>
                  <a:cubicBezTo>
                    <a:pt x="9257" y="16278"/>
                    <a:pt x="11314" y="18470"/>
                    <a:pt x="13029" y="19800"/>
                  </a:cubicBezTo>
                  <a:cubicBezTo>
                    <a:pt x="14743" y="21130"/>
                    <a:pt x="16114" y="21600"/>
                    <a:pt x="17486" y="21209"/>
                  </a:cubicBezTo>
                  <a:cubicBezTo>
                    <a:pt x="18857" y="20817"/>
                    <a:pt x="20229" y="19565"/>
                    <a:pt x="21600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1151065" y="5073649"/>
              <a:ext cx="68136" cy="6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089" fill="norm" stroke="1" extrusionOk="0">
                  <a:moveTo>
                    <a:pt x="7324" y="18813"/>
                  </a:moveTo>
                  <a:cubicBezTo>
                    <a:pt x="4051" y="20206"/>
                    <a:pt x="778" y="21600"/>
                    <a:pt x="124" y="20903"/>
                  </a:cubicBezTo>
                  <a:cubicBezTo>
                    <a:pt x="-531" y="20206"/>
                    <a:pt x="1433" y="17419"/>
                    <a:pt x="5360" y="13587"/>
                  </a:cubicBezTo>
                  <a:cubicBezTo>
                    <a:pt x="9287" y="9755"/>
                    <a:pt x="15178" y="4877"/>
                    <a:pt x="210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5" name="Drawing"/>
          <p:cNvGrpSpPr/>
          <p:nvPr/>
        </p:nvGrpSpPr>
        <p:grpSpPr>
          <a:xfrm>
            <a:off x="443044" y="1241339"/>
            <a:ext cx="12326806" cy="8308115"/>
            <a:chOff x="0" y="0"/>
            <a:chExt cx="12326805" cy="8308114"/>
          </a:xfrm>
        </p:grpSpPr>
        <p:sp>
          <p:nvSpPr>
            <p:cNvPr id="1855" name="Line"/>
            <p:cNvSpPr/>
            <p:nvPr/>
          </p:nvSpPr>
          <p:spPr>
            <a:xfrm>
              <a:off x="0" y="777035"/>
              <a:ext cx="261806" cy="446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12" fill="norm" stroke="1" extrusionOk="0">
                  <a:moveTo>
                    <a:pt x="3229" y="4889"/>
                  </a:moveTo>
                  <a:cubicBezTo>
                    <a:pt x="2019" y="4586"/>
                    <a:pt x="810" y="4283"/>
                    <a:pt x="291" y="3829"/>
                  </a:cubicBezTo>
                  <a:cubicBezTo>
                    <a:pt x="-227" y="3375"/>
                    <a:pt x="-54" y="2769"/>
                    <a:pt x="810" y="2063"/>
                  </a:cubicBezTo>
                  <a:cubicBezTo>
                    <a:pt x="1674" y="1356"/>
                    <a:pt x="3229" y="549"/>
                    <a:pt x="4871" y="195"/>
                  </a:cubicBezTo>
                  <a:cubicBezTo>
                    <a:pt x="6512" y="-158"/>
                    <a:pt x="8240" y="-57"/>
                    <a:pt x="9450" y="700"/>
                  </a:cubicBezTo>
                  <a:cubicBezTo>
                    <a:pt x="10659" y="1457"/>
                    <a:pt x="11351" y="2870"/>
                    <a:pt x="11178" y="5091"/>
                  </a:cubicBezTo>
                  <a:cubicBezTo>
                    <a:pt x="11005" y="7311"/>
                    <a:pt x="9968" y="10339"/>
                    <a:pt x="8672" y="12913"/>
                  </a:cubicBezTo>
                  <a:cubicBezTo>
                    <a:pt x="7376" y="15487"/>
                    <a:pt x="5821" y="17606"/>
                    <a:pt x="5043" y="18969"/>
                  </a:cubicBezTo>
                  <a:cubicBezTo>
                    <a:pt x="4266" y="20332"/>
                    <a:pt x="4266" y="20937"/>
                    <a:pt x="4784" y="21190"/>
                  </a:cubicBezTo>
                  <a:cubicBezTo>
                    <a:pt x="5303" y="21442"/>
                    <a:pt x="6339" y="21341"/>
                    <a:pt x="9191" y="20534"/>
                  </a:cubicBezTo>
                  <a:cubicBezTo>
                    <a:pt x="12042" y="19726"/>
                    <a:pt x="16707" y="18212"/>
                    <a:pt x="21373" y="16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534855" y="848899"/>
              <a:ext cx="109958" cy="498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53" fill="norm" stroke="1" extrusionOk="0">
                  <a:moveTo>
                    <a:pt x="2445" y="5671"/>
                  </a:moveTo>
                  <a:cubicBezTo>
                    <a:pt x="1223" y="6034"/>
                    <a:pt x="0" y="6397"/>
                    <a:pt x="0" y="6805"/>
                  </a:cubicBezTo>
                  <a:cubicBezTo>
                    <a:pt x="0" y="7214"/>
                    <a:pt x="1223" y="7667"/>
                    <a:pt x="3872" y="9165"/>
                  </a:cubicBezTo>
                  <a:cubicBezTo>
                    <a:pt x="6521" y="10662"/>
                    <a:pt x="10596" y="13203"/>
                    <a:pt x="13042" y="15019"/>
                  </a:cubicBezTo>
                  <a:cubicBezTo>
                    <a:pt x="15487" y="16834"/>
                    <a:pt x="16302" y="17923"/>
                    <a:pt x="16913" y="18966"/>
                  </a:cubicBezTo>
                  <a:cubicBezTo>
                    <a:pt x="17525" y="20010"/>
                    <a:pt x="17932" y="21008"/>
                    <a:pt x="17728" y="21281"/>
                  </a:cubicBezTo>
                  <a:cubicBezTo>
                    <a:pt x="17525" y="21553"/>
                    <a:pt x="16709" y="21099"/>
                    <a:pt x="14672" y="19193"/>
                  </a:cubicBezTo>
                  <a:cubicBezTo>
                    <a:pt x="12634" y="17287"/>
                    <a:pt x="9374" y="13929"/>
                    <a:pt x="7132" y="10980"/>
                  </a:cubicBezTo>
                  <a:cubicBezTo>
                    <a:pt x="4891" y="8030"/>
                    <a:pt x="3668" y="5489"/>
                    <a:pt x="3057" y="3992"/>
                  </a:cubicBezTo>
                  <a:cubicBezTo>
                    <a:pt x="2445" y="2494"/>
                    <a:pt x="2445" y="2040"/>
                    <a:pt x="2853" y="1541"/>
                  </a:cubicBezTo>
                  <a:cubicBezTo>
                    <a:pt x="3260" y="1042"/>
                    <a:pt x="4075" y="498"/>
                    <a:pt x="6317" y="225"/>
                  </a:cubicBezTo>
                  <a:cubicBezTo>
                    <a:pt x="8558" y="-47"/>
                    <a:pt x="12226" y="-47"/>
                    <a:pt x="14875" y="89"/>
                  </a:cubicBezTo>
                  <a:cubicBezTo>
                    <a:pt x="17525" y="225"/>
                    <a:pt x="19155" y="498"/>
                    <a:pt x="20174" y="1450"/>
                  </a:cubicBezTo>
                  <a:cubicBezTo>
                    <a:pt x="21192" y="2403"/>
                    <a:pt x="21600" y="4037"/>
                    <a:pt x="20581" y="5308"/>
                  </a:cubicBezTo>
                  <a:cubicBezTo>
                    <a:pt x="19562" y="6578"/>
                    <a:pt x="17117" y="7486"/>
                    <a:pt x="14672" y="8121"/>
                  </a:cubicBezTo>
                  <a:cubicBezTo>
                    <a:pt x="12226" y="8756"/>
                    <a:pt x="9781" y="9119"/>
                    <a:pt x="8762" y="9029"/>
                  </a:cubicBezTo>
                  <a:cubicBezTo>
                    <a:pt x="7743" y="8938"/>
                    <a:pt x="8151" y="8393"/>
                    <a:pt x="8558" y="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31705" y="860510"/>
              <a:ext cx="86558" cy="17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210" fill="norm" stroke="1" extrusionOk="0">
                  <a:moveTo>
                    <a:pt x="15429" y="0"/>
                  </a:moveTo>
                  <a:cubicBezTo>
                    <a:pt x="12343" y="0"/>
                    <a:pt x="9257" y="0"/>
                    <a:pt x="6171" y="2314"/>
                  </a:cubicBezTo>
                  <a:cubicBezTo>
                    <a:pt x="3086" y="4629"/>
                    <a:pt x="0" y="9257"/>
                    <a:pt x="0" y="12857"/>
                  </a:cubicBezTo>
                  <a:cubicBezTo>
                    <a:pt x="0" y="16457"/>
                    <a:pt x="3086" y="19029"/>
                    <a:pt x="5914" y="20314"/>
                  </a:cubicBezTo>
                  <a:cubicBezTo>
                    <a:pt x="8743" y="21600"/>
                    <a:pt x="11314" y="21600"/>
                    <a:pt x="14143" y="19671"/>
                  </a:cubicBezTo>
                  <a:cubicBezTo>
                    <a:pt x="16971" y="17743"/>
                    <a:pt x="20057" y="13886"/>
                    <a:pt x="20829" y="10800"/>
                  </a:cubicBezTo>
                  <a:cubicBezTo>
                    <a:pt x="21600" y="7714"/>
                    <a:pt x="20057" y="5400"/>
                    <a:pt x="18000" y="3729"/>
                  </a:cubicBezTo>
                  <a:cubicBezTo>
                    <a:pt x="15943" y="2057"/>
                    <a:pt x="13371" y="1029"/>
                    <a:pt x="12600" y="643"/>
                  </a:cubicBezTo>
                  <a:cubicBezTo>
                    <a:pt x="11829" y="257"/>
                    <a:pt x="12857" y="514"/>
                    <a:pt x="13886" y="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882061" y="768191"/>
              <a:ext cx="122282" cy="49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522" fill="norm" stroke="1" extrusionOk="0">
                  <a:moveTo>
                    <a:pt x="3588" y="3702"/>
                  </a:moveTo>
                  <a:cubicBezTo>
                    <a:pt x="3948" y="5707"/>
                    <a:pt x="4308" y="7712"/>
                    <a:pt x="5208" y="9717"/>
                  </a:cubicBezTo>
                  <a:cubicBezTo>
                    <a:pt x="6108" y="11722"/>
                    <a:pt x="7548" y="13727"/>
                    <a:pt x="8988" y="15550"/>
                  </a:cubicBezTo>
                  <a:cubicBezTo>
                    <a:pt x="10428" y="17373"/>
                    <a:pt x="11868" y="19013"/>
                    <a:pt x="12588" y="20061"/>
                  </a:cubicBezTo>
                  <a:cubicBezTo>
                    <a:pt x="13308" y="21109"/>
                    <a:pt x="13308" y="21565"/>
                    <a:pt x="12768" y="21519"/>
                  </a:cubicBezTo>
                  <a:cubicBezTo>
                    <a:pt x="12228" y="21474"/>
                    <a:pt x="11148" y="20927"/>
                    <a:pt x="8988" y="19104"/>
                  </a:cubicBezTo>
                  <a:cubicBezTo>
                    <a:pt x="6828" y="17281"/>
                    <a:pt x="3588" y="14183"/>
                    <a:pt x="1788" y="11312"/>
                  </a:cubicBezTo>
                  <a:cubicBezTo>
                    <a:pt x="-12" y="8441"/>
                    <a:pt x="-372" y="5798"/>
                    <a:pt x="348" y="4021"/>
                  </a:cubicBezTo>
                  <a:cubicBezTo>
                    <a:pt x="1068" y="2243"/>
                    <a:pt x="2868" y="1332"/>
                    <a:pt x="4668" y="785"/>
                  </a:cubicBezTo>
                  <a:cubicBezTo>
                    <a:pt x="6468" y="238"/>
                    <a:pt x="8268" y="56"/>
                    <a:pt x="10068" y="11"/>
                  </a:cubicBezTo>
                  <a:cubicBezTo>
                    <a:pt x="11868" y="-35"/>
                    <a:pt x="13668" y="56"/>
                    <a:pt x="15648" y="512"/>
                  </a:cubicBezTo>
                  <a:cubicBezTo>
                    <a:pt x="17628" y="968"/>
                    <a:pt x="19788" y="1788"/>
                    <a:pt x="20508" y="2699"/>
                  </a:cubicBezTo>
                  <a:cubicBezTo>
                    <a:pt x="21228" y="3611"/>
                    <a:pt x="20508" y="4613"/>
                    <a:pt x="19428" y="5342"/>
                  </a:cubicBezTo>
                  <a:cubicBezTo>
                    <a:pt x="18348" y="6071"/>
                    <a:pt x="16908" y="6527"/>
                    <a:pt x="15288" y="6755"/>
                  </a:cubicBezTo>
                  <a:cubicBezTo>
                    <a:pt x="13668" y="6983"/>
                    <a:pt x="11868" y="6983"/>
                    <a:pt x="10968" y="6937"/>
                  </a:cubicBezTo>
                  <a:cubicBezTo>
                    <a:pt x="10068" y="6892"/>
                    <a:pt x="10068" y="6800"/>
                    <a:pt x="10068" y="6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1059388" y="257757"/>
              <a:ext cx="605768" cy="653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5" fill="norm" stroke="1" extrusionOk="0">
                  <a:moveTo>
                    <a:pt x="1218" y="16861"/>
                  </a:moveTo>
                  <a:cubicBezTo>
                    <a:pt x="842" y="16652"/>
                    <a:pt x="466" y="16444"/>
                    <a:pt x="240" y="16548"/>
                  </a:cubicBezTo>
                  <a:cubicBezTo>
                    <a:pt x="14" y="16652"/>
                    <a:pt x="-61" y="17069"/>
                    <a:pt x="52" y="17764"/>
                  </a:cubicBezTo>
                  <a:cubicBezTo>
                    <a:pt x="165" y="18458"/>
                    <a:pt x="466" y="19430"/>
                    <a:pt x="729" y="20055"/>
                  </a:cubicBezTo>
                  <a:cubicBezTo>
                    <a:pt x="993" y="20681"/>
                    <a:pt x="1218" y="20958"/>
                    <a:pt x="1519" y="21167"/>
                  </a:cubicBezTo>
                  <a:cubicBezTo>
                    <a:pt x="1821" y="21375"/>
                    <a:pt x="2197" y="21514"/>
                    <a:pt x="2423" y="21410"/>
                  </a:cubicBezTo>
                  <a:cubicBezTo>
                    <a:pt x="2648" y="21306"/>
                    <a:pt x="2724" y="20958"/>
                    <a:pt x="2837" y="20055"/>
                  </a:cubicBezTo>
                  <a:cubicBezTo>
                    <a:pt x="2949" y="19153"/>
                    <a:pt x="3100" y="17694"/>
                    <a:pt x="3138" y="16791"/>
                  </a:cubicBezTo>
                  <a:cubicBezTo>
                    <a:pt x="3175" y="15888"/>
                    <a:pt x="3100" y="15541"/>
                    <a:pt x="3062" y="15576"/>
                  </a:cubicBezTo>
                  <a:cubicBezTo>
                    <a:pt x="3025" y="15610"/>
                    <a:pt x="3025" y="16027"/>
                    <a:pt x="3175" y="16826"/>
                  </a:cubicBezTo>
                  <a:cubicBezTo>
                    <a:pt x="3326" y="17625"/>
                    <a:pt x="3627" y="18805"/>
                    <a:pt x="3890" y="19535"/>
                  </a:cubicBezTo>
                  <a:cubicBezTo>
                    <a:pt x="4154" y="20264"/>
                    <a:pt x="4379" y="20542"/>
                    <a:pt x="4718" y="20715"/>
                  </a:cubicBezTo>
                  <a:cubicBezTo>
                    <a:pt x="5057" y="20889"/>
                    <a:pt x="5508" y="20958"/>
                    <a:pt x="5847" y="20785"/>
                  </a:cubicBezTo>
                  <a:cubicBezTo>
                    <a:pt x="6186" y="20611"/>
                    <a:pt x="6411" y="20194"/>
                    <a:pt x="6637" y="18736"/>
                  </a:cubicBezTo>
                  <a:cubicBezTo>
                    <a:pt x="6863" y="17277"/>
                    <a:pt x="7089" y="14777"/>
                    <a:pt x="7164" y="12589"/>
                  </a:cubicBezTo>
                  <a:cubicBezTo>
                    <a:pt x="7239" y="10401"/>
                    <a:pt x="7164" y="8526"/>
                    <a:pt x="7014" y="7415"/>
                  </a:cubicBezTo>
                  <a:cubicBezTo>
                    <a:pt x="6863" y="6304"/>
                    <a:pt x="6637" y="5956"/>
                    <a:pt x="6449" y="5956"/>
                  </a:cubicBezTo>
                  <a:cubicBezTo>
                    <a:pt x="6261" y="5956"/>
                    <a:pt x="6110" y="6304"/>
                    <a:pt x="6110" y="7519"/>
                  </a:cubicBezTo>
                  <a:cubicBezTo>
                    <a:pt x="6110" y="8735"/>
                    <a:pt x="6261" y="10818"/>
                    <a:pt x="6600" y="12555"/>
                  </a:cubicBezTo>
                  <a:cubicBezTo>
                    <a:pt x="6938" y="14291"/>
                    <a:pt x="7465" y="15680"/>
                    <a:pt x="7841" y="16513"/>
                  </a:cubicBezTo>
                  <a:cubicBezTo>
                    <a:pt x="8218" y="17347"/>
                    <a:pt x="8444" y="17625"/>
                    <a:pt x="8745" y="17798"/>
                  </a:cubicBezTo>
                  <a:cubicBezTo>
                    <a:pt x="9046" y="17972"/>
                    <a:pt x="9422" y="18041"/>
                    <a:pt x="9761" y="17937"/>
                  </a:cubicBezTo>
                  <a:cubicBezTo>
                    <a:pt x="10099" y="17833"/>
                    <a:pt x="10400" y="17555"/>
                    <a:pt x="10664" y="17173"/>
                  </a:cubicBezTo>
                  <a:cubicBezTo>
                    <a:pt x="10927" y="16791"/>
                    <a:pt x="11153" y="16305"/>
                    <a:pt x="11303" y="15610"/>
                  </a:cubicBezTo>
                  <a:cubicBezTo>
                    <a:pt x="11454" y="14916"/>
                    <a:pt x="11529" y="14013"/>
                    <a:pt x="11416" y="13666"/>
                  </a:cubicBezTo>
                  <a:cubicBezTo>
                    <a:pt x="11303" y="13319"/>
                    <a:pt x="11002" y="13527"/>
                    <a:pt x="10701" y="14048"/>
                  </a:cubicBezTo>
                  <a:cubicBezTo>
                    <a:pt x="10400" y="14569"/>
                    <a:pt x="10099" y="15402"/>
                    <a:pt x="9949" y="16027"/>
                  </a:cubicBezTo>
                  <a:cubicBezTo>
                    <a:pt x="9798" y="16652"/>
                    <a:pt x="9798" y="17069"/>
                    <a:pt x="9911" y="17416"/>
                  </a:cubicBezTo>
                  <a:cubicBezTo>
                    <a:pt x="10024" y="17764"/>
                    <a:pt x="10250" y="18041"/>
                    <a:pt x="10513" y="18041"/>
                  </a:cubicBezTo>
                  <a:cubicBezTo>
                    <a:pt x="10777" y="18041"/>
                    <a:pt x="11078" y="17764"/>
                    <a:pt x="11266" y="17451"/>
                  </a:cubicBezTo>
                  <a:cubicBezTo>
                    <a:pt x="11454" y="17138"/>
                    <a:pt x="11529" y="16791"/>
                    <a:pt x="11642" y="16374"/>
                  </a:cubicBezTo>
                  <a:cubicBezTo>
                    <a:pt x="11755" y="15958"/>
                    <a:pt x="11906" y="15472"/>
                    <a:pt x="12094" y="15367"/>
                  </a:cubicBezTo>
                  <a:cubicBezTo>
                    <a:pt x="12282" y="15263"/>
                    <a:pt x="12508" y="15541"/>
                    <a:pt x="12809" y="15610"/>
                  </a:cubicBezTo>
                  <a:cubicBezTo>
                    <a:pt x="13110" y="15680"/>
                    <a:pt x="13486" y="15541"/>
                    <a:pt x="13938" y="14742"/>
                  </a:cubicBezTo>
                  <a:cubicBezTo>
                    <a:pt x="14389" y="13944"/>
                    <a:pt x="14916" y="12485"/>
                    <a:pt x="15217" y="10401"/>
                  </a:cubicBezTo>
                  <a:cubicBezTo>
                    <a:pt x="15518" y="8318"/>
                    <a:pt x="15593" y="5609"/>
                    <a:pt x="15631" y="3873"/>
                  </a:cubicBezTo>
                  <a:cubicBezTo>
                    <a:pt x="15669" y="2137"/>
                    <a:pt x="15669" y="1373"/>
                    <a:pt x="15593" y="817"/>
                  </a:cubicBezTo>
                  <a:cubicBezTo>
                    <a:pt x="15518" y="261"/>
                    <a:pt x="15368" y="-86"/>
                    <a:pt x="15217" y="18"/>
                  </a:cubicBezTo>
                  <a:cubicBezTo>
                    <a:pt x="15067" y="122"/>
                    <a:pt x="14916" y="678"/>
                    <a:pt x="14878" y="2275"/>
                  </a:cubicBezTo>
                  <a:cubicBezTo>
                    <a:pt x="14841" y="3873"/>
                    <a:pt x="14916" y="6512"/>
                    <a:pt x="15217" y="8526"/>
                  </a:cubicBezTo>
                  <a:cubicBezTo>
                    <a:pt x="15518" y="10540"/>
                    <a:pt x="16045" y="11929"/>
                    <a:pt x="16459" y="12798"/>
                  </a:cubicBezTo>
                  <a:cubicBezTo>
                    <a:pt x="16873" y="13666"/>
                    <a:pt x="17174" y="14013"/>
                    <a:pt x="17513" y="14187"/>
                  </a:cubicBezTo>
                  <a:cubicBezTo>
                    <a:pt x="17851" y="14360"/>
                    <a:pt x="18228" y="14360"/>
                    <a:pt x="18453" y="14187"/>
                  </a:cubicBezTo>
                  <a:cubicBezTo>
                    <a:pt x="18679" y="14013"/>
                    <a:pt x="18754" y="13666"/>
                    <a:pt x="18566" y="13145"/>
                  </a:cubicBezTo>
                  <a:cubicBezTo>
                    <a:pt x="18378" y="12624"/>
                    <a:pt x="17926" y="11929"/>
                    <a:pt x="17437" y="11513"/>
                  </a:cubicBezTo>
                  <a:cubicBezTo>
                    <a:pt x="16948" y="11096"/>
                    <a:pt x="16421" y="10957"/>
                    <a:pt x="15857" y="10818"/>
                  </a:cubicBezTo>
                  <a:cubicBezTo>
                    <a:pt x="15292" y="10679"/>
                    <a:pt x="14690" y="10540"/>
                    <a:pt x="14540" y="10367"/>
                  </a:cubicBezTo>
                  <a:cubicBezTo>
                    <a:pt x="14389" y="10193"/>
                    <a:pt x="14690" y="9985"/>
                    <a:pt x="15292" y="9742"/>
                  </a:cubicBezTo>
                  <a:cubicBezTo>
                    <a:pt x="15894" y="9499"/>
                    <a:pt x="16798" y="9221"/>
                    <a:pt x="17663" y="9394"/>
                  </a:cubicBezTo>
                  <a:cubicBezTo>
                    <a:pt x="18529" y="9568"/>
                    <a:pt x="19356" y="10193"/>
                    <a:pt x="19846" y="10679"/>
                  </a:cubicBezTo>
                  <a:cubicBezTo>
                    <a:pt x="20335" y="11165"/>
                    <a:pt x="20485" y="11513"/>
                    <a:pt x="20561" y="11895"/>
                  </a:cubicBezTo>
                  <a:cubicBezTo>
                    <a:pt x="20636" y="12277"/>
                    <a:pt x="20636" y="12693"/>
                    <a:pt x="20561" y="12589"/>
                  </a:cubicBezTo>
                  <a:cubicBezTo>
                    <a:pt x="20485" y="12485"/>
                    <a:pt x="20335" y="11860"/>
                    <a:pt x="20184" y="10783"/>
                  </a:cubicBezTo>
                  <a:cubicBezTo>
                    <a:pt x="20034" y="9707"/>
                    <a:pt x="19883" y="8179"/>
                    <a:pt x="19883" y="7241"/>
                  </a:cubicBezTo>
                  <a:cubicBezTo>
                    <a:pt x="19883" y="6304"/>
                    <a:pt x="20034" y="5956"/>
                    <a:pt x="20335" y="5748"/>
                  </a:cubicBezTo>
                  <a:cubicBezTo>
                    <a:pt x="20636" y="5540"/>
                    <a:pt x="21087" y="5470"/>
                    <a:pt x="21539" y="5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1714237" y="435060"/>
              <a:ext cx="75802" cy="19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75" fill="norm" stroke="1" extrusionOk="0">
                  <a:moveTo>
                    <a:pt x="10982" y="3522"/>
                  </a:moveTo>
                  <a:cubicBezTo>
                    <a:pt x="6895" y="8217"/>
                    <a:pt x="2809" y="12913"/>
                    <a:pt x="1057" y="15848"/>
                  </a:cubicBezTo>
                  <a:cubicBezTo>
                    <a:pt x="-694" y="18783"/>
                    <a:pt x="-110" y="19957"/>
                    <a:pt x="1641" y="20661"/>
                  </a:cubicBezTo>
                  <a:cubicBezTo>
                    <a:pt x="3392" y="21365"/>
                    <a:pt x="6311" y="21600"/>
                    <a:pt x="8938" y="21130"/>
                  </a:cubicBezTo>
                  <a:cubicBezTo>
                    <a:pt x="11565" y="20661"/>
                    <a:pt x="13901" y="19487"/>
                    <a:pt x="16236" y="16317"/>
                  </a:cubicBezTo>
                  <a:cubicBezTo>
                    <a:pt x="18571" y="13148"/>
                    <a:pt x="20906" y="7983"/>
                    <a:pt x="20906" y="4930"/>
                  </a:cubicBezTo>
                  <a:cubicBezTo>
                    <a:pt x="20906" y="1878"/>
                    <a:pt x="18571" y="939"/>
                    <a:pt x="16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1798505" y="393034"/>
              <a:ext cx="177801" cy="171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6020"/>
                  </a:moveTo>
                  <a:cubicBezTo>
                    <a:pt x="1543" y="10235"/>
                    <a:pt x="3086" y="14449"/>
                    <a:pt x="3986" y="17215"/>
                  </a:cubicBezTo>
                  <a:cubicBezTo>
                    <a:pt x="4886" y="19981"/>
                    <a:pt x="5143" y="21298"/>
                    <a:pt x="5271" y="21298"/>
                  </a:cubicBezTo>
                  <a:cubicBezTo>
                    <a:pt x="5400" y="21298"/>
                    <a:pt x="5400" y="19981"/>
                    <a:pt x="5914" y="16425"/>
                  </a:cubicBezTo>
                  <a:cubicBezTo>
                    <a:pt x="6429" y="12869"/>
                    <a:pt x="7457" y="7074"/>
                    <a:pt x="8486" y="3781"/>
                  </a:cubicBezTo>
                  <a:cubicBezTo>
                    <a:pt x="9514" y="488"/>
                    <a:pt x="10543" y="-302"/>
                    <a:pt x="11571" y="93"/>
                  </a:cubicBezTo>
                  <a:cubicBezTo>
                    <a:pt x="12600" y="488"/>
                    <a:pt x="13629" y="2069"/>
                    <a:pt x="15300" y="5625"/>
                  </a:cubicBezTo>
                  <a:cubicBezTo>
                    <a:pt x="16971" y="9181"/>
                    <a:pt x="19286" y="14713"/>
                    <a:pt x="21600" y="20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41155" y="1711410"/>
              <a:ext cx="1143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3927"/>
                    <a:pt x="11200" y="7855"/>
                    <a:pt x="14800" y="11455"/>
                  </a:cubicBezTo>
                  <a:cubicBezTo>
                    <a:pt x="18400" y="15055"/>
                    <a:pt x="200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237688" y="1686010"/>
              <a:ext cx="170168" cy="29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14" fill="norm" stroke="1" extrusionOk="0">
                  <a:moveTo>
                    <a:pt x="12638" y="0"/>
                  </a:moveTo>
                  <a:cubicBezTo>
                    <a:pt x="9971" y="3600"/>
                    <a:pt x="7305" y="7200"/>
                    <a:pt x="5171" y="10174"/>
                  </a:cubicBezTo>
                  <a:cubicBezTo>
                    <a:pt x="3038" y="13148"/>
                    <a:pt x="1438" y="15496"/>
                    <a:pt x="638" y="17061"/>
                  </a:cubicBezTo>
                  <a:cubicBezTo>
                    <a:pt x="-162" y="18626"/>
                    <a:pt x="-162" y="19409"/>
                    <a:pt x="371" y="20035"/>
                  </a:cubicBezTo>
                  <a:cubicBezTo>
                    <a:pt x="905" y="20661"/>
                    <a:pt x="1971" y="21130"/>
                    <a:pt x="3838" y="21365"/>
                  </a:cubicBezTo>
                  <a:cubicBezTo>
                    <a:pt x="5705" y="21600"/>
                    <a:pt x="8371" y="21600"/>
                    <a:pt x="11438" y="21052"/>
                  </a:cubicBezTo>
                  <a:cubicBezTo>
                    <a:pt x="14505" y="20504"/>
                    <a:pt x="17971" y="19409"/>
                    <a:pt x="21438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84258" y="1603793"/>
              <a:ext cx="177598" cy="287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33" fill="norm" stroke="1" extrusionOk="0">
                  <a:moveTo>
                    <a:pt x="14292" y="908"/>
                  </a:moveTo>
                  <a:cubicBezTo>
                    <a:pt x="12785" y="287"/>
                    <a:pt x="11278" y="-335"/>
                    <a:pt x="8766" y="209"/>
                  </a:cubicBezTo>
                  <a:cubicBezTo>
                    <a:pt x="6254" y="753"/>
                    <a:pt x="2738" y="2462"/>
                    <a:pt x="1106" y="4171"/>
                  </a:cubicBezTo>
                  <a:cubicBezTo>
                    <a:pt x="-527" y="5881"/>
                    <a:pt x="-276" y="7590"/>
                    <a:pt x="1357" y="9455"/>
                  </a:cubicBezTo>
                  <a:cubicBezTo>
                    <a:pt x="2989" y="11320"/>
                    <a:pt x="6003" y="13340"/>
                    <a:pt x="9268" y="14661"/>
                  </a:cubicBezTo>
                  <a:cubicBezTo>
                    <a:pt x="12533" y="15982"/>
                    <a:pt x="16050" y="16603"/>
                    <a:pt x="18185" y="17225"/>
                  </a:cubicBezTo>
                  <a:cubicBezTo>
                    <a:pt x="20320" y="17846"/>
                    <a:pt x="21073" y="18468"/>
                    <a:pt x="21073" y="19167"/>
                  </a:cubicBezTo>
                  <a:cubicBezTo>
                    <a:pt x="21073" y="19866"/>
                    <a:pt x="20320" y="20643"/>
                    <a:pt x="18059" y="20954"/>
                  </a:cubicBezTo>
                  <a:cubicBezTo>
                    <a:pt x="15799" y="21265"/>
                    <a:pt x="12031" y="21110"/>
                    <a:pt x="8264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1147858" y="1358932"/>
              <a:ext cx="129948" cy="37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55" fill="norm" stroke="1" extrusionOk="0">
                  <a:moveTo>
                    <a:pt x="2575" y="1983"/>
                  </a:moveTo>
                  <a:cubicBezTo>
                    <a:pt x="1530" y="1023"/>
                    <a:pt x="485" y="63"/>
                    <a:pt x="136" y="3"/>
                  </a:cubicBezTo>
                  <a:cubicBezTo>
                    <a:pt x="-212" y="-57"/>
                    <a:pt x="136" y="783"/>
                    <a:pt x="833" y="3363"/>
                  </a:cubicBezTo>
                  <a:cubicBezTo>
                    <a:pt x="1530" y="5943"/>
                    <a:pt x="2575" y="10263"/>
                    <a:pt x="3620" y="13383"/>
                  </a:cubicBezTo>
                  <a:cubicBezTo>
                    <a:pt x="4665" y="16503"/>
                    <a:pt x="5711" y="18423"/>
                    <a:pt x="7627" y="19683"/>
                  </a:cubicBezTo>
                  <a:cubicBezTo>
                    <a:pt x="9543" y="20943"/>
                    <a:pt x="12330" y="21543"/>
                    <a:pt x="14769" y="21303"/>
                  </a:cubicBezTo>
                  <a:cubicBezTo>
                    <a:pt x="17207" y="21063"/>
                    <a:pt x="19298" y="19983"/>
                    <a:pt x="21388" y="18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1152020" y="1423143"/>
              <a:ext cx="398832" cy="21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27" fill="norm" stroke="1" extrusionOk="0">
                  <a:moveTo>
                    <a:pt x="2310" y="21427"/>
                  </a:moveTo>
                  <a:cubicBezTo>
                    <a:pt x="1292" y="20572"/>
                    <a:pt x="274" y="19716"/>
                    <a:pt x="48" y="19181"/>
                  </a:cubicBezTo>
                  <a:cubicBezTo>
                    <a:pt x="-178" y="18647"/>
                    <a:pt x="387" y="18433"/>
                    <a:pt x="1858" y="17471"/>
                  </a:cubicBezTo>
                  <a:cubicBezTo>
                    <a:pt x="3328" y="16508"/>
                    <a:pt x="5703" y="14797"/>
                    <a:pt x="7173" y="13621"/>
                  </a:cubicBezTo>
                  <a:cubicBezTo>
                    <a:pt x="8643" y="12445"/>
                    <a:pt x="9208" y="11803"/>
                    <a:pt x="9661" y="11055"/>
                  </a:cubicBezTo>
                  <a:cubicBezTo>
                    <a:pt x="10113" y="10306"/>
                    <a:pt x="10452" y="9451"/>
                    <a:pt x="10339" y="9023"/>
                  </a:cubicBezTo>
                  <a:cubicBezTo>
                    <a:pt x="10226" y="8595"/>
                    <a:pt x="9661" y="8595"/>
                    <a:pt x="8926" y="9558"/>
                  </a:cubicBezTo>
                  <a:cubicBezTo>
                    <a:pt x="8191" y="10520"/>
                    <a:pt x="7286" y="12445"/>
                    <a:pt x="6777" y="14156"/>
                  </a:cubicBezTo>
                  <a:cubicBezTo>
                    <a:pt x="6268" y="15867"/>
                    <a:pt x="6155" y="17364"/>
                    <a:pt x="6381" y="18540"/>
                  </a:cubicBezTo>
                  <a:cubicBezTo>
                    <a:pt x="6607" y="19716"/>
                    <a:pt x="7173" y="20572"/>
                    <a:pt x="8021" y="20678"/>
                  </a:cubicBezTo>
                  <a:cubicBezTo>
                    <a:pt x="8869" y="20785"/>
                    <a:pt x="10000" y="20144"/>
                    <a:pt x="11244" y="18540"/>
                  </a:cubicBezTo>
                  <a:cubicBezTo>
                    <a:pt x="12488" y="16936"/>
                    <a:pt x="13845" y="14370"/>
                    <a:pt x="14806" y="11696"/>
                  </a:cubicBezTo>
                  <a:cubicBezTo>
                    <a:pt x="15768" y="9023"/>
                    <a:pt x="16333" y="6243"/>
                    <a:pt x="16559" y="4318"/>
                  </a:cubicBezTo>
                  <a:cubicBezTo>
                    <a:pt x="16785" y="2393"/>
                    <a:pt x="16672" y="1324"/>
                    <a:pt x="16333" y="682"/>
                  </a:cubicBezTo>
                  <a:cubicBezTo>
                    <a:pt x="15994" y="41"/>
                    <a:pt x="15428" y="-173"/>
                    <a:pt x="14976" y="148"/>
                  </a:cubicBezTo>
                  <a:cubicBezTo>
                    <a:pt x="14524" y="469"/>
                    <a:pt x="14184" y="1324"/>
                    <a:pt x="14071" y="2286"/>
                  </a:cubicBezTo>
                  <a:cubicBezTo>
                    <a:pt x="13958" y="3249"/>
                    <a:pt x="14071" y="4318"/>
                    <a:pt x="14806" y="5280"/>
                  </a:cubicBezTo>
                  <a:cubicBezTo>
                    <a:pt x="15541" y="6243"/>
                    <a:pt x="16898" y="7098"/>
                    <a:pt x="17860" y="7740"/>
                  </a:cubicBezTo>
                  <a:cubicBezTo>
                    <a:pt x="18821" y="8381"/>
                    <a:pt x="19386" y="8809"/>
                    <a:pt x="19952" y="9451"/>
                  </a:cubicBezTo>
                  <a:cubicBezTo>
                    <a:pt x="20517" y="10092"/>
                    <a:pt x="21083" y="10948"/>
                    <a:pt x="21252" y="11910"/>
                  </a:cubicBezTo>
                  <a:cubicBezTo>
                    <a:pt x="21422" y="12873"/>
                    <a:pt x="21196" y="13942"/>
                    <a:pt x="20743" y="14477"/>
                  </a:cubicBezTo>
                  <a:cubicBezTo>
                    <a:pt x="20291" y="15011"/>
                    <a:pt x="19613" y="15011"/>
                    <a:pt x="18934" y="14263"/>
                  </a:cubicBezTo>
                  <a:cubicBezTo>
                    <a:pt x="18256" y="13514"/>
                    <a:pt x="17577" y="12017"/>
                    <a:pt x="16898" y="1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1577956" y="1146260"/>
              <a:ext cx="144350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1626" y="0"/>
                  </a:moveTo>
                  <a:cubicBezTo>
                    <a:pt x="687" y="4139"/>
                    <a:pt x="-252" y="8278"/>
                    <a:pt x="61" y="11705"/>
                  </a:cubicBezTo>
                  <a:cubicBezTo>
                    <a:pt x="374" y="15133"/>
                    <a:pt x="1939" y="17849"/>
                    <a:pt x="4600" y="19466"/>
                  </a:cubicBezTo>
                  <a:cubicBezTo>
                    <a:pt x="7261" y="21083"/>
                    <a:pt x="11018" y="21600"/>
                    <a:pt x="13991" y="21600"/>
                  </a:cubicBezTo>
                  <a:cubicBezTo>
                    <a:pt x="16965" y="21600"/>
                    <a:pt x="19157" y="21083"/>
                    <a:pt x="21348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1528544" y="1254210"/>
              <a:ext cx="206462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323" y="21600"/>
                  </a:moveTo>
                  <a:cubicBezTo>
                    <a:pt x="1221" y="21273"/>
                    <a:pt x="119" y="20945"/>
                    <a:pt x="9" y="20127"/>
                  </a:cubicBezTo>
                  <a:cubicBezTo>
                    <a:pt x="-101" y="19309"/>
                    <a:pt x="781" y="18000"/>
                    <a:pt x="4528" y="14564"/>
                  </a:cubicBezTo>
                  <a:cubicBezTo>
                    <a:pt x="8275" y="11127"/>
                    <a:pt x="14887" y="5564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2249355" y="313594"/>
              <a:ext cx="280988" cy="1308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44" fill="norm" stroke="1" extrusionOk="0">
                  <a:moveTo>
                    <a:pt x="0" y="536"/>
                  </a:moveTo>
                  <a:cubicBezTo>
                    <a:pt x="161" y="362"/>
                    <a:pt x="322" y="188"/>
                    <a:pt x="806" y="83"/>
                  </a:cubicBezTo>
                  <a:cubicBezTo>
                    <a:pt x="1290" y="-21"/>
                    <a:pt x="2096" y="-56"/>
                    <a:pt x="3949" y="153"/>
                  </a:cubicBezTo>
                  <a:cubicBezTo>
                    <a:pt x="5803" y="362"/>
                    <a:pt x="8704" y="815"/>
                    <a:pt x="10800" y="1616"/>
                  </a:cubicBezTo>
                  <a:cubicBezTo>
                    <a:pt x="12896" y="2418"/>
                    <a:pt x="14185" y="3567"/>
                    <a:pt x="14266" y="4752"/>
                  </a:cubicBezTo>
                  <a:cubicBezTo>
                    <a:pt x="14346" y="5936"/>
                    <a:pt x="13218" y="7156"/>
                    <a:pt x="12251" y="8201"/>
                  </a:cubicBezTo>
                  <a:cubicBezTo>
                    <a:pt x="11284" y="9246"/>
                    <a:pt x="10478" y="10117"/>
                    <a:pt x="10397" y="11058"/>
                  </a:cubicBezTo>
                  <a:cubicBezTo>
                    <a:pt x="10316" y="11998"/>
                    <a:pt x="10961" y="13009"/>
                    <a:pt x="12251" y="13984"/>
                  </a:cubicBezTo>
                  <a:cubicBezTo>
                    <a:pt x="13540" y="14959"/>
                    <a:pt x="15475" y="15900"/>
                    <a:pt x="17167" y="16789"/>
                  </a:cubicBezTo>
                  <a:cubicBezTo>
                    <a:pt x="18860" y="17677"/>
                    <a:pt x="20310" y="18513"/>
                    <a:pt x="20955" y="19210"/>
                  </a:cubicBezTo>
                  <a:cubicBezTo>
                    <a:pt x="21600" y="19907"/>
                    <a:pt x="21439" y="20464"/>
                    <a:pt x="21116" y="20830"/>
                  </a:cubicBezTo>
                  <a:cubicBezTo>
                    <a:pt x="20794" y="21196"/>
                    <a:pt x="20310" y="21370"/>
                    <a:pt x="19585" y="21457"/>
                  </a:cubicBezTo>
                  <a:cubicBezTo>
                    <a:pt x="18860" y="21544"/>
                    <a:pt x="17893" y="21544"/>
                    <a:pt x="16925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3296560" y="283603"/>
              <a:ext cx="204028" cy="467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77" fill="norm" stroke="1" extrusionOk="0">
                  <a:moveTo>
                    <a:pt x="3329" y="5211"/>
                  </a:moveTo>
                  <a:cubicBezTo>
                    <a:pt x="3547" y="9006"/>
                    <a:pt x="3765" y="12800"/>
                    <a:pt x="3983" y="15233"/>
                  </a:cubicBezTo>
                  <a:cubicBezTo>
                    <a:pt x="4202" y="17665"/>
                    <a:pt x="4420" y="18735"/>
                    <a:pt x="4529" y="19611"/>
                  </a:cubicBezTo>
                  <a:cubicBezTo>
                    <a:pt x="4638" y="20487"/>
                    <a:pt x="4638" y="21168"/>
                    <a:pt x="4529" y="21168"/>
                  </a:cubicBezTo>
                  <a:cubicBezTo>
                    <a:pt x="4420" y="21168"/>
                    <a:pt x="4202" y="20487"/>
                    <a:pt x="3547" y="18687"/>
                  </a:cubicBezTo>
                  <a:cubicBezTo>
                    <a:pt x="2893" y="16887"/>
                    <a:pt x="1802" y="13968"/>
                    <a:pt x="1038" y="11098"/>
                  </a:cubicBezTo>
                  <a:cubicBezTo>
                    <a:pt x="274" y="8227"/>
                    <a:pt x="-162" y="5406"/>
                    <a:pt x="56" y="3654"/>
                  </a:cubicBezTo>
                  <a:cubicBezTo>
                    <a:pt x="274" y="1903"/>
                    <a:pt x="1147" y="1222"/>
                    <a:pt x="2020" y="735"/>
                  </a:cubicBezTo>
                  <a:cubicBezTo>
                    <a:pt x="2893" y="249"/>
                    <a:pt x="3765" y="-43"/>
                    <a:pt x="5620" y="6"/>
                  </a:cubicBezTo>
                  <a:cubicBezTo>
                    <a:pt x="7474" y="54"/>
                    <a:pt x="10311" y="443"/>
                    <a:pt x="13147" y="1952"/>
                  </a:cubicBezTo>
                  <a:cubicBezTo>
                    <a:pt x="15983" y="3460"/>
                    <a:pt x="18820" y="6087"/>
                    <a:pt x="20129" y="8811"/>
                  </a:cubicBezTo>
                  <a:cubicBezTo>
                    <a:pt x="21438" y="11535"/>
                    <a:pt x="21220" y="14357"/>
                    <a:pt x="20129" y="16400"/>
                  </a:cubicBezTo>
                  <a:cubicBezTo>
                    <a:pt x="19038" y="18443"/>
                    <a:pt x="17074" y="19708"/>
                    <a:pt x="15656" y="20487"/>
                  </a:cubicBezTo>
                  <a:cubicBezTo>
                    <a:pt x="14238" y="21265"/>
                    <a:pt x="13365" y="21557"/>
                    <a:pt x="11838" y="21460"/>
                  </a:cubicBezTo>
                  <a:cubicBezTo>
                    <a:pt x="10311" y="21362"/>
                    <a:pt x="8129" y="20876"/>
                    <a:pt x="5947" y="20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3538405" y="701760"/>
              <a:ext cx="1270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718"/>
                    <a:pt x="11520" y="11435"/>
                    <a:pt x="14940" y="15035"/>
                  </a:cubicBezTo>
                  <a:cubicBezTo>
                    <a:pt x="18360" y="18635"/>
                    <a:pt x="19440" y="20118"/>
                    <a:pt x="20160" y="20859"/>
                  </a:cubicBezTo>
                  <a:cubicBezTo>
                    <a:pt x="20880" y="21600"/>
                    <a:pt x="212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3563805" y="695410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457"/>
                    <a:pt x="10800" y="8914"/>
                    <a:pt x="7200" y="12514"/>
                  </a:cubicBezTo>
                  <a:cubicBezTo>
                    <a:pt x="3600" y="16114"/>
                    <a:pt x="18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3900355" y="460460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3913055" y="59381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4347940" y="224296"/>
              <a:ext cx="162016" cy="55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28" fill="norm" stroke="1" extrusionOk="0">
                  <a:moveTo>
                    <a:pt x="19789" y="1779"/>
                  </a:moveTo>
                  <a:cubicBezTo>
                    <a:pt x="19228" y="1367"/>
                    <a:pt x="18667" y="954"/>
                    <a:pt x="17124" y="625"/>
                  </a:cubicBezTo>
                  <a:cubicBezTo>
                    <a:pt x="15581" y="295"/>
                    <a:pt x="13056" y="47"/>
                    <a:pt x="11093" y="6"/>
                  </a:cubicBezTo>
                  <a:cubicBezTo>
                    <a:pt x="9129" y="-35"/>
                    <a:pt x="7727" y="130"/>
                    <a:pt x="7166" y="625"/>
                  </a:cubicBezTo>
                  <a:cubicBezTo>
                    <a:pt x="6604" y="1119"/>
                    <a:pt x="6885" y="1944"/>
                    <a:pt x="8708" y="3263"/>
                  </a:cubicBezTo>
                  <a:cubicBezTo>
                    <a:pt x="10532" y="4582"/>
                    <a:pt x="13898" y="6396"/>
                    <a:pt x="15160" y="7756"/>
                  </a:cubicBezTo>
                  <a:cubicBezTo>
                    <a:pt x="16423" y="9116"/>
                    <a:pt x="15581" y="10023"/>
                    <a:pt x="13898" y="10765"/>
                  </a:cubicBezTo>
                  <a:cubicBezTo>
                    <a:pt x="12215" y="11507"/>
                    <a:pt x="9690" y="12084"/>
                    <a:pt x="7727" y="12373"/>
                  </a:cubicBezTo>
                  <a:cubicBezTo>
                    <a:pt x="5763" y="12661"/>
                    <a:pt x="4360" y="12661"/>
                    <a:pt x="2958" y="12496"/>
                  </a:cubicBezTo>
                  <a:cubicBezTo>
                    <a:pt x="1555" y="12331"/>
                    <a:pt x="153" y="12002"/>
                    <a:pt x="12" y="11672"/>
                  </a:cubicBezTo>
                  <a:cubicBezTo>
                    <a:pt x="-128" y="11342"/>
                    <a:pt x="994" y="11012"/>
                    <a:pt x="2397" y="10806"/>
                  </a:cubicBezTo>
                  <a:cubicBezTo>
                    <a:pt x="3799" y="10600"/>
                    <a:pt x="5482" y="10518"/>
                    <a:pt x="7025" y="10518"/>
                  </a:cubicBezTo>
                  <a:cubicBezTo>
                    <a:pt x="8568" y="10518"/>
                    <a:pt x="9971" y="10600"/>
                    <a:pt x="11093" y="10847"/>
                  </a:cubicBezTo>
                  <a:cubicBezTo>
                    <a:pt x="12215" y="11095"/>
                    <a:pt x="13056" y="11507"/>
                    <a:pt x="12916" y="12496"/>
                  </a:cubicBezTo>
                  <a:cubicBezTo>
                    <a:pt x="12776" y="13486"/>
                    <a:pt x="11654" y="15052"/>
                    <a:pt x="10391" y="16371"/>
                  </a:cubicBezTo>
                  <a:cubicBezTo>
                    <a:pt x="9129" y="17690"/>
                    <a:pt x="7727" y="18762"/>
                    <a:pt x="6885" y="19504"/>
                  </a:cubicBezTo>
                  <a:cubicBezTo>
                    <a:pt x="6043" y="20246"/>
                    <a:pt x="5763" y="20658"/>
                    <a:pt x="6184" y="20988"/>
                  </a:cubicBezTo>
                  <a:cubicBezTo>
                    <a:pt x="6604" y="21318"/>
                    <a:pt x="7727" y="21565"/>
                    <a:pt x="10391" y="21524"/>
                  </a:cubicBezTo>
                  <a:cubicBezTo>
                    <a:pt x="13056" y="21483"/>
                    <a:pt x="17264" y="21153"/>
                    <a:pt x="21472" y="20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4598855" y="365210"/>
              <a:ext cx="228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00" y="1636"/>
                    <a:pt x="5200" y="3273"/>
                    <a:pt x="8200" y="5973"/>
                  </a:cubicBezTo>
                  <a:cubicBezTo>
                    <a:pt x="11200" y="8673"/>
                    <a:pt x="14600" y="12436"/>
                    <a:pt x="16900" y="15218"/>
                  </a:cubicBezTo>
                  <a:cubicBezTo>
                    <a:pt x="19200" y="18000"/>
                    <a:pt x="20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687755" y="311732"/>
              <a:ext cx="171451" cy="358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161"/>
                  </a:moveTo>
                  <a:cubicBezTo>
                    <a:pt x="20267" y="34"/>
                    <a:pt x="18933" y="-93"/>
                    <a:pt x="17867" y="98"/>
                  </a:cubicBezTo>
                  <a:cubicBezTo>
                    <a:pt x="16800" y="288"/>
                    <a:pt x="16000" y="796"/>
                    <a:pt x="14133" y="2829"/>
                  </a:cubicBezTo>
                  <a:cubicBezTo>
                    <a:pt x="12267" y="4862"/>
                    <a:pt x="9333" y="8420"/>
                    <a:pt x="6800" y="11787"/>
                  </a:cubicBezTo>
                  <a:cubicBezTo>
                    <a:pt x="4267" y="15154"/>
                    <a:pt x="2133" y="18331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954455" y="536660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265605" y="612860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5595805" y="600160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6097455" y="276310"/>
              <a:ext cx="2413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05" y="697"/>
                    <a:pt x="3411" y="1394"/>
                    <a:pt x="6253" y="3600"/>
                  </a:cubicBezTo>
                  <a:cubicBezTo>
                    <a:pt x="9095" y="5806"/>
                    <a:pt x="13074" y="9523"/>
                    <a:pt x="15821" y="12774"/>
                  </a:cubicBezTo>
                  <a:cubicBezTo>
                    <a:pt x="18568" y="16026"/>
                    <a:pt x="20084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6141905" y="250910"/>
              <a:ext cx="2032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109"/>
                    <a:pt x="18900" y="218"/>
                    <a:pt x="17100" y="1364"/>
                  </a:cubicBezTo>
                  <a:cubicBezTo>
                    <a:pt x="15300" y="2509"/>
                    <a:pt x="13050" y="4691"/>
                    <a:pt x="10350" y="7582"/>
                  </a:cubicBezTo>
                  <a:cubicBezTo>
                    <a:pt x="7650" y="10473"/>
                    <a:pt x="4500" y="14073"/>
                    <a:pt x="2587" y="16255"/>
                  </a:cubicBezTo>
                  <a:cubicBezTo>
                    <a:pt x="675" y="18436"/>
                    <a:pt x="0" y="19200"/>
                    <a:pt x="0" y="19855"/>
                  </a:cubicBezTo>
                  <a:cubicBezTo>
                    <a:pt x="0" y="20509"/>
                    <a:pt x="675" y="21055"/>
                    <a:pt x="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6415895" y="528409"/>
              <a:ext cx="116354" cy="206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255" fill="norm" stroke="1" extrusionOk="0">
                  <a:moveTo>
                    <a:pt x="4458" y="10669"/>
                  </a:moveTo>
                  <a:cubicBezTo>
                    <a:pt x="3686" y="13069"/>
                    <a:pt x="2915" y="15469"/>
                    <a:pt x="2143" y="17542"/>
                  </a:cubicBezTo>
                  <a:cubicBezTo>
                    <a:pt x="1372" y="19615"/>
                    <a:pt x="600" y="21360"/>
                    <a:pt x="215" y="21251"/>
                  </a:cubicBezTo>
                  <a:cubicBezTo>
                    <a:pt x="-171" y="21142"/>
                    <a:pt x="-171" y="19178"/>
                    <a:pt x="1372" y="15796"/>
                  </a:cubicBezTo>
                  <a:cubicBezTo>
                    <a:pt x="2915" y="12415"/>
                    <a:pt x="6000" y="7615"/>
                    <a:pt x="8122" y="4669"/>
                  </a:cubicBezTo>
                  <a:cubicBezTo>
                    <a:pt x="10243" y="1724"/>
                    <a:pt x="11400" y="633"/>
                    <a:pt x="12943" y="196"/>
                  </a:cubicBezTo>
                  <a:cubicBezTo>
                    <a:pt x="14486" y="-240"/>
                    <a:pt x="16415" y="-22"/>
                    <a:pt x="17958" y="1615"/>
                  </a:cubicBezTo>
                  <a:cubicBezTo>
                    <a:pt x="19500" y="3251"/>
                    <a:pt x="20658" y="6305"/>
                    <a:pt x="21043" y="9142"/>
                  </a:cubicBezTo>
                  <a:cubicBezTo>
                    <a:pt x="21429" y="11978"/>
                    <a:pt x="21043" y="14596"/>
                    <a:pt x="20658" y="17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6662605" y="167815"/>
              <a:ext cx="103717" cy="57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1455"/>
                  </a:moveTo>
                  <a:cubicBezTo>
                    <a:pt x="0" y="1057"/>
                    <a:pt x="0" y="658"/>
                    <a:pt x="1102" y="379"/>
                  </a:cubicBezTo>
                  <a:cubicBezTo>
                    <a:pt x="2204" y="100"/>
                    <a:pt x="4408" y="-59"/>
                    <a:pt x="6171" y="21"/>
                  </a:cubicBezTo>
                  <a:cubicBezTo>
                    <a:pt x="7935" y="100"/>
                    <a:pt x="9257" y="419"/>
                    <a:pt x="11020" y="1176"/>
                  </a:cubicBezTo>
                  <a:cubicBezTo>
                    <a:pt x="12784" y="1934"/>
                    <a:pt x="14988" y="3129"/>
                    <a:pt x="14988" y="4365"/>
                  </a:cubicBezTo>
                  <a:cubicBezTo>
                    <a:pt x="14988" y="5600"/>
                    <a:pt x="12784" y="6875"/>
                    <a:pt x="11241" y="7951"/>
                  </a:cubicBezTo>
                  <a:cubicBezTo>
                    <a:pt x="9698" y="9027"/>
                    <a:pt x="8816" y="9904"/>
                    <a:pt x="9918" y="10980"/>
                  </a:cubicBezTo>
                  <a:cubicBezTo>
                    <a:pt x="11020" y="12056"/>
                    <a:pt x="14106" y="13331"/>
                    <a:pt x="16751" y="14567"/>
                  </a:cubicBezTo>
                  <a:cubicBezTo>
                    <a:pt x="19396" y="15802"/>
                    <a:pt x="21600" y="16998"/>
                    <a:pt x="21600" y="18154"/>
                  </a:cubicBezTo>
                  <a:cubicBezTo>
                    <a:pt x="21600" y="19309"/>
                    <a:pt x="19396" y="20425"/>
                    <a:pt x="17192" y="20983"/>
                  </a:cubicBezTo>
                  <a:cubicBezTo>
                    <a:pt x="14988" y="21541"/>
                    <a:pt x="12784" y="21541"/>
                    <a:pt x="1058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7016433" y="447760"/>
              <a:ext cx="33197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3781" y="21600"/>
                  </a:moveTo>
                  <a:cubicBezTo>
                    <a:pt x="2695" y="21600"/>
                    <a:pt x="1608" y="21600"/>
                    <a:pt x="861" y="20700"/>
                  </a:cubicBezTo>
                  <a:cubicBezTo>
                    <a:pt x="114" y="19800"/>
                    <a:pt x="-294" y="18000"/>
                    <a:pt x="249" y="14760"/>
                  </a:cubicBezTo>
                  <a:cubicBezTo>
                    <a:pt x="793" y="11520"/>
                    <a:pt x="2287" y="6840"/>
                    <a:pt x="3646" y="5040"/>
                  </a:cubicBezTo>
                  <a:cubicBezTo>
                    <a:pt x="5004" y="3240"/>
                    <a:pt x="6227" y="4320"/>
                    <a:pt x="7585" y="7380"/>
                  </a:cubicBezTo>
                  <a:cubicBezTo>
                    <a:pt x="8944" y="10440"/>
                    <a:pt x="10438" y="15480"/>
                    <a:pt x="11593" y="18180"/>
                  </a:cubicBezTo>
                  <a:cubicBezTo>
                    <a:pt x="12748" y="20880"/>
                    <a:pt x="13563" y="21240"/>
                    <a:pt x="14649" y="19260"/>
                  </a:cubicBezTo>
                  <a:cubicBezTo>
                    <a:pt x="15736" y="17280"/>
                    <a:pt x="17095" y="12960"/>
                    <a:pt x="18249" y="9360"/>
                  </a:cubicBezTo>
                  <a:cubicBezTo>
                    <a:pt x="19404" y="5760"/>
                    <a:pt x="20355" y="2880"/>
                    <a:pt x="21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7132505" y="25091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7113455" y="1747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7234105" y="257260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7240455" y="168360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7280571" y="-1"/>
              <a:ext cx="144035" cy="36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42" fill="norm" stroke="1" extrusionOk="0">
                  <a:moveTo>
                    <a:pt x="16606" y="15175"/>
                  </a:moveTo>
                  <a:cubicBezTo>
                    <a:pt x="12850" y="14926"/>
                    <a:pt x="9093" y="14676"/>
                    <a:pt x="6276" y="15175"/>
                  </a:cubicBezTo>
                  <a:cubicBezTo>
                    <a:pt x="3459" y="15675"/>
                    <a:pt x="1580" y="16923"/>
                    <a:pt x="641" y="17860"/>
                  </a:cubicBezTo>
                  <a:cubicBezTo>
                    <a:pt x="-298" y="18796"/>
                    <a:pt x="-298" y="19420"/>
                    <a:pt x="1267" y="20107"/>
                  </a:cubicBezTo>
                  <a:cubicBezTo>
                    <a:pt x="2832" y="20794"/>
                    <a:pt x="5963" y="21543"/>
                    <a:pt x="8624" y="21293"/>
                  </a:cubicBezTo>
                  <a:cubicBezTo>
                    <a:pt x="11285" y="21044"/>
                    <a:pt x="13476" y="19795"/>
                    <a:pt x="15198" y="17235"/>
                  </a:cubicBezTo>
                  <a:cubicBezTo>
                    <a:pt x="16919" y="14676"/>
                    <a:pt x="18172" y="10805"/>
                    <a:pt x="18798" y="7934"/>
                  </a:cubicBezTo>
                  <a:cubicBezTo>
                    <a:pt x="19424" y="5062"/>
                    <a:pt x="19424" y="3189"/>
                    <a:pt x="19267" y="1941"/>
                  </a:cubicBezTo>
                  <a:cubicBezTo>
                    <a:pt x="19111" y="692"/>
                    <a:pt x="18798" y="68"/>
                    <a:pt x="18172" y="5"/>
                  </a:cubicBezTo>
                  <a:cubicBezTo>
                    <a:pt x="17545" y="-57"/>
                    <a:pt x="16606" y="442"/>
                    <a:pt x="15824" y="2627"/>
                  </a:cubicBezTo>
                  <a:cubicBezTo>
                    <a:pt x="15041" y="4812"/>
                    <a:pt x="14415" y="8683"/>
                    <a:pt x="15354" y="11992"/>
                  </a:cubicBezTo>
                  <a:cubicBezTo>
                    <a:pt x="16293" y="15300"/>
                    <a:pt x="18798" y="18047"/>
                    <a:pt x="21302" y="20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7729405" y="263610"/>
              <a:ext cx="152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3352"/>
                    <a:pt x="9000" y="6703"/>
                    <a:pt x="12600" y="10303"/>
                  </a:cubicBezTo>
                  <a:cubicBezTo>
                    <a:pt x="16200" y="13903"/>
                    <a:pt x="18900" y="177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7640621" y="200110"/>
              <a:ext cx="311035" cy="52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36" fill="norm" stroke="1" extrusionOk="0">
                  <a:moveTo>
                    <a:pt x="21446" y="0"/>
                  </a:moveTo>
                  <a:cubicBezTo>
                    <a:pt x="19403" y="1469"/>
                    <a:pt x="17360" y="2938"/>
                    <a:pt x="15170" y="4968"/>
                  </a:cubicBezTo>
                  <a:cubicBezTo>
                    <a:pt x="12981" y="6998"/>
                    <a:pt x="10646" y="9590"/>
                    <a:pt x="8165" y="12139"/>
                  </a:cubicBezTo>
                  <a:cubicBezTo>
                    <a:pt x="5684" y="14688"/>
                    <a:pt x="3057" y="17194"/>
                    <a:pt x="1597" y="18706"/>
                  </a:cubicBezTo>
                  <a:cubicBezTo>
                    <a:pt x="138" y="20218"/>
                    <a:pt x="-154" y="20736"/>
                    <a:pt x="65" y="21082"/>
                  </a:cubicBezTo>
                  <a:cubicBezTo>
                    <a:pt x="284" y="21427"/>
                    <a:pt x="1014" y="21600"/>
                    <a:pt x="1816" y="21514"/>
                  </a:cubicBezTo>
                  <a:cubicBezTo>
                    <a:pt x="2619" y="21427"/>
                    <a:pt x="3495" y="21082"/>
                    <a:pt x="437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7577005" y="860510"/>
              <a:ext cx="406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3" y="17280"/>
                    <a:pt x="6525" y="12960"/>
                    <a:pt x="10125" y="9360"/>
                  </a:cubicBezTo>
                  <a:cubicBezTo>
                    <a:pt x="13725" y="5760"/>
                    <a:pt x="1766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7653205" y="943060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5840"/>
                    <a:pt x="10017" y="10080"/>
                    <a:pt x="13617" y="6480"/>
                  </a:cubicBezTo>
                  <a:cubicBezTo>
                    <a:pt x="17217" y="2880"/>
                    <a:pt x="1940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7787349" y="1133560"/>
              <a:ext cx="202407" cy="16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71" fill="norm" stroke="1" extrusionOk="0">
                  <a:moveTo>
                    <a:pt x="1266" y="0"/>
                  </a:moveTo>
                  <a:cubicBezTo>
                    <a:pt x="816" y="5867"/>
                    <a:pt x="366" y="11733"/>
                    <a:pt x="141" y="15333"/>
                  </a:cubicBezTo>
                  <a:cubicBezTo>
                    <a:pt x="-84" y="18933"/>
                    <a:pt x="-84" y="20267"/>
                    <a:pt x="478" y="20933"/>
                  </a:cubicBezTo>
                  <a:cubicBezTo>
                    <a:pt x="1041" y="21600"/>
                    <a:pt x="2166" y="21600"/>
                    <a:pt x="3404" y="20267"/>
                  </a:cubicBezTo>
                  <a:cubicBezTo>
                    <a:pt x="4641" y="18933"/>
                    <a:pt x="5991" y="16267"/>
                    <a:pt x="6891" y="14267"/>
                  </a:cubicBezTo>
                  <a:cubicBezTo>
                    <a:pt x="7791" y="12267"/>
                    <a:pt x="8241" y="10933"/>
                    <a:pt x="8241" y="11067"/>
                  </a:cubicBezTo>
                  <a:cubicBezTo>
                    <a:pt x="8241" y="11200"/>
                    <a:pt x="7791" y="12800"/>
                    <a:pt x="7566" y="14267"/>
                  </a:cubicBezTo>
                  <a:cubicBezTo>
                    <a:pt x="7341" y="15733"/>
                    <a:pt x="7341" y="17067"/>
                    <a:pt x="7903" y="17600"/>
                  </a:cubicBezTo>
                  <a:cubicBezTo>
                    <a:pt x="8466" y="18133"/>
                    <a:pt x="9591" y="17867"/>
                    <a:pt x="10491" y="17067"/>
                  </a:cubicBezTo>
                  <a:cubicBezTo>
                    <a:pt x="11391" y="16267"/>
                    <a:pt x="12066" y="14933"/>
                    <a:pt x="12628" y="13600"/>
                  </a:cubicBezTo>
                  <a:cubicBezTo>
                    <a:pt x="13191" y="12267"/>
                    <a:pt x="13641" y="10933"/>
                    <a:pt x="13866" y="10933"/>
                  </a:cubicBezTo>
                  <a:cubicBezTo>
                    <a:pt x="14091" y="10933"/>
                    <a:pt x="14091" y="12267"/>
                    <a:pt x="13978" y="13600"/>
                  </a:cubicBezTo>
                  <a:cubicBezTo>
                    <a:pt x="13866" y="14933"/>
                    <a:pt x="13641" y="16267"/>
                    <a:pt x="13866" y="16133"/>
                  </a:cubicBezTo>
                  <a:cubicBezTo>
                    <a:pt x="14091" y="16000"/>
                    <a:pt x="14766" y="14400"/>
                    <a:pt x="15441" y="12267"/>
                  </a:cubicBezTo>
                  <a:cubicBezTo>
                    <a:pt x="16116" y="10133"/>
                    <a:pt x="16791" y="7467"/>
                    <a:pt x="17578" y="5733"/>
                  </a:cubicBezTo>
                  <a:cubicBezTo>
                    <a:pt x="18366" y="4000"/>
                    <a:pt x="19266" y="3200"/>
                    <a:pt x="19829" y="3467"/>
                  </a:cubicBezTo>
                  <a:cubicBezTo>
                    <a:pt x="20391" y="3733"/>
                    <a:pt x="20616" y="5067"/>
                    <a:pt x="20841" y="7467"/>
                  </a:cubicBezTo>
                  <a:cubicBezTo>
                    <a:pt x="21066" y="9867"/>
                    <a:pt x="21291" y="13333"/>
                    <a:pt x="21516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8046839" y="1051010"/>
              <a:ext cx="69917" cy="234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364" fill="norm" stroke="1" extrusionOk="0">
                  <a:moveTo>
                    <a:pt x="11456" y="0"/>
                  </a:moveTo>
                  <a:cubicBezTo>
                    <a:pt x="8914" y="5014"/>
                    <a:pt x="6373" y="10029"/>
                    <a:pt x="5103" y="13114"/>
                  </a:cubicBezTo>
                  <a:cubicBezTo>
                    <a:pt x="3832" y="16200"/>
                    <a:pt x="3832" y="17357"/>
                    <a:pt x="3514" y="18611"/>
                  </a:cubicBezTo>
                  <a:cubicBezTo>
                    <a:pt x="3197" y="19864"/>
                    <a:pt x="2561" y="21214"/>
                    <a:pt x="1609" y="21311"/>
                  </a:cubicBezTo>
                  <a:cubicBezTo>
                    <a:pt x="656" y="21407"/>
                    <a:pt x="-615" y="20250"/>
                    <a:pt x="338" y="18129"/>
                  </a:cubicBezTo>
                  <a:cubicBezTo>
                    <a:pt x="1291" y="16007"/>
                    <a:pt x="4467" y="12921"/>
                    <a:pt x="7326" y="10896"/>
                  </a:cubicBezTo>
                  <a:cubicBezTo>
                    <a:pt x="10185" y="8871"/>
                    <a:pt x="12726" y="7907"/>
                    <a:pt x="14314" y="8004"/>
                  </a:cubicBezTo>
                  <a:cubicBezTo>
                    <a:pt x="15903" y="8100"/>
                    <a:pt x="16538" y="9257"/>
                    <a:pt x="15267" y="10800"/>
                  </a:cubicBezTo>
                  <a:cubicBezTo>
                    <a:pt x="13997" y="12343"/>
                    <a:pt x="10820" y="14271"/>
                    <a:pt x="8279" y="15621"/>
                  </a:cubicBezTo>
                  <a:cubicBezTo>
                    <a:pt x="5738" y="16971"/>
                    <a:pt x="3832" y="17743"/>
                    <a:pt x="3197" y="18707"/>
                  </a:cubicBezTo>
                  <a:cubicBezTo>
                    <a:pt x="2561" y="19671"/>
                    <a:pt x="3197" y="20829"/>
                    <a:pt x="5103" y="21214"/>
                  </a:cubicBezTo>
                  <a:cubicBezTo>
                    <a:pt x="7009" y="21600"/>
                    <a:pt x="10185" y="21214"/>
                    <a:pt x="13044" y="20346"/>
                  </a:cubicBezTo>
                  <a:cubicBezTo>
                    <a:pt x="15903" y="19479"/>
                    <a:pt x="18444" y="18129"/>
                    <a:pt x="20985" y="16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8136446" y="1158960"/>
              <a:ext cx="8191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4817" y="0"/>
                  </a:moveTo>
                  <a:cubicBezTo>
                    <a:pt x="4817" y="3771"/>
                    <a:pt x="4817" y="7543"/>
                    <a:pt x="3986" y="10800"/>
                  </a:cubicBezTo>
                  <a:cubicBezTo>
                    <a:pt x="3155" y="14057"/>
                    <a:pt x="1494" y="16800"/>
                    <a:pt x="663" y="16971"/>
                  </a:cubicBezTo>
                  <a:cubicBezTo>
                    <a:pt x="-168" y="17143"/>
                    <a:pt x="-168" y="14743"/>
                    <a:pt x="386" y="12686"/>
                  </a:cubicBezTo>
                  <a:cubicBezTo>
                    <a:pt x="940" y="10629"/>
                    <a:pt x="2047" y="8914"/>
                    <a:pt x="3709" y="7371"/>
                  </a:cubicBezTo>
                  <a:cubicBezTo>
                    <a:pt x="5370" y="5829"/>
                    <a:pt x="7586" y="4457"/>
                    <a:pt x="10078" y="3771"/>
                  </a:cubicBezTo>
                  <a:cubicBezTo>
                    <a:pt x="12570" y="3086"/>
                    <a:pt x="15340" y="3086"/>
                    <a:pt x="17278" y="6171"/>
                  </a:cubicBezTo>
                  <a:cubicBezTo>
                    <a:pt x="19217" y="9257"/>
                    <a:pt x="20324" y="15429"/>
                    <a:pt x="214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8273302" y="1178010"/>
              <a:ext cx="67820" cy="103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067" fill="norm" stroke="1" extrusionOk="0">
                  <a:moveTo>
                    <a:pt x="10499" y="0"/>
                  </a:moveTo>
                  <a:cubicBezTo>
                    <a:pt x="7227" y="3888"/>
                    <a:pt x="3954" y="7776"/>
                    <a:pt x="1990" y="11448"/>
                  </a:cubicBezTo>
                  <a:cubicBezTo>
                    <a:pt x="27" y="15120"/>
                    <a:pt x="-628" y="18576"/>
                    <a:pt x="681" y="20088"/>
                  </a:cubicBezTo>
                  <a:cubicBezTo>
                    <a:pt x="1990" y="21600"/>
                    <a:pt x="5263" y="21168"/>
                    <a:pt x="8536" y="20088"/>
                  </a:cubicBezTo>
                  <a:cubicBezTo>
                    <a:pt x="11808" y="19008"/>
                    <a:pt x="15081" y="17280"/>
                    <a:pt x="17372" y="15336"/>
                  </a:cubicBezTo>
                  <a:cubicBezTo>
                    <a:pt x="19663" y="13392"/>
                    <a:pt x="20972" y="11232"/>
                    <a:pt x="20972" y="9072"/>
                  </a:cubicBezTo>
                  <a:cubicBezTo>
                    <a:pt x="20972" y="6912"/>
                    <a:pt x="19663" y="4752"/>
                    <a:pt x="17045" y="3672"/>
                  </a:cubicBezTo>
                  <a:cubicBezTo>
                    <a:pt x="14427" y="2592"/>
                    <a:pt x="10499" y="2592"/>
                    <a:pt x="7881" y="3672"/>
                  </a:cubicBezTo>
                  <a:cubicBezTo>
                    <a:pt x="5263" y="4752"/>
                    <a:pt x="3954" y="6912"/>
                    <a:pt x="2645" y="9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8396155" y="1190710"/>
              <a:ext cx="136777" cy="9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29" fill="norm" stroke="1" extrusionOk="0">
                  <a:moveTo>
                    <a:pt x="3988" y="1473"/>
                  </a:moveTo>
                  <a:cubicBezTo>
                    <a:pt x="2658" y="2945"/>
                    <a:pt x="1329" y="4418"/>
                    <a:pt x="665" y="6382"/>
                  </a:cubicBezTo>
                  <a:cubicBezTo>
                    <a:pt x="0" y="8345"/>
                    <a:pt x="0" y="10800"/>
                    <a:pt x="0" y="13255"/>
                  </a:cubicBezTo>
                  <a:cubicBezTo>
                    <a:pt x="0" y="15709"/>
                    <a:pt x="0" y="18164"/>
                    <a:pt x="831" y="19636"/>
                  </a:cubicBezTo>
                  <a:cubicBezTo>
                    <a:pt x="1662" y="21109"/>
                    <a:pt x="3323" y="21600"/>
                    <a:pt x="4818" y="20618"/>
                  </a:cubicBezTo>
                  <a:cubicBezTo>
                    <a:pt x="6314" y="19636"/>
                    <a:pt x="7643" y="17182"/>
                    <a:pt x="9138" y="16200"/>
                  </a:cubicBezTo>
                  <a:cubicBezTo>
                    <a:pt x="10634" y="15218"/>
                    <a:pt x="12295" y="15709"/>
                    <a:pt x="14289" y="15955"/>
                  </a:cubicBezTo>
                  <a:cubicBezTo>
                    <a:pt x="16283" y="16200"/>
                    <a:pt x="18609" y="16200"/>
                    <a:pt x="19938" y="14727"/>
                  </a:cubicBezTo>
                  <a:cubicBezTo>
                    <a:pt x="21268" y="13255"/>
                    <a:pt x="21600" y="10309"/>
                    <a:pt x="21434" y="7609"/>
                  </a:cubicBezTo>
                  <a:cubicBezTo>
                    <a:pt x="21268" y="4909"/>
                    <a:pt x="20603" y="2455"/>
                    <a:pt x="199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8580730" y="1168396"/>
              <a:ext cx="131984" cy="12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276" fill="norm" stroke="1" extrusionOk="0">
                  <a:moveTo>
                    <a:pt x="3017" y="6808"/>
                  </a:moveTo>
                  <a:cubicBezTo>
                    <a:pt x="1988" y="10292"/>
                    <a:pt x="960" y="13775"/>
                    <a:pt x="445" y="16563"/>
                  </a:cubicBezTo>
                  <a:cubicBezTo>
                    <a:pt x="-69" y="19350"/>
                    <a:pt x="-69" y="21440"/>
                    <a:pt x="102" y="21266"/>
                  </a:cubicBezTo>
                  <a:cubicBezTo>
                    <a:pt x="274" y="21092"/>
                    <a:pt x="617" y="18653"/>
                    <a:pt x="1645" y="15343"/>
                  </a:cubicBezTo>
                  <a:cubicBezTo>
                    <a:pt x="2674" y="12034"/>
                    <a:pt x="4388" y="7853"/>
                    <a:pt x="5760" y="4892"/>
                  </a:cubicBezTo>
                  <a:cubicBezTo>
                    <a:pt x="7131" y="1930"/>
                    <a:pt x="8160" y="188"/>
                    <a:pt x="10217" y="14"/>
                  </a:cubicBezTo>
                  <a:cubicBezTo>
                    <a:pt x="12274" y="-160"/>
                    <a:pt x="15360" y="1234"/>
                    <a:pt x="17588" y="4195"/>
                  </a:cubicBezTo>
                  <a:cubicBezTo>
                    <a:pt x="19817" y="7156"/>
                    <a:pt x="21188" y="11685"/>
                    <a:pt x="21360" y="14646"/>
                  </a:cubicBezTo>
                  <a:cubicBezTo>
                    <a:pt x="21531" y="17608"/>
                    <a:pt x="20502" y="19001"/>
                    <a:pt x="19474" y="20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3328855" y="1744107"/>
              <a:ext cx="227630" cy="45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01" fill="norm" stroke="1" extrusionOk="0">
                  <a:moveTo>
                    <a:pt x="0" y="3555"/>
                  </a:moveTo>
                  <a:cubicBezTo>
                    <a:pt x="785" y="6155"/>
                    <a:pt x="1571" y="8755"/>
                    <a:pt x="2160" y="10655"/>
                  </a:cubicBezTo>
                  <a:cubicBezTo>
                    <a:pt x="2749" y="12555"/>
                    <a:pt x="3142" y="13755"/>
                    <a:pt x="3535" y="15105"/>
                  </a:cubicBezTo>
                  <a:cubicBezTo>
                    <a:pt x="3927" y="16455"/>
                    <a:pt x="4320" y="17955"/>
                    <a:pt x="4516" y="18405"/>
                  </a:cubicBezTo>
                  <a:cubicBezTo>
                    <a:pt x="4713" y="18855"/>
                    <a:pt x="4713" y="18255"/>
                    <a:pt x="4418" y="15955"/>
                  </a:cubicBezTo>
                  <a:cubicBezTo>
                    <a:pt x="4124" y="13655"/>
                    <a:pt x="3535" y="9655"/>
                    <a:pt x="3436" y="6805"/>
                  </a:cubicBezTo>
                  <a:cubicBezTo>
                    <a:pt x="3338" y="3955"/>
                    <a:pt x="3731" y="2255"/>
                    <a:pt x="4320" y="1255"/>
                  </a:cubicBezTo>
                  <a:cubicBezTo>
                    <a:pt x="4909" y="255"/>
                    <a:pt x="5695" y="-45"/>
                    <a:pt x="7560" y="5"/>
                  </a:cubicBezTo>
                  <a:cubicBezTo>
                    <a:pt x="9425" y="55"/>
                    <a:pt x="12371" y="455"/>
                    <a:pt x="15022" y="2055"/>
                  </a:cubicBezTo>
                  <a:cubicBezTo>
                    <a:pt x="17673" y="3655"/>
                    <a:pt x="20029" y="6455"/>
                    <a:pt x="20815" y="9105"/>
                  </a:cubicBezTo>
                  <a:cubicBezTo>
                    <a:pt x="21600" y="11755"/>
                    <a:pt x="20815" y="14255"/>
                    <a:pt x="18949" y="16305"/>
                  </a:cubicBezTo>
                  <a:cubicBezTo>
                    <a:pt x="17084" y="18355"/>
                    <a:pt x="14138" y="19955"/>
                    <a:pt x="12175" y="20755"/>
                  </a:cubicBezTo>
                  <a:cubicBezTo>
                    <a:pt x="10211" y="21555"/>
                    <a:pt x="9229" y="21555"/>
                    <a:pt x="8149" y="21455"/>
                  </a:cubicBezTo>
                  <a:cubicBezTo>
                    <a:pt x="7069" y="21355"/>
                    <a:pt x="5891" y="21155"/>
                    <a:pt x="5204" y="20805"/>
                  </a:cubicBezTo>
                  <a:cubicBezTo>
                    <a:pt x="4516" y="20455"/>
                    <a:pt x="4320" y="19955"/>
                    <a:pt x="4713" y="19605"/>
                  </a:cubicBezTo>
                  <a:cubicBezTo>
                    <a:pt x="5105" y="19255"/>
                    <a:pt x="6087" y="19055"/>
                    <a:pt x="7069" y="18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3614605" y="2124160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3659055" y="2155910"/>
              <a:ext cx="635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526"/>
                    <a:pt x="8640" y="9051"/>
                    <a:pt x="5040" y="12651"/>
                  </a:cubicBezTo>
                  <a:cubicBezTo>
                    <a:pt x="1440" y="16251"/>
                    <a:pt x="720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3963855" y="1971760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3932105" y="2067010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332155" y="1674399"/>
              <a:ext cx="107951" cy="51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89" fill="norm" stroke="1" extrusionOk="0">
                  <a:moveTo>
                    <a:pt x="16200" y="754"/>
                  </a:moveTo>
                  <a:cubicBezTo>
                    <a:pt x="14539" y="487"/>
                    <a:pt x="12877" y="221"/>
                    <a:pt x="10593" y="87"/>
                  </a:cubicBezTo>
                  <a:cubicBezTo>
                    <a:pt x="8308" y="-46"/>
                    <a:pt x="5400" y="-46"/>
                    <a:pt x="3323" y="221"/>
                  </a:cubicBezTo>
                  <a:cubicBezTo>
                    <a:pt x="1247" y="487"/>
                    <a:pt x="0" y="1021"/>
                    <a:pt x="0" y="1865"/>
                  </a:cubicBezTo>
                  <a:cubicBezTo>
                    <a:pt x="0" y="2710"/>
                    <a:pt x="1247" y="3865"/>
                    <a:pt x="3116" y="5110"/>
                  </a:cubicBezTo>
                  <a:cubicBezTo>
                    <a:pt x="4985" y="6354"/>
                    <a:pt x="7477" y="7687"/>
                    <a:pt x="8723" y="8576"/>
                  </a:cubicBezTo>
                  <a:cubicBezTo>
                    <a:pt x="9970" y="9465"/>
                    <a:pt x="9970" y="9910"/>
                    <a:pt x="9554" y="10354"/>
                  </a:cubicBezTo>
                  <a:cubicBezTo>
                    <a:pt x="9139" y="10798"/>
                    <a:pt x="8308" y="11243"/>
                    <a:pt x="6231" y="11421"/>
                  </a:cubicBezTo>
                  <a:cubicBezTo>
                    <a:pt x="4154" y="11598"/>
                    <a:pt x="831" y="11510"/>
                    <a:pt x="208" y="11510"/>
                  </a:cubicBezTo>
                  <a:cubicBezTo>
                    <a:pt x="-415" y="11510"/>
                    <a:pt x="1662" y="11598"/>
                    <a:pt x="3116" y="11865"/>
                  </a:cubicBezTo>
                  <a:cubicBezTo>
                    <a:pt x="4570" y="12132"/>
                    <a:pt x="5400" y="12576"/>
                    <a:pt x="5816" y="13465"/>
                  </a:cubicBezTo>
                  <a:cubicBezTo>
                    <a:pt x="6231" y="14354"/>
                    <a:pt x="6231" y="15687"/>
                    <a:pt x="5193" y="16887"/>
                  </a:cubicBezTo>
                  <a:cubicBezTo>
                    <a:pt x="4154" y="18087"/>
                    <a:pt x="2077" y="19154"/>
                    <a:pt x="1247" y="19910"/>
                  </a:cubicBezTo>
                  <a:cubicBezTo>
                    <a:pt x="416" y="20665"/>
                    <a:pt x="831" y="21110"/>
                    <a:pt x="2077" y="21332"/>
                  </a:cubicBezTo>
                  <a:cubicBezTo>
                    <a:pt x="3323" y="21554"/>
                    <a:pt x="5400" y="21554"/>
                    <a:pt x="8723" y="21243"/>
                  </a:cubicBezTo>
                  <a:cubicBezTo>
                    <a:pt x="12047" y="20932"/>
                    <a:pt x="16616" y="20310"/>
                    <a:pt x="21185" y="19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4573455" y="1781260"/>
              <a:ext cx="1143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21"/>
                    <a:pt x="7200" y="8441"/>
                    <a:pt x="10800" y="12041"/>
                  </a:cubicBezTo>
                  <a:cubicBezTo>
                    <a:pt x="14400" y="15641"/>
                    <a:pt x="180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4630076" y="1793960"/>
              <a:ext cx="11483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21305" y="0"/>
                  </a:moveTo>
                  <a:cubicBezTo>
                    <a:pt x="17770" y="1671"/>
                    <a:pt x="14236" y="3343"/>
                    <a:pt x="10898" y="6043"/>
                  </a:cubicBezTo>
                  <a:cubicBezTo>
                    <a:pt x="7560" y="8743"/>
                    <a:pt x="4418" y="12471"/>
                    <a:pt x="2454" y="15043"/>
                  </a:cubicBezTo>
                  <a:cubicBezTo>
                    <a:pt x="490" y="17614"/>
                    <a:pt x="-295" y="19029"/>
                    <a:pt x="98" y="19929"/>
                  </a:cubicBezTo>
                  <a:cubicBezTo>
                    <a:pt x="490" y="20829"/>
                    <a:pt x="2061" y="21214"/>
                    <a:pt x="3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4738555" y="2047960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4897305" y="2152916"/>
              <a:ext cx="698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618" y="11918"/>
                    <a:pt x="5236" y="3818"/>
                    <a:pt x="8836" y="1118"/>
                  </a:cubicBezTo>
                  <a:cubicBezTo>
                    <a:pt x="12436" y="-1582"/>
                    <a:pt x="170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5214805" y="2130510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5481505" y="214321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5818055" y="1756857"/>
              <a:ext cx="196851" cy="23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802"/>
                  </a:moveTo>
                  <a:cubicBezTo>
                    <a:pt x="697" y="1452"/>
                    <a:pt x="1394" y="102"/>
                    <a:pt x="2206" y="5"/>
                  </a:cubicBezTo>
                  <a:cubicBezTo>
                    <a:pt x="3019" y="-91"/>
                    <a:pt x="3948" y="1066"/>
                    <a:pt x="5574" y="3477"/>
                  </a:cubicBezTo>
                  <a:cubicBezTo>
                    <a:pt x="7200" y="5888"/>
                    <a:pt x="9523" y="9552"/>
                    <a:pt x="11381" y="12445"/>
                  </a:cubicBezTo>
                  <a:cubicBezTo>
                    <a:pt x="13239" y="15338"/>
                    <a:pt x="14632" y="17459"/>
                    <a:pt x="15794" y="19002"/>
                  </a:cubicBezTo>
                  <a:cubicBezTo>
                    <a:pt x="16955" y="20545"/>
                    <a:pt x="17884" y="21509"/>
                    <a:pt x="18813" y="21413"/>
                  </a:cubicBezTo>
                  <a:cubicBezTo>
                    <a:pt x="19742" y="21316"/>
                    <a:pt x="20671" y="20159"/>
                    <a:pt x="21600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5948140" y="1765299"/>
              <a:ext cx="117566" cy="4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50" fill="norm" stroke="1" extrusionOk="0">
                  <a:moveTo>
                    <a:pt x="21423" y="1138"/>
                  </a:moveTo>
                  <a:cubicBezTo>
                    <a:pt x="21423" y="598"/>
                    <a:pt x="21423" y="58"/>
                    <a:pt x="20652" y="4"/>
                  </a:cubicBezTo>
                  <a:cubicBezTo>
                    <a:pt x="19880" y="-50"/>
                    <a:pt x="18337" y="382"/>
                    <a:pt x="16602" y="2002"/>
                  </a:cubicBezTo>
                  <a:cubicBezTo>
                    <a:pt x="14866" y="3622"/>
                    <a:pt x="12937" y="6430"/>
                    <a:pt x="10623" y="9400"/>
                  </a:cubicBezTo>
                  <a:cubicBezTo>
                    <a:pt x="8309" y="12370"/>
                    <a:pt x="5609" y="15502"/>
                    <a:pt x="3487" y="17500"/>
                  </a:cubicBezTo>
                  <a:cubicBezTo>
                    <a:pt x="1366" y="19498"/>
                    <a:pt x="-177" y="20362"/>
                    <a:pt x="16" y="20848"/>
                  </a:cubicBezTo>
                  <a:cubicBezTo>
                    <a:pt x="209" y="21334"/>
                    <a:pt x="2137" y="21442"/>
                    <a:pt x="4066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049570" y="2115693"/>
              <a:ext cx="174886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203" y="5666"/>
                  </a:moveTo>
                  <a:cubicBezTo>
                    <a:pt x="1203" y="9207"/>
                    <a:pt x="1203" y="12748"/>
                    <a:pt x="943" y="15580"/>
                  </a:cubicBezTo>
                  <a:cubicBezTo>
                    <a:pt x="683" y="18413"/>
                    <a:pt x="162" y="20538"/>
                    <a:pt x="32" y="20361"/>
                  </a:cubicBezTo>
                  <a:cubicBezTo>
                    <a:pt x="-98" y="20184"/>
                    <a:pt x="162" y="17705"/>
                    <a:pt x="943" y="14518"/>
                  </a:cubicBezTo>
                  <a:cubicBezTo>
                    <a:pt x="1724" y="11331"/>
                    <a:pt x="3025" y="7436"/>
                    <a:pt x="4196" y="4603"/>
                  </a:cubicBezTo>
                  <a:cubicBezTo>
                    <a:pt x="5367" y="1770"/>
                    <a:pt x="6408" y="0"/>
                    <a:pt x="7449" y="0"/>
                  </a:cubicBezTo>
                  <a:cubicBezTo>
                    <a:pt x="8490" y="0"/>
                    <a:pt x="9531" y="1770"/>
                    <a:pt x="10051" y="3541"/>
                  </a:cubicBezTo>
                  <a:cubicBezTo>
                    <a:pt x="10572" y="5311"/>
                    <a:pt x="10572" y="7082"/>
                    <a:pt x="10442" y="8852"/>
                  </a:cubicBezTo>
                  <a:cubicBezTo>
                    <a:pt x="10312" y="10623"/>
                    <a:pt x="10051" y="12393"/>
                    <a:pt x="10182" y="12393"/>
                  </a:cubicBezTo>
                  <a:cubicBezTo>
                    <a:pt x="10312" y="12393"/>
                    <a:pt x="10832" y="10623"/>
                    <a:pt x="11613" y="9030"/>
                  </a:cubicBezTo>
                  <a:cubicBezTo>
                    <a:pt x="12394" y="7436"/>
                    <a:pt x="13435" y="6020"/>
                    <a:pt x="14606" y="4957"/>
                  </a:cubicBezTo>
                  <a:cubicBezTo>
                    <a:pt x="15777" y="3895"/>
                    <a:pt x="17078" y="3187"/>
                    <a:pt x="18119" y="3541"/>
                  </a:cubicBezTo>
                  <a:cubicBezTo>
                    <a:pt x="19160" y="3895"/>
                    <a:pt x="19941" y="5311"/>
                    <a:pt x="20461" y="8498"/>
                  </a:cubicBezTo>
                  <a:cubicBezTo>
                    <a:pt x="20982" y="11685"/>
                    <a:pt x="21242" y="16643"/>
                    <a:pt x="215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6393702" y="1685511"/>
              <a:ext cx="98826" cy="65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0" h="21547" fill="norm" stroke="1" extrusionOk="0">
                  <a:moveTo>
                    <a:pt x="450" y="644"/>
                  </a:moveTo>
                  <a:cubicBezTo>
                    <a:pt x="2178" y="365"/>
                    <a:pt x="3906" y="86"/>
                    <a:pt x="6930" y="17"/>
                  </a:cubicBezTo>
                  <a:cubicBezTo>
                    <a:pt x="9954" y="-53"/>
                    <a:pt x="14274" y="86"/>
                    <a:pt x="17082" y="679"/>
                  </a:cubicBezTo>
                  <a:cubicBezTo>
                    <a:pt x="19890" y="1271"/>
                    <a:pt x="21186" y="2316"/>
                    <a:pt x="19242" y="3675"/>
                  </a:cubicBezTo>
                  <a:cubicBezTo>
                    <a:pt x="17298" y="5033"/>
                    <a:pt x="12114" y="6706"/>
                    <a:pt x="8442" y="7925"/>
                  </a:cubicBezTo>
                  <a:cubicBezTo>
                    <a:pt x="4770" y="9144"/>
                    <a:pt x="2610" y="9911"/>
                    <a:pt x="1314" y="10468"/>
                  </a:cubicBezTo>
                  <a:cubicBezTo>
                    <a:pt x="18" y="11026"/>
                    <a:pt x="-414" y="11374"/>
                    <a:pt x="450" y="11897"/>
                  </a:cubicBezTo>
                  <a:cubicBezTo>
                    <a:pt x="1314" y="12419"/>
                    <a:pt x="3474" y="13116"/>
                    <a:pt x="5202" y="14266"/>
                  </a:cubicBezTo>
                  <a:cubicBezTo>
                    <a:pt x="6930" y="15415"/>
                    <a:pt x="8226" y="17018"/>
                    <a:pt x="9522" y="18028"/>
                  </a:cubicBezTo>
                  <a:cubicBezTo>
                    <a:pt x="10818" y="19039"/>
                    <a:pt x="12114" y="19457"/>
                    <a:pt x="12978" y="19875"/>
                  </a:cubicBezTo>
                  <a:cubicBezTo>
                    <a:pt x="13842" y="20293"/>
                    <a:pt x="14274" y="20711"/>
                    <a:pt x="13410" y="20990"/>
                  </a:cubicBezTo>
                  <a:cubicBezTo>
                    <a:pt x="12546" y="21268"/>
                    <a:pt x="10386" y="21408"/>
                    <a:pt x="8226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760236" y="2083963"/>
              <a:ext cx="340520" cy="96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066" fill="norm" stroke="1" extrusionOk="0">
                  <a:moveTo>
                    <a:pt x="3450" y="18951"/>
                  </a:moveTo>
                  <a:cubicBezTo>
                    <a:pt x="2250" y="19832"/>
                    <a:pt x="1050" y="20714"/>
                    <a:pt x="450" y="19392"/>
                  </a:cubicBezTo>
                  <a:cubicBezTo>
                    <a:pt x="-150" y="18069"/>
                    <a:pt x="-150" y="14543"/>
                    <a:pt x="450" y="10575"/>
                  </a:cubicBezTo>
                  <a:cubicBezTo>
                    <a:pt x="1050" y="6608"/>
                    <a:pt x="2250" y="2200"/>
                    <a:pt x="3917" y="657"/>
                  </a:cubicBezTo>
                  <a:cubicBezTo>
                    <a:pt x="5583" y="-886"/>
                    <a:pt x="7717" y="436"/>
                    <a:pt x="9183" y="3081"/>
                  </a:cubicBezTo>
                  <a:cubicBezTo>
                    <a:pt x="10650" y="5726"/>
                    <a:pt x="11450" y="9694"/>
                    <a:pt x="12117" y="12559"/>
                  </a:cubicBezTo>
                  <a:cubicBezTo>
                    <a:pt x="12783" y="15424"/>
                    <a:pt x="13317" y="17187"/>
                    <a:pt x="13917" y="18290"/>
                  </a:cubicBezTo>
                  <a:cubicBezTo>
                    <a:pt x="14517" y="19392"/>
                    <a:pt x="15183" y="19832"/>
                    <a:pt x="16450" y="17628"/>
                  </a:cubicBezTo>
                  <a:cubicBezTo>
                    <a:pt x="17717" y="15424"/>
                    <a:pt x="19583" y="10575"/>
                    <a:pt x="21450" y="5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6853105" y="1914610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6859455" y="18193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929305" y="1946360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6948355" y="184476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987907" y="1648066"/>
              <a:ext cx="161532" cy="40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32" fill="norm" stroke="1" extrusionOk="0">
                  <a:moveTo>
                    <a:pt x="14113" y="14020"/>
                  </a:moveTo>
                  <a:cubicBezTo>
                    <a:pt x="13272" y="13575"/>
                    <a:pt x="12430" y="13129"/>
                    <a:pt x="11168" y="12907"/>
                  </a:cubicBezTo>
                  <a:cubicBezTo>
                    <a:pt x="9906" y="12684"/>
                    <a:pt x="8223" y="12684"/>
                    <a:pt x="6259" y="13686"/>
                  </a:cubicBezTo>
                  <a:cubicBezTo>
                    <a:pt x="4295" y="14688"/>
                    <a:pt x="2051" y="16692"/>
                    <a:pt x="929" y="18028"/>
                  </a:cubicBezTo>
                  <a:cubicBezTo>
                    <a:pt x="-193" y="19365"/>
                    <a:pt x="-193" y="20033"/>
                    <a:pt x="368" y="20534"/>
                  </a:cubicBezTo>
                  <a:cubicBezTo>
                    <a:pt x="929" y="21035"/>
                    <a:pt x="2051" y="21369"/>
                    <a:pt x="3313" y="21424"/>
                  </a:cubicBezTo>
                  <a:cubicBezTo>
                    <a:pt x="4576" y="21480"/>
                    <a:pt x="5978" y="21257"/>
                    <a:pt x="8223" y="19977"/>
                  </a:cubicBezTo>
                  <a:cubicBezTo>
                    <a:pt x="10467" y="18696"/>
                    <a:pt x="13552" y="16358"/>
                    <a:pt x="15797" y="13575"/>
                  </a:cubicBezTo>
                  <a:cubicBezTo>
                    <a:pt x="18041" y="10791"/>
                    <a:pt x="19443" y="7562"/>
                    <a:pt x="20285" y="5447"/>
                  </a:cubicBezTo>
                  <a:cubicBezTo>
                    <a:pt x="21126" y="3332"/>
                    <a:pt x="21407" y="2329"/>
                    <a:pt x="21407" y="1550"/>
                  </a:cubicBezTo>
                  <a:cubicBezTo>
                    <a:pt x="21407" y="771"/>
                    <a:pt x="21126" y="214"/>
                    <a:pt x="20285" y="47"/>
                  </a:cubicBezTo>
                  <a:cubicBezTo>
                    <a:pt x="19443" y="-120"/>
                    <a:pt x="18041" y="103"/>
                    <a:pt x="16778" y="1550"/>
                  </a:cubicBezTo>
                  <a:cubicBezTo>
                    <a:pt x="15516" y="2998"/>
                    <a:pt x="14394" y="5670"/>
                    <a:pt x="13833" y="8175"/>
                  </a:cubicBezTo>
                  <a:cubicBezTo>
                    <a:pt x="13272" y="10680"/>
                    <a:pt x="13272" y="13018"/>
                    <a:pt x="13833" y="14521"/>
                  </a:cubicBezTo>
                  <a:cubicBezTo>
                    <a:pt x="14394" y="16024"/>
                    <a:pt x="15516" y="16692"/>
                    <a:pt x="16638" y="17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7545255" y="1882860"/>
              <a:ext cx="1206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5806"/>
                    <a:pt x="7579" y="11613"/>
                    <a:pt x="10042" y="14981"/>
                  </a:cubicBezTo>
                  <a:cubicBezTo>
                    <a:pt x="12505" y="18348"/>
                    <a:pt x="13642" y="19277"/>
                    <a:pt x="15347" y="19974"/>
                  </a:cubicBezTo>
                  <a:cubicBezTo>
                    <a:pt x="17053" y="20671"/>
                    <a:pt x="19326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607108" y="1901910"/>
              <a:ext cx="147698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544" fill="norm" stroke="1" extrusionOk="0">
                  <a:moveTo>
                    <a:pt x="21228" y="0"/>
                  </a:moveTo>
                  <a:cubicBezTo>
                    <a:pt x="17577" y="2983"/>
                    <a:pt x="13927" y="5967"/>
                    <a:pt x="10428" y="9368"/>
                  </a:cubicBezTo>
                  <a:cubicBezTo>
                    <a:pt x="6929" y="12769"/>
                    <a:pt x="3583" y="16588"/>
                    <a:pt x="1758" y="18796"/>
                  </a:cubicBezTo>
                  <a:cubicBezTo>
                    <a:pt x="-68" y="21003"/>
                    <a:pt x="-372" y="21600"/>
                    <a:pt x="389" y="21540"/>
                  </a:cubicBezTo>
                  <a:cubicBezTo>
                    <a:pt x="1149" y="21481"/>
                    <a:pt x="2974" y="20765"/>
                    <a:pt x="4800" y="20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7513505" y="2378160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800"/>
                    <a:pt x="9318" y="12000"/>
                    <a:pt x="12918" y="8400"/>
                  </a:cubicBezTo>
                  <a:cubicBezTo>
                    <a:pt x="16518" y="4800"/>
                    <a:pt x="1905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556823" y="2422610"/>
              <a:ext cx="210683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18" fill="norm" stroke="1" extrusionOk="0">
                  <a:moveTo>
                    <a:pt x="2059" y="14400"/>
                  </a:moveTo>
                  <a:cubicBezTo>
                    <a:pt x="979" y="16800"/>
                    <a:pt x="-101" y="19200"/>
                    <a:pt x="7" y="20400"/>
                  </a:cubicBezTo>
                  <a:cubicBezTo>
                    <a:pt x="115" y="21600"/>
                    <a:pt x="1411" y="21600"/>
                    <a:pt x="5191" y="18000"/>
                  </a:cubicBezTo>
                  <a:cubicBezTo>
                    <a:pt x="8971" y="14400"/>
                    <a:pt x="15235" y="72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7809405" y="2562310"/>
              <a:ext cx="275601" cy="188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04" fill="norm" stroke="1" extrusionOk="0">
                  <a:moveTo>
                    <a:pt x="1683" y="0"/>
                  </a:moveTo>
                  <a:cubicBezTo>
                    <a:pt x="1023" y="2880"/>
                    <a:pt x="364" y="5760"/>
                    <a:pt x="116" y="9120"/>
                  </a:cubicBezTo>
                  <a:cubicBezTo>
                    <a:pt x="-131" y="12480"/>
                    <a:pt x="34" y="16320"/>
                    <a:pt x="446" y="18600"/>
                  </a:cubicBezTo>
                  <a:cubicBezTo>
                    <a:pt x="858" y="20880"/>
                    <a:pt x="1518" y="21600"/>
                    <a:pt x="2177" y="21360"/>
                  </a:cubicBezTo>
                  <a:cubicBezTo>
                    <a:pt x="2837" y="21120"/>
                    <a:pt x="3496" y="19920"/>
                    <a:pt x="4403" y="17520"/>
                  </a:cubicBezTo>
                  <a:cubicBezTo>
                    <a:pt x="5310" y="15120"/>
                    <a:pt x="6464" y="11520"/>
                    <a:pt x="7206" y="9000"/>
                  </a:cubicBezTo>
                  <a:cubicBezTo>
                    <a:pt x="7948" y="6480"/>
                    <a:pt x="8278" y="5040"/>
                    <a:pt x="8443" y="5400"/>
                  </a:cubicBezTo>
                  <a:cubicBezTo>
                    <a:pt x="8608" y="5760"/>
                    <a:pt x="8608" y="7920"/>
                    <a:pt x="8608" y="9600"/>
                  </a:cubicBezTo>
                  <a:cubicBezTo>
                    <a:pt x="8608" y="11280"/>
                    <a:pt x="8608" y="12480"/>
                    <a:pt x="8855" y="13680"/>
                  </a:cubicBezTo>
                  <a:cubicBezTo>
                    <a:pt x="9103" y="14880"/>
                    <a:pt x="9597" y="16080"/>
                    <a:pt x="10174" y="16200"/>
                  </a:cubicBezTo>
                  <a:cubicBezTo>
                    <a:pt x="10751" y="16320"/>
                    <a:pt x="11411" y="15360"/>
                    <a:pt x="12153" y="13680"/>
                  </a:cubicBezTo>
                  <a:cubicBezTo>
                    <a:pt x="12895" y="12000"/>
                    <a:pt x="13719" y="9600"/>
                    <a:pt x="14214" y="7680"/>
                  </a:cubicBezTo>
                  <a:cubicBezTo>
                    <a:pt x="14709" y="5760"/>
                    <a:pt x="14874" y="4320"/>
                    <a:pt x="14874" y="4200"/>
                  </a:cubicBezTo>
                  <a:cubicBezTo>
                    <a:pt x="14874" y="4080"/>
                    <a:pt x="14709" y="5280"/>
                    <a:pt x="14544" y="7680"/>
                  </a:cubicBezTo>
                  <a:cubicBezTo>
                    <a:pt x="14379" y="10080"/>
                    <a:pt x="14214" y="13680"/>
                    <a:pt x="14132" y="16080"/>
                  </a:cubicBezTo>
                  <a:cubicBezTo>
                    <a:pt x="14049" y="18480"/>
                    <a:pt x="14049" y="19680"/>
                    <a:pt x="13967" y="19680"/>
                  </a:cubicBezTo>
                  <a:cubicBezTo>
                    <a:pt x="13884" y="19680"/>
                    <a:pt x="13719" y="18480"/>
                    <a:pt x="14132" y="16200"/>
                  </a:cubicBezTo>
                  <a:cubicBezTo>
                    <a:pt x="14544" y="13920"/>
                    <a:pt x="15533" y="10560"/>
                    <a:pt x="16358" y="8520"/>
                  </a:cubicBezTo>
                  <a:cubicBezTo>
                    <a:pt x="17182" y="6480"/>
                    <a:pt x="17842" y="5760"/>
                    <a:pt x="18584" y="5520"/>
                  </a:cubicBezTo>
                  <a:cubicBezTo>
                    <a:pt x="19325" y="5280"/>
                    <a:pt x="20150" y="5520"/>
                    <a:pt x="20645" y="6600"/>
                  </a:cubicBezTo>
                  <a:cubicBezTo>
                    <a:pt x="21139" y="7680"/>
                    <a:pt x="21304" y="9600"/>
                    <a:pt x="21387" y="11760"/>
                  </a:cubicBezTo>
                  <a:cubicBezTo>
                    <a:pt x="21469" y="13920"/>
                    <a:pt x="21469" y="16320"/>
                    <a:pt x="21469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8142881" y="2403560"/>
              <a:ext cx="100875" cy="33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36" fill="norm" stroke="1" extrusionOk="0">
                  <a:moveTo>
                    <a:pt x="10646" y="0"/>
                  </a:moveTo>
                  <a:cubicBezTo>
                    <a:pt x="8396" y="4265"/>
                    <a:pt x="6146" y="8530"/>
                    <a:pt x="4796" y="11832"/>
                  </a:cubicBezTo>
                  <a:cubicBezTo>
                    <a:pt x="3446" y="15134"/>
                    <a:pt x="2996" y="17473"/>
                    <a:pt x="2321" y="19055"/>
                  </a:cubicBezTo>
                  <a:cubicBezTo>
                    <a:pt x="1646" y="20637"/>
                    <a:pt x="746" y="21462"/>
                    <a:pt x="296" y="21531"/>
                  </a:cubicBezTo>
                  <a:cubicBezTo>
                    <a:pt x="-154" y="21600"/>
                    <a:pt x="-154" y="20912"/>
                    <a:pt x="746" y="19399"/>
                  </a:cubicBezTo>
                  <a:cubicBezTo>
                    <a:pt x="1646" y="17885"/>
                    <a:pt x="3446" y="15546"/>
                    <a:pt x="5021" y="13964"/>
                  </a:cubicBezTo>
                  <a:cubicBezTo>
                    <a:pt x="6596" y="12382"/>
                    <a:pt x="7946" y="11557"/>
                    <a:pt x="9746" y="11006"/>
                  </a:cubicBezTo>
                  <a:cubicBezTo>
                    <a:pt x="11546" y="10456"/>
                    <a:pt x="13796" y="10181"/>
                    <a:pt x="15596" y="10318"/>
                  </a:cubicBezTo>
                  <a:cubicBezTo>
                    <a:pt x="17396" y="10456"/>
                    <a:pt x="18746" y="11006"/>
                    <a:pt x="19421" y="11625"/>
                  </a:cubicBezTo>
                  <a:cubicBezTo>
                    <a:pt x="20096" y="12245"/>
                    <a:pt x="20096" y="12932"/>
                    <a:pt x="18071" y="13827"/>
                  </a:cubicBezTo>
                  <a:cubicBezTo>
                    <a:pt x="16046" y="14721"/>
                    <a:pt x="11996" y="15822"/>
                    <a:pt x="9071" y="16647"/>
                  </a:cubicBezTo>
                  <a:cubicBezTo>
                    <a:pt x="6146" y="17473"/>
                    <a:pt x="4346" y="18023"/>
                    <a:pt x="5696" y="18504"/>
                  </a:cubicBezTo>
                  <a:cubicBezTo>
                    <a:pt x="7046" y="18986"/>
                    <a:pt x="11546" y="19399"/>
                    <a:pt x="14696" y="19880"/>
                  </a:cubicBezTo>
                  <a:cubicBezTo>
                    <a:pt x="17846" y="20362"/>
                    <a:pt x="19646" y="20912"/>
                    <a:pt x="21446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272625" y="2568660"/>
              <a:ext cx="11018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6667" y="0"/>
                  </a:moveTo>
                  <a:cubicBezTo>
                    <a:pt x="5445" y="5948"/>
                    <a:pt x="4222" y="11896"/>
                    <a:pt x="2999" y="15809"/>
                  </a:cubicBezTo>
                  <a:cubicBezTo>
                    <a:pt x="1777" y="19722"/>
                    <a:pt x="554" y="21600"/>
                    <a:pt x="147" y="21443"/>
                  </a:cubicBezTo>
                  <a:cubicBezTo>
                    <a:pt x="-261" y="21287"/>
                    <a:pt x="147" y="19096"/>
                    <a:pt x="1777" y="15496"/>
                  </a:cubicBezTo>
                  <a:cubicBezTo>
                    <a:pt x="3407" y="11896"/>
                    <a:pt x="6260" y="6887"/>
                    <a:pt x="9113" y="3913"/>
                  </a:cubicBezTo>
                  <a:cubicBezTo>
                    <a:pt x="11965" y="939"/>
                    <a:pt x="14818" y="0"/>
                    <a:pt x="16856" y="157"/>
                  </a:cubicBezTo>
                  <a:cubicBezTo>
                    <a:pt x="18894" y="313"/>
                    <a:pt x="20116" y="1565"/>
                    <a:pt x="20728" y="3757"/>
                  </a:cubicBezTo>
                  <a:cubicBezTo>
                    <a:pt x="21339" y="5948"/>
                    <a:pt x="21339" y="9078"/>
                    <a:pt x="20931" y="11426"/>
                  </a:cubicBezTo>
                  <a:cubicBezTo>
                    <a:pt x="20524" y="13774"/>
                    <a:pt x="19709" y="15339"/>
                    <a:pt x="19301" y="16904"/>
                  </a:cubicBezTo>
                  <a:cubicBezTo>
                    <a:pt x="18894" y="18470"/>
                    <a:pt x="18894" y="20035"/>
                    <a:pt x="19097" y="20817"/>
                  </a:cubicBezTo>
                  <a:cubicBezTo>
                    <a:pt x="19301" y="21600"/>
                    <a:pt x="19709" y="21600"/>
                    <a:pt x="20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448278" y="2562310"/>
              <a:ext cx="44351" cy="14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271" fill="norm" stroke="1" extrusionOk="0">
                  <a:moveTo>
                    <a:pt x="14113" y="0"/>
                  </a:moveTo>
                  <a:cubicBezTo>
                    <a:pt x="9204" y="5476"/>
                    <a:pt x="4295" y="10952"/>
                    <a:pt x="1841" y="14603"/>
                  </a:cubicBezTo>
                  <a:cubicBezTo>
                    <a:pt x="-614" y="18254"/>
                    <a:pt x="-614" y="20079"/>
                    <a:pt x="1841" y="20839"/>
                  </a:cubicBezTo>
                  <a:cubicBezTo>
                    <a:pt x="4295" y="21600"/>
                    <a:pt x="9204" y="21296"/>
                    <a:pt x="13131" y="20383"/>
                  </a:cubicBezTo>
                  <a:cubicBezTo>
                    <a:pt x="17059" y="19470"/>
                    <a:pt x="20004" y="17949"/>
                    <a:pt x="20495" y="15059"/>
                  </a:cubicBezTo>
                  <a:cubicBezTo>
                    <a:pt x="20986" y="12169"/>
                    <a:pt x="19022" y="7910"/>
                    <a:pt x="17059" y="3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8555434" y="2568660"/>
              <a:ext cx="145522" cy="13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36" fill="norm" stroke="1" extrusionOk="0">
                  <a:moveTo>
                    <a:pt x="1800" y="1964"/>
                  </a:moveTo>
                  <a:cubicBezTo>
                    <a:pt x="1174" y="5564"/>
                    <a:pt x="548" y="9164"/>
                    <a:pt x="235" y="11782"/>
                  </a:cubicBezTo>
                  <a:cubicBezTo>
                    <a:pt x="-78" y="14400"/>
                    <a:pt x="-78" y="16036"/>
                    <a:pt x="235" y="17673"/>
                  </a:cubicBezTo>
                  <a:cubicBezTo>
                    <a:pt x="548" y="19309"/>
                    <a:pt x="1174" y="20945"/>
                    <a:pt x="2113" y="21273"/>
                  </a:cubicBezTo>
                  <a:cubicBezTo>
                    <a:pt x="3052" y="21600"/>
                    <a:pt x="4305" y="20618"/>
                    <a:pt x="5244" y="19309"/>
                  </a:cubicBezTo>
                  <a:cubicBezTo>
                    <a:pt x="6183" y="18000"/>
                    <a:pt x="6809" y="16364"/>
                    <a:pt x="7279" y="14564"/>
                  </a:cubicBezTo>
                  <a:cubicBezTo>
                    <a:pt x="7748" y="12764"/>
                    <a:pt x="8061" y="10800"/>
                    <a:pt x="8374" y="10636"/>
                  </a:cubicBezTo>
                  <a:cubicBezTo>
                    <a:pt x="8687" y="10473"/>
                    <a:pt x="9000" y="12109"/>
                    <a:pt x="9626" y="13582"/>
                  </a:cubicBezTo>
                  <a:cubicBezTo>
                    <a:pt x="10252" y="15055"/>
                    <a:pt x="11192" y="16364"/>
                    <a:pt x="12444" y="17182"/>
                  </a:cubicBezTo>
                  <a:cubicBezTo>
                    <a:pt x="13696" y="18000"/>
                    <a:pt x="15261" y="18327"/>
                    <a:pt x="16826" y="16691"/>
                  </a:cubicBezTo>
                  <a:cubicBezTo>
                    <a:pt x="18392" y="15055"/>
                    <a:pt x="19957" y="11455"/>
                    <a:pt x="20739" y="8345"/>
                  </a:cubicBezTo>
                  <a:cubicBezTo>
                    <a:pt x="21522" y="5236"/>
                    <a:pt x="21522" y="2618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741941" y="2558372"/>
              <a:ext cx="112638" cy="175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07" fill="norm" stroke="1" extrusionOk="0">
                  <a:moveTo>
                    <a:pt x="655" y="2021"/>
                  </a:moveTo>
                  <a:cubicBezTo>
                    <a:pt x="655" y="6650"/>
                    <a:pt x="655" y="11278"/>
                    <a:pt x="455" y="14236"/>
                  </a:cubicBezTo>
                  <a:cubicBezTo>
                    <a:pt x="255" y="17193"/>
                    <a:pt x="-145" y="18478"/>
                    <a:pt x="55" y="18350"/>
                  </a:cubicBezTo>
                  <a:cubicBezTo>
                    <a:pt x="255" y="18221"/>
                    <a:pt x="1055" y="16678"/>
                    <a:pt x="2455" y="13978"/>
                  </a:cubicBezTo>
                  <a:cubicBezTo>
                    <a:pt x="3855" y="11278"/>
                    <a:pt x="5855" y="7421"/>
                    <a:pt x="7655" y="4721"/>
                  </a:cubicBezTo>
                  <a:cubicBezTo>
                    <a:pt x="9455" y="2021"/>
                    <a:pt x="11055" y="478"/>
                    <a:pt x="12855" y="93"/>
                  </a:cubicBezTo>
                  <a:cubicBezTo>
                    <a:pt x="14655" y="-293"/>
                    <a:pt x="16655" y="478"/>
                    <a:pt x="18255" y="3307"/>
                  </a:cubicBezTo>
                  <a:cubicBezTo>
                    <a:pt x="19855" y="6136"/>
                    <a:pt x="21055" y="11021"/>
                    <a:pt x="21255" y="14364"/>
                  </a:cubicBezTo>
                  <a:cubicBezTo>
                    <a:pt x="21455" y="17707"/>
                    <a:pt x="20655" y="19507"/>
                    <a:pt x="19855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84105" y="3413210"/>
              <a:ext cx="193936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0" y="0"/>
                  </a:moveTo>
                  <a:cubicBezTo>
                    <a:pt x="235" y="2734"/>
                    <a:pt x="470" y="5468"/>
                    <a:pt x="704" y="8476"/>
                  </a:cubicBezTo>
                  <a:cubicBezTo>
                    <a:pt x="939" y="11484"/>
                    <a:pt x="1174" y="14765"/>
                    <a:pt x="1409" y="16678"/>
                  </a:cubicBezTo>
                  <a:cubicBezTo>
                    <a:pt x="1643" y="18592"/>
                    <a:pt x="1878" y="19139"/>
                    <a:pt x="1996" y="19732"/>
                  </a:cubicBezTo>
                  <a:cubicBezTo>
                    <a:pt x="2113" y="20324"/>
                    <a:pt x="2113" y="20962"/>
                    <a:pt x="2230" y="21008"/>
                  </a:cubicBezTo>
                  <a:cubicBezTo>
                    <a:pt x="2348" y="21053"/>
                    <a:pt x="2583" y="20506"/>
                    <a:pt x="2465" y="19458"/>
                  </a:cubicBezTo>
                  <a:cubicBezTo>
                    <a:pt x="2348" y="18410"/>
                    <a:pt x="1878" y="16861"/>
                    <a:pt x="1643" y="15858"/>
                  </a:cubicBezTo>
                  <a:cubicBezTo>
                    <a:pt x="1409" y="14856"/>
                    <a:pt x="1409" y="14400"/>
                    <a:pt x="3404" y="13397"/>
                  </a:cubicBezTo>
                  <a:cubicBezTo>
                    <a:pt x="5400" y="12395"/>
                    <a:pt x="9391" y="10846"/>
                    <a:pt x="12443" y="9433"/>
                  </a:cubicBezTo>
                  <a:cubicBezTo>
                    <a:pt x="15496" y="8020"/>
                    <a:pt x="17609" y="6744"/>
                    <a:pt x="18783" y="5878"/>
                  </a:cubicBezTo>
                  <a:cubicBezTo>
                    <a:pt x="19957" y="5013"/>
                    <a:pt x="20191" y="4557"/>
                    <a:pt x="20543" y="4056"/>
                  </a:cubicBezTo>
                  <a:cubicBezTo>
                    <a:pt x="20896" y="3554"/>
                    <a:pt x="21365" y="3008"/>
                    <a:pt x="21483" y="3053"/>
                  </a:cubicBezTo>
                  <a:cubicBezTo>
                    <a:pt x="21600" y="3099"/>
                    <a:pt x="21365" y="3737"/>
                    <a:pt x="20661" y="5878"/>
                  </a:cubicBezTo>
                  <a:cubicBezTo>
                    <a:pt x="19957" y="8020"/>
                    <a:pt x="18783" y="11666"/>
                    <a:pt x="18078" y="14354"/>
                  </a:cubicBezTo>
                  <a:cubicBezTo>
                    <a:pt x="17374" y="17043"/>
                    <a:pt x="17139" y="18775"/>
                    <a:pt x="17609" y="19823"/>
                  </a:cubicBezTo>
                  <a:cubicBezTo>
                    <a:pt x="18078" y="20871"/>
                    <a:pt x="19252" y="21235"/>
                    <a:pt x="204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101655" y="3794210"/>
              <a:ext cx="74586" cy="15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160" fill="norm" stroke="1" extrusionOk="0">
                  <a:moveTo>
                    <a:pt x="8302" y="5116"/>
                  </a:moveTo>
                  <a:cubicBezTo>
                    <a:pt x="5383" y="8242"/>
                    <a:pt x="2464" y="11368"/>
                    <a:pt x="1004" y="13642"/>
                  </a:cubicBezTo>
                  <a:cubicBezTo>
                    <a:pt x="-455" y="15916"/>
                    <a:pt x="-455" y="17337"/>
                    <a:pt x="1880" y="18758"/>
                  </a:cubicBezTo>
                  <a:cubicBezTo>
                    <a:pt x="4215" y="20179"/>
                    <a:pt x="8886" y="21600"/>
                    <a:pt x="12680" y="21032"/>
                  </a:cubicBezTo>
                  <a:cubicBezTo>
                    <a:pt x="16475" y="20463"/>
                    <a:pt x="19394" y="17905"/>
                    <a:pt x="20269" y="14779"/>
                  </a:cubicBezTo>
                  <a:cubicBezTo>
                    <a:pt x="21145" y="11653"/>
                    <a:pt x="19977" y="7958"/>
                    <a:pt x="18518" y="5400"/>
                  </a:cubicBezTo>
                  <a:cubicBezTo>
                    <a:pt x="17059" y="2842"/>
                    <a:pt x="15307" y="1421"/>
                    <a:pt x="13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296855" y="3603710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303205" y="381326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696905" y="3514810"/>
              <a:ext cx="1714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33" y="2400"/>
                    <a:pt x="5867" y="4800"/>
                    <a:pt x="8800" y="7636"/>
                  </a:cubicBezTo>
                  <a:cubicBezTo>
                    <a:pt x="11733" y="10473"/>
                    <a:pt x="14667" y="13745"/>
                    <a:pt x="16800" y="16145"/>
                  </a:cubicBezTo>
                  <a:cubicBezTo>
                    <a:pt x="18933" y="18545"/>
                    <a:pt x="20267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1679971" y="3514810"/>
              <a:ext cx="26458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81" y="1983"/>
                    <a:pt x="16762" y="3965"/>
                    <a:pt x="14429" y="6470"/>
                  </a:cubicBezTo>
                  <a:cubicBezTo>
                    <a:pt x="12096" y="8974"/>
                    <a:pt x="9850" y="12000"/>
                    <a:pt x="7690" y="14504"/>
                  </a:cubicBezTo>
                  <a:cubicBezTo>
                    <a:pt x="5530" y="17009"/>
                    <a:pt x="3456" y="18991"/>
                    <a:pt x="2074" y="20139"/>
                  </a:cubicBezTo>
                  <a:cubicBezTo>
                    <a:pt x="691" y="21287"/>
                    <a:pt x="0" y="21600"/>
                    <a:pt x="0" y="21600"/>
                  </a:cubicBezTo>
                  <a:cubicBezTo>
                    <a:pt x="0" y="21600"/>
                    <a:pt x="691" y="21287"/>
                    <a:pt x="1382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2211255" y="3749760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192205" y="3908510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252278" y="3337010"/>
              <a:ext cx="119844" cy="344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17" fill="norm" stroke="1" extrusionOk="0">
                  <a:moveTo>
                    <a:pt x="17667" y="15015"/>
                  </a:moveTo>
                  <a:cubicBezTo>
                    <a:pt x="16530" y="14488"/>
                    <a:pt x="15393" y="13961"/>
                    <a:pt x="13877" y="13632"/>
                  </a:cubicBezTo>
                  <a:cubicBezTo>
                    <a:pt x="12361" y="13302"/>
                    <a:pt x="10467" y="13171"/>
                    <a:pt x="8193" y="13698"/>
                  </a:cubicBezTo>
                  <a:cubicBezTo>
                    <a:pt x="5919" y="14224"/>
                    <a:pt x="3267" y="15410"/>
                    <a:pt x="1751" y="16463"/>
                  </a:cubicBezTo>
                  <a:cubicBezTo>
                    <a:pt x="235" y="17517"/>
                    <a:pt x="-144" y="18439"/>
                    <a:pt x="45" y="19295"/>
                  </a:cubicBezTo>
                  <a:cubicBezTo>
                    <a:pt x="235" y="20151"/>
                    <a:pt x="993" y="20941"/>
                    <a:pt x="2319" y="21271"/>
                  </a:cubicBezTo>
                  <a:cubicBezTo>
                    <a:pt x="3645" y="21600"/>
                    <a:pt x="5540" y="21468"/>
                    <a:pt x="8572" y="19888"/>
                  </a:cubicBezTo>
                  <a:cubicBezTo>
                    <a:pt x="11603" y="18307"/>
                    <a:pt x="15772" y="15278"/>
                    <a:pt x="18235" y="11985"/>
                  </a:cubicBezTo>
                  <a:cubicBezTo>
                    <a:pt x="20698" y="8693"/>
                    <a:pt x="21456" y="5137"/>
                    <a:pt x="21456" y="2963"/>
                  </a:cubicBezTo>
                  <a:cubicBezTo>
                    <a:pt x="21456" y="790"/>
                    <a:pt x="20698" y="0"/>
                    <a:pt x="19751" y="0"/>
                  </a:cubicBezTo>
                  <a:cubicBezTo>
                    <a:pt x="18803" y="0"/>
                    <a:pt x="17667" y="790"/>
                    <a:pt x="16340" y="2832"/>
                  </a:cubicBezTo>
                  <a:cubicBezTo>
                    <a:pt x="15014" y="4873"/>
                    <a:pt x="13498" y="8166"/>
                    <a:pt x="12740" y="10866"/>
                  </a:cubicBezTo>
                  <a:cubicBezTo>
                    <a:pt x="11982" y="13566"/>
                    <a:pt x="11982" y="15673"/>
                    <a:pt x="13498" y="17056"/>
                  </a:cubicBezTo>
                  <a:cubicBezTo>
                    <a:pt x="15014" y="18439"/>
                    <a:pt x="18045" y="19098"/>
                    <a:pt x="21077" y="1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2668455" y="3584660"/>
              <a:ext cx="139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512"/>
                    <a:pt x="7855" y="7024"/>
                    <a:pt x="11127" y="10537"/>
                  </a:cubicBezTo>
                  <a:cubicBezTo>
                    <a:pt x="14400" y="14049"/>
                    <a:pt x="17018" y="17561"/>
                    <a:pt x="18655" y="19405"/>
                  </a:cubicBezTo>
                  <a:cubicBezTo>
                    <a:pt x="20291" y="21249"/>
                    <a:pt x="20945" y="21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2722611" y="3616410"/>
              <a:ext cx="161745" cy="438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510" fill="norm" stroke="1" extrusionOk="0">
                  <a:moveTo>
                    <a:pt x="21161" y="0"/>
                  </a:moveTo>
                  <a:cubicBezTo>
                    <a:pt x="18392" y="2181"/>
                    <a:pt x="15623" y="4362"/>
                    <a:pt x="12992" y="7062"/>
                  </a:cubicBezTo>
                  <a:cubicBezTo>
                    <a:pt x="10361" y="9762"/>
                    <a:pt x="7869" y="12981"/>
                    <a:pt x="5930" y="15213"/>
                  </a:cubicBezTo>
                  <a:cubicBezTo>
                    <a:pt x="3992" y="17446"/>
                    <a:pt x="2607" y="18692"/>
                    <a:pt x="1499" y="19679"/>
                  </a:cubicBezTo>
                  <a:cubicBezTo>
                    <a:pt x="392" y="20665"/>
                    <a:pt x="-439" y="21392"/>
                    <a:pt x="253" y="21496"/>
                  </a:cubicBezTo>
                  <a:cubicBezTo>
                    <a:pt x="946" y="21600"/>
                    <a:pt x="3161" y="21081"/>
                    <a:pt x="5376" y="20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122605" y="3768810"/>
              <a:ext cx="165101" cy="20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1309"/>
                  </a:moveTo>
                  <a:cubicBezTo>
                    <a:pt x="2492" y="6545"/>
                    <a:pt x="4985" y="11782"/>
                    <a:pt x="6508" y="14945"/>
                  </a:cubicBezTo>
                  <a:cubicBezTo>
                    <a:pt x="8031" y="18109"/>
                    <a:pt x="8585" y="19200"/>
                    <a:pt x="9415" y="20073"/>
                  </a:cubicBezTo>
                  <a:cubicBezTo>
                    <a:pt x="10246" y="20945"/>
                    <a:pt x="11354" y="21600"/>
                    <a:pt x="12323" y="21273"/>
                  </a:cubicBezTo>
                  <a:cubicBezTo>
                    <a:pt x="13292" y="20945"/>
                    <a:pt x="14123" y="19636"/>
                    <a:pt x="14815" y="16909"/>
                  </a:cubicBezTo>
                  <a:cubicBezTo>
                    <a:pt x="15508" y="14182"/>
                    <a:pt x="16062" y="10036"/>
                    <a:pt x="17169" y="6982"/>
                  </a:cubicBezTo>
                  <a:cubicBezTo>
                    <a:pt x="18277" y="3927"/>
                    <a:pt x="19938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325462" y="3721096"/>
              <a:ext cx="110577" cy="26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521" fill="norm" stroke="1" extrusionOk="0">
                  <a:moveTo>
                    <a:pt x="17736" y="1822"/>
                  </a:moveTo>
                  <a:cubicBezTo>
                    <a:pt x="16558" y="958"/>
                    <a:pt x="15380" y="94"/>
                    <a:pt x="12434" y="7"/>
                  </a:cubicBezTo>
                  <a:cubicBezTo>
                    <a:pt x="9489" y="-79"/>
                    <a:pt x="4776" y="612"/>
                    <a:pt x="2223" y="1908"/>
                  </a:cubicBezTo>
                  <a:cubicBezTo>
                    <a:pt x="-329" y="3204"/>
                    <a:pt x="-722" y="5105"/>
                    <a:pt x="1242" y="7179"/>
                  </a:cubicBezTo>
                  <a:cubicBezTo>
                    <a:pt x="3205" y="9252"/>
                    <a:pt x="7525" y="11499"/>
                    <a:pt x="10471" y="12881"/>
                  </a:cubicBezTo>
                  <a:cubicBezTo>
                    <a:pt x="13416" y="14263"/>
                    <a:pt x="14987" y="14782"/>
                    <a:pt x="16558" y="15387"/>
                  </a:cubicBezTo>
                  <a:cubicBezTo>
                    <a:pt x="18129" y="15991"/>
                    <a:pt x="19700" y="16683"/>
                    <a:pt x="20289" y="17460"/>
                  </a:cubicBezTo>
                  <a:cubicBezTo>
                    <a:pt x="20878" y="18238"/>
                    <a:pt x="20485" y="19102"/>
                    <a:pt x="17147" y="19793"/>
                  </a:cubicBezTo>
                  <a:cubicBezTo>
                    <a:pt x="13809" y="20484"/>
                    <a:pt x="7525" y="21003"/>
                    <a:pt x="1242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478205" y="3908510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5762421" y="3552910"/>
              <a:ext cx="2038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3148" y="0"/>
                  </a:moveTo>
                  <a:cubicBezTo>
                    <a:pt x="3589" y="2903"/>
                    <a:pt x="4030" y="5806"/>
                    <a:pt x="3920" y="9000"/>
                  </a:cubicBezTo>
                  <a:cubicBezTo>
                    <a:pt x="3809" y="12194"/>
                    <a:pt x="3148" y="15677"/>
                    <a:pt x="2707" y="17710"/>
                  </a:cubicBezTo>
                  <a:cubicBezTo>
                    <a:pt x="2266" y="19742"/>
                    <a:pt x="2046" y="20323"/>
                    <a:pt x="1605" y="20381"/>
                  </a:cubicBezTo>
                  <a:cubicBezTo>
                    <a:pt x="1164" y="20439"/>
                    <a:pt x="503" y="19974"/>
                    <a:pt x="173" y="19335"/>
                  </a:cubicBezTo>
                  <a:cubicBezTo>
                    <a:pt x="-158" y="18697"/>
                    <a:pt x="-158" y="17884"/>
                    <a:pt x="1495" y="16606"/>
                  </a:cubicBezTo>
                  <a:cubicBezTo>
                    <a:pt x="3148" y="15329"/>
                    <a:pt x="6454" y="13587"/>
                    <a:pt x="9760" y="11148"/>
                  </a:cubicBezTo>
                  <a:cubicBezTo>
                    <a:pt x="13066" y="8710"/>
                    <a:pt x="16373" y="5574"/>
                    <a:pt x="18246" y="3716"/>
                  </a:cubicBezTo>
                  <a:cubicBezTo>
                    <a:pt x="20120" y="1858"/>
                    <a:pt x="20560" y="1277"/>
                    <a:pt x="20891" y="1335"/>
                  </a:cubicBezTo>
                  <a:cubicBezTo>
                    <a:pt x="21222" y="1394"/>
                    <a:pt x="21442" y="2090"/>
                    <a:pt x="20891" y="4297"/>
                  </a:cubicBezTo>
                  <a:cubicBezTo>
                    <a:pt x="20340" y="6503"/>
                    <a:pt x="19018" y="10219"/>
                    <a:pt x="18136" y="13355"/>
                  </a:cubicBezTo>
                  <a:cubicBezTo>
                    <a:pt x="17254" y="16490"/>
                    <a:pt x="16813" y="19045"/>
                    <a:pt x="16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000982" y="3864060"/>
              <a:ext cx="1392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305"/>
                    <a:pt x="1783" y="10611"/>
                    <a:pt x="240" y="14211"/>
                  </a:cubicBezTo>
                  <a:cubicBezTo>
                    <a:pt x="-1303" y="17811"/>
                    <a:pt x="4868" y="1970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116505" y="3673560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129205" y="3845010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6567355" y="3648160"/>
              <a:ext cx="177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3953"/>
                    <a:pt x="9771" y="7906"/>
                    <a:pt x="13371" y="11506"/>
                  </a:cubicBezTo>
                  <a:cubicBezTo>
                    <a:pt x="16971" y="15106"/>
                    <a:pt x="19286" y="183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6571994" y="3641810"/>
              <a:ext cx="236662" cy="35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39" fill="norm" stroke="1" extrusionOk="0">
                  <a:moveTo>
                    <a:pt x="21372" y="771"/>
                  </a:moveTo>
                  <a:cubicBezTo>
                    <a:pt x="20607" y="386"/>
                    <a:pt x="19843" y="0"/>
                    <a:pt x="19078" y="0"/>
                  </a:cubicBezTo>
                  <a:cubicBezTo>
                    <a:pt x="18314" y="0"/>
                    <a:pt x="17549" y="386"/>
                    <a:pt x="15924" y="2186"/>
                  </a:cubicBezTo>
                  <a:cubicBezTo>
                    <a:pt x="14299" y="3986"/>
                    <a:pt x="11814" y="7200"/>
                    <a:pt x="9234" y="10350"/>
                  </a:cubicBezTo>
                  <a:cubicBezTo>
                    <a:pt x="6653" y="13500"/>
                    <a:pt x="3977" y="16586"/>
                    <a:pt x="2257" y="18579"/>
                  </a:cubicBezTo>
                  <a:cubicBezTo>
                    <a:pt x="537" y="20571"/>
                    <a:pt x="-228" y="21471"/>
                    <a:pt x="59" y="21536"/>
                  </a:cubicBezTo>
                  <a:cubicBezTo>
                    <a:pt x="345" y="21600"/>
                    <a:pt x="1684" y="20829"/>
                    <a:pt x="3022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6935655" y="3780947"/>
              <a:ext cx="241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411" y="11375"/>
                    <a:pt x="6821" y="2735"/>
                    <a:pt x="10421" y="575"/>
                  </a:cubicBezTo>
                  <a:cubicBezTo>
                    <a:pt x="14021" y="-1585"/>
                    <a:pt x="1781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6910255" y="3851360"/>
              <a:ext cx="304801" cy="68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4500" y="15709"/>
                  </a:moveTo>
                  <a:cubicBezTo>
                    <a:pt x="3600" y="16364"/>
                    <a:pt x="2700" y="17018"/>
                    <a:pt x="1800" y="18000"/>
                  </a:cubicBezTo>
                  <a:cubicBezTo>
                    <a:pt x="900" y="18982"/>
                    <a:pt x="0" y="20291"/>
                    <a:pt x="0" y="20945"/>
                  </a:cubicBezTo>
                  <a:cubicBezTo>
                    <a:pt x="0" y="21600"/>
                    <a:pt x="900" y="21600"/>
                    <a:pt x="3900" y="19309"/>
                  </a:cubicBezTo>
                  <a:cubicBezTo>
                    <a:pt x="6900" y="17018"/>
                    <a:pt x="12000" y="12436"/>
                    <a:pt x="15300" y="8836"/>
                  </a:cubicBezTo>
                  <a:cubicBezTo>
                    <a:pt x="18600" y="5236"/>
                    <a:pt x="201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6986455" y="3603710"/>
              <a:ext cx="196851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2657"/>
                    <a:pt x="15097" y="5313"/>
                    <a:pt x="11961" y="8490"/>
                  </a:cubicBezTo>
                  <a:cubicBezTo>
                    <a:pt x="8826" y="11666"/>
                    <a:pt x="5806" y="15363"/>
                    <a:pt x="3600" y="17846"/>
                  </a:cubicBezTo>
                  <a:cubicBezTo>
                    <a:pt x="1394" y="20329"/>
                    <a:pt x="0" y="21600"/>
                    <a:pt x="0" y="21600"/>
                  </a:cubicBezTo>
                  <a:cubicBezTo>
                    <a:pt x="0" y="21600"/>
                    <a:pt x="1394" y="20329"/>
                    <a:pt x="2787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7025714" y="3290443"/>
              <a:ext cx="119492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0255" y="13126"/>
                  </a:moveTo>
                  <a:cubicBezTo>
                    <a:pt x="16087" y="13126"/>
                    <a:pt x="11918" y="13126"/>
                    <a:pt x="8508" y="13791"/>
                  </a:cubicBezTo>
                  <a:cubicBezTo>
                    <a:pt x="5097" y="14455"/>
                    <a:pt x="2445" y="15785"/>
                    <a:pt x="1118" y="16865"/>
                  </a:cubicBezTo>
                  <a:cubicBezTo>
                    <a:pt x="-208" y="17945"/>
                    <a:pt x="-208" y="18775"/>
                    <a:pt x="360" y="19523"/>
                  </a:cubicBezTo>
                  <a:cubicBezTo>
                    <a:pt x="929" y="20271"/>
                    <a:pt x="2066" y="20935"/>
                    <a:pt x="4339" y="20769"/>
                  </a:cubicBezTo>
                  <a:cubicBezTo>
                    <a:pt x="6613" y="20603"/>
                    <a:pt x="10024" y="19606"/>
                    <a:pt x="13055" y="16698"/>
                  </a:cubicBezTo>
                  <a:cubicBezTo>
                    <a:pt x="16087" y="13791"/>
                    <a:pt x="18739" y="8972"/>
                    <a:pt x="20066" y="6148"/>
                  </a:cubicBezTo>
                  <a:cubicBezTo>
                    <a:pt x="21392" y="3323"/>
                    <a:pt x="21392" y="2492"/>
                    <a:pt x="21013" y="1662"/>
                  </a:cubicBezTo>
                  <a:cubicBezTo>
                    <a:pt x="20634" y="831"/>
                    <a:pt x="19876" y="0"/>
                    <a:pt x="19308" y="0"/>
                  </a:cubicBezTo>
                  <a:cubicBezTo>
                    <a:pt x="18739" y="0"/>
                    <a:pt x="18360" y="831"/>
                    <a:pt x="17981" y="3323"/>
                  </a:cubicBezTo>
                  <a:cubicBezTo>
                    <a:pt x="17603" y="5815"/>
                    <a:pt x="17224" y="9969"/>
                    <a:pt x="17792" y="13292"/>
                  </a:cubicBezTo>
                  <a:cubicBezTo>
                    <a:pt x="18360" y="16615"/>
                    <a:pt x="19876" y="19108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7437305" y="3578310"/>
              <a:ext cx="889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5349"/>
                    <a:pt x="6171" y="10697"/>
                    <a:pt x="9771" y="14297"/>
                  </a:cubicBezTo>
                  <a:cubicBezTo>
                    <a:pt x="13371" y="17897"/>
                    <a:pt x="17486" y="197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7437305" y="3648160"/>
              <a:ext cx="1841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1953"/>
                    <a:pt x="15641" y="3905"/>
                    <a:pt x="12290" y="6834"/>
                  </a:cubicBezTo>
                  <a:cubicBezTo>
                    <a:pt x="8938" y="9763"/>
                    <a:pt x="5214" y="13668"/>
                    <a:pt x="3103" y="16292"/>
                  </a:cubicBezTo>
                  <a:cubicBezTo>
                    <a:pt x="993" y="18915"/>
                    <a:pt x="497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4155" y="4530810"/>
              <a:ext cx="123126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38"/>
                  </a:moveTo>
                  <a:cubicBezTo>
                    <a:pt x="123" y="8662"/>
                    <a:pt x="245" y="8888"/>
                    <a:pt x="384" y="9000"/>
                  </a:cubicBezTo>
                  <a:cubicBezTo>
                    <a:pt x="524" y="9112"/>
                    <a:pt x="680" y="9112"/>
                    <a:pt x="819" y="9000"/>
                  </a:cubicBezTo>
                  <a:cubicBezTo>
                    <a:pt x="958" y="8888"/>
                    <a:pt x="1081" y="8662"/>
                    <a:pt x="1212" y="8438"/>
                  </a:cubicBezTo>
                  <a:cubicBezTo>
                    <a:pt x="1344" y="8213"/>
                    <a:pt x="1485" y="7987"/>
                    <a:pt x="1636" y="7762"/>
                  </a:cubicBezTo>
                  <a:cubicBezTo>
                    <a:pt x="1786" y="7538"/>
                    <a:pt x="1946" y="7312"/>
                    <a:pt x="2083" y="7088"/>
                  </a:cubicBezTo>
                  <a:cubicBezTo>
                    <a:pt x="2221" y="6863"/>
                    <a:pt x="2336" y="6637"/>
                    <a:pt x="2460" y="6356"/>
                  </a:cubicBezTo>
                  <a:cubicBezTo>
                    <a:pt x="2584" y="6075"/>
                    <a:pt x="2718" y="5738"/>
                    <a:pt x="2850" y="5456"/>
                  </a:cubicBezTo>
                  <a:cubicBezTo>
                    <a:pt x="2982" y="5175"/>
                    <a:pt x="3112" y="4950"/>
                    <a:pt x="3255" y="4725"/>
                  </a:cubicBezTo>
                  <a:cubicBezTo>
                    <a:pt x="3398" y="4500"/>
                    <a:pt x="3554" y="4275"/>
                    <a:pt x="3708" y="4050"/>
                  </a:cubicBezTo>
                  <a:cubicBezTo>
                    <a:pt x="3862" y="3825"/>
                    <a:pt x="4014" y="3600"/>
                    <a:pt x="4131" y="3487"/>
                  </a:cubicBezTo>
                  <a:cubicBezTo>
                    <a:pt x="4248" y="3375"/>
                    <a:pt x="4330" y="3375"/>
                    <a:pt x="4456" y="3263"/>
                  </a:cubicBezTo>
                  <a:cubicBezTo>
                    <a:pt x="4582" y="3150"/>
                    <a:pt x="4753" y="2925"/>
                    <a:pt x="4881" y="2756"/>
                  </a:cubicBezTo>
                  <a:cubicBezTo>
                    <a:pt x="5009" y="2587"/>
                    <a:pt x="5095" y="2475"/>
                    <a:pt x="5180" y="2362"/>
                  </a:cubicBezTo>
                  <a:cubicBezTo>
                    <a:pt x="5265" y="2250"/>
                    <a:pt x="5351" y="2138"/>
                    <a:pt x="5445" y="2081"/>
                  </a:cubicBezTo>
                  <a:cubicBezTo>
                    <a:pt x="5540" y="2025"/>
                    <a:pt x="5644" y="2025"/>
                    <a:pt x="5733" y="1969"/>
                  </a:cubicBezTo>
                  <a:cubicBezTo>
                    <a:pt x="5822" y="1912"/>
                    <a:pt x="5897" y="1800"/>
                    <a:pt x="5984" y="1688"/>
                  </a:cubicBezTo>
                  <a:cubicBezTo>
                    <a:pt x="6071" y="1575"/>
                    <a:pt x="6171" y="1463"/>
                    <a:pt x="6268" y="1350"/>
                  </a:cubicBezTo>
                  <a:cubicBezTo>
                    <a:pt x="6365" y="1238"/>
                    <a:pt x="6457" y="1125"/>
                    <a:pt x="6559" y="1012"/>
                  </a:cubicBezTo>
                  <a:cubicBezTo>
                    <a:pt x="6662" y="900"/>
                    <a:pt x="6773" y="787"/>
                    <a:pt x="6870" y="731"/>
                  </a:cubicBezTo>
                  <a:cubicBezTo>
                    <a:pt x="6966" y="675"/>
                    <a:pt x="7048" y="675"/>
                    <a:pt x="7148" y="619"/>
                  </a:cubicBezTo>
                  <a:cubicBezTo>
                    <a:pt x="7248" y="562"/>
                    <a:pt x="7367" y="450"/>
                    <a:pt x="7477" y="394"/>
                  </a:cubicBezTo>
                  <a:cubicBezTo>
                    <a:pt x="7586" y="338"/>
                    <a:pt x="7686" y="338"/>
                    <a:pt x="7785" y="281"/>
                  </a:cubicBezTo>
                  <a:cubicBezTo>
                    <a:pt x="7883" y="225"/>
                    <a:pt x="7980" y="113"/>
                    <a:pt x="8082" y="56"/>
                  </a:cubicBezTo>
                  <a:cubicBezTo>
                    <a:pt x="8184" y="0"/>
                    <a:pt x="8292" y="0"/>
                    <a:pt x="8401" y="0"/>
                  </a:cubicBezTo>
                  <a:cubicBezTo>
                    <a:pt x="8511" y="0"/>
                    <a:pt x="8622" y="0"/>
                    <a:pt x="8730" y="0"/>
                  </a:cubicBezTo>
                  <a:cubicBezTo>
                    <a:pt x="8838" y="0"/>
                    <a:pt x="8942" y="0"/>
                    <a:pt x="9097" y="0"/>
                  </a:cubicBezTo>
                  <a:cubicBezTo>
                    <a:pt x="9253" y="0"/>
                    <a:pt x="9461" y="0"/>
                    <a:pt x="9621" y="56"/>
                  </a:cubicBezTo>
                  <a:cubicBezTo>
                    <a:pt x="9781" y="113"/>
                    <a:pt x="9892" y="225"/>
                    <a:pt x="10000" y="338"/>
                  </a:cubicBezTo>
                  <a:cubicBezTo>
                    <a:pt x="10107" y="450"/>
                    <a:pt x="10211" y="562"/>
                    <a:pt x="10319" y="675"/>
                  </a:cubicBezTo>
                  <a:cubicBezTo>
                    <a:pt x="10427" y="787"/>
                    <a:pt x="10538" y="900"/>
                    <a:pt x="10702" y="1069"/>
                  </a:cubicBezTo>
                  <a:cubicBezTo>
                    <a:pt x="10865" y="1238"/>
                    <a:pt x="11080" y="1463"/>
                    <a:pt x="11244" y="1688"/>
                  </a:cubicBezTo>
                  <a:cubicBezTo>
                    <a:pt x="11407" y="1912"/>
                    <a:pt x="11519" y="2138"/>
                    <a:pt x="11632" y="2306"/>
                  </a:cubicBezTo>
                  <a:cubicBezTo>
                    <a:pt x="11745" y="2475"/>
                    <a:pt x="11860" y="2587"/>
                    <a:pt x="11970" y="2756"/>
                  </a:cubicBezTo>
                  <a:cubicBezTo>
                    <a:pt x="12079" y="2925"/>
                    <a:pt x="12183" y="3150"/>
                    <a:pt x="12295" y="3375"/>
                  </a:cubicBezTo>
                  <a:cubicBezTo>
                    <a:pt x="12406" y="3600"/>
                    <a:pt x="12525" y="3825"/>
                    <a:pt x="12642" y="3994"/>
                  </a:cubicBezTo>
                  <a:cubicBezTo>
                    <a:pt x="12759" y="4162"/>
                    <a:pt x="12874" y="4275"/>
                    <a:pt x="12989" y="4444"/>
                  </a:cubicBezTo>
                  <a:cubicBezTo>
                    <a:pt x="13104" y="4613"/>
                    <a:pt x="13219" y="4837"/>
                    <a:pt x="13331" y="5062"/>
                  </a:cubicBezTo>
                  <a:cubicBezTo>
                    <a:pt x="13442" y="5288"/>
                    <a:pt x="13550" y="5513"/>
                    <a:pt x="13663" y="5738"/>
                  </a:cubicBezTo>
                  <a:cubicBezTo>
                    <a:pt x="13776" y="5962"/>
                    <a:pt x="13895" y="6188"/>
                    <a:pt x="14012" y="6356"/>
                  </a:cubicBezTo>
                  <a:cubicBezTo>
                    <a:pt x="14129" y="6525"/>
                    <a:pt x="14244" y="6637"/>
                    <a:pt x="14359" y="6806"/>
                  </a:cubicBezTo>
                  <a:cubicBezTo>
                    <a:pt x="14474" y="6975"/>
                    <a:pt x="14589" y="7200"/>
                    <a:pt x="14701" y="7369"/>
                  </a:cubicBezTo>
                  <a:cubicBezTo>
                    <a:pt x="14812" y="7538"/>
                    <a:pt x="14920" y="7650"/>
                    <a:pt x="15033" y="7819"/>
                  </a:cubicBezTo>
                  <a:cubicBezTo>
                    <a:pt x="15146" y="7987"/>
                    <a:pt x="15265" y="8213"/>
                    <a:pt x="15380" y="8381"/>
                  </a:cubicBezTo>
                  <a:cubicBezTo>
                    <a:pt x="15495" y="8550"/>
                    <a:pt x="15607" y="8662"/>
                    <a:pt x="15720" y="8831"/>
                  </a:cubicBezTo>
                  <a:cubicBezTo>
                    <a:pt x="15833" y="9000"/>
                    <a:pt x="15948" y="9225"/>
                    <a:pt x="16056" y="9394"/>
                  </a:cubicBezTo>
                  <a:cubicBezTo>
                    <a:pt x="16164" y="9563"/>
                    <a:pt x="16264" y="9675"/>
                    <a:pt x="16372" y="9788"/>
                  </a:cubicBezTo>
                  <a:cubicBezTo>
                    <a:pt x="16479" y="9900"/>
                    <a:pt x="16595" y="10012"/>
                    <a:pt x="16706" y="10125"/>
                  </a:cubicBezTo>
                  <a:cubicBezTo>
                    <a:pt x="16817" y="10238"/>
                    <a:pt x="16925" y="10350"/>
                    <a:pt x="17033" y="10519"/>
                  </a:cubicBezTo>
                  <a:cubicBezTo>
                    <a:pt x="17140" y="10687"/>
                    <a:pt x="17248" y="10912"/>
                    <a:pt x="17343" y="11025"/>
                  </a:cubicBezTo>
                  <a:cubicBezTo>
                    <a:pt x="17437" y="11138"/>
                    <a:pt x="17519" y="11138"/>
                    <a:pt x="17614" y="11194"/>
                  </a:cubicBezTo>
                  <a:cubicBezTo>
                    <a:pt x="17709" y="11250"/>
                    <a:pt x="17816" y="11363"/>
                    <a:pt x="17916" y="11475"/>
                  </a:cubicBezTo>
                  <a:cubicBezTo>
                    <a:pt x="18017" y="11587"/>
                    <a:pt x="18110" y="11700"/>
                    <a:pt x="18249" y="11869"/>
                  </a:cubicBezTo>
                  <a:cubicBezTo>
                    <a:pt x="18388" y="12038"/>
                    <a:pt x="18574" y="12262"/>
                    <a:pt x="18717" y="12431"/>
                  </a:cubicBezTo>
                  <a:cubicBezTo>
                    <a:pt x="18860" y="12600"/>
                    <a:pt x="18960" y="12713"/>
                    <a:pt x="19090" y="12881"/>
                  </a:cubicBezTo>
                  <a:cubicBezTo>
                    <a:pt x="19220" y="13050"/>
                    <a:pt x="19379" y="13275"/>
                    <a:pt x="19537" y="13556"/>
                  </a:cubicBezTo>
                  <a:cubicBezTo>
                    <a:pt x="19695" y="13838"/>
                    <a:pt x="19851" y="14175"/>
                    <a:pt x="20001" y="14569"/>
                  </a:cubicBezTo>
                  <a:cubicBezTo>
                    <a:pt x="20152" y="14962"/>
                    <a:pt x="20297" y="15413"/>
                    <a:pt x="20458" y="15975"/>
                  </a:cubicBezTo>
                  <a:cubicBezTo>
                    <a:pt x="20620" y="16538"/>
                    <a:pt x="20798" y="17212"/>
                    <a:pt x="20991" y="18169"/>
                  </a:cubicBezTo>
                  <a:cubicBezTo>
                    <a:pt x="21184" y="19125"/>
                    <a:pt x="21392" y="203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81755" y="5053821"/>
              <a:ext cx="168493" cy="35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60" fill="norm" stroke="1" extrusionOk="0">
                  <a:moveTo>
                    <a:pt x="20498" y="3717"/>
                  </a:moveTo>
                  <a:cubicBezTo>
                    <a:pt x="20765" y="3074"/>
                    <a:pt x="21031" y="2431"/>
                    <a:pt x="21165" y="1789"/>
                  </a:cubicBezTo>
                  <a:cubicBezTo>
                    <a:pt x="21298" y="1146"/>
                    <a:pt x="21298" y="503"/>
                    <a:pt x="20365" y="181"/>
                  </a:cubicBezTo>
                  <a:cubicBezTo>
                    <a:pt x="19431" y="-140"/>
                    <a:pt x="17565" y="-140"/>
                    <a:pt x="14631" y="1081"/>
                  </a:cubicBezTo>
                  <a:cubicBezTo>
                    <a:pt x="11698" y="2303"/>
                    <a:pt x="7698" y="4746"/>
                    <a:pt x="4898" y="7574"/>
                  </a:cubicBezTo>
                  <a:cubicBezTo>
                    <a:pt x="2098" y="10403"/>
                    <a:pt x="498" y="13617"/>
                    <a:pt x="98" y="15867"/>
                  </a:cubicBezTo>
                  <a:cubicBezTo>
                    <a:pt x="-302" y="18117"/>
                    <a:pt x="498" y="19403"/>
                    <a:pt x="3031" y="20174"/>
                  </a:cubicBezTo>
                  <a:cubicBezTo>
                    <a:pt x="5565" y="20946"/>
                    <a:pt x="9831" y="21203"/>
                    <a:pt x="1409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184261" y="5253258"/>
              <a:ext cx="92967" cy="16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817" fill="norm" stroke="1" extrusionOk="0">
                  <a:moveTo>
                    <a:pt x="12573" y="183"/>
                  </a:moveTo>
                  <a:cubicBezTo>
                    <a:pt x="10173" y="-83"/>
                    <a:pt x="7773" y="-350"/>
                    <a:pt x="5373" y="1650"/>
                  </a:cubicBezTo>
                  <a:cubicBezTo>
                    <a:pt x="2973" y="3650"/>
                    <a:pt x="573" y="7917"/>
                    <a:pt x="93" y="11383"/>
                  </a:cubicBezTo>
                  <a:cubicBezTo>
                    <a:pt x="-387" y="14850"/>
                    <a:pt x="1053" y="17517"/>
                    <a:pt x="2973" y="19117"/>
                  </a:cubicBezTo>
                  <a:cubicBezTo>
                    <a:pt x="4893" y="20717"/>
                    <a:pt x="7293" y="21250"/>
                    <a:pt x="10413" y="20450"/>
                  </a:cubicBezTo>
                  <a:cubicBezTo>
                    <a:pt x="13533" y="19650"/>
                    <a:pt x="17373" y="17517"/>
                    <a:pt x="19293" y="15517"/>
                  </a:cubicBezTo>
                  <a:cubicBezTo>
                    <a:pt x="21213" y="13517"/>
                    <a:pt x="21213" y="11650"/>
                    <a:pt x="20973" y="10050"/>
                  </a:cubicBezTo>
                  <a:cubicBezTo>
                    <a:pt x="20733" y="8450"/>
                    <a:pt x="20253" y="7117"/>
                    <a:pt x="18813" y="6450"/>
                  </a:cubicBezTo>
                  <a:cubicBezTo>
                    <a:pt x="17373" y="5783"/>
                    <a:pt x="14973" y="5783"/>
                    <a:pt x="12573" y="5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328605" y="5244405"/>
              <a:ext cx="215901" cy="21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5321"/>
                  </a:moveTo>
                  <a:cubicBezTo>
                    <a:pt x="847" y="5938"/>
                    <a:pt x="1694" y="6556"/>
                    <a:pt x="2224" y="7893"/>
                  </a:cubicBezTo>
                  <a:cubicBezTo>
                    <a:pt x="2753" y="9230"/>
                    <a:pt x="2965" y="11287"/>
                    <a:pt x="2965" y="12830"/>
                  </a:cubicBezTo>
                  <a:cubicBezTo>
                    <a:pt x="2965" y="14373"/>
                    <a:pt x="2753" y="15401"/>
                    <a:pt x="2647" y="14887"/>
                  </a:cubicBezTo>
                  <a:cubicBezTo>
                    <a:pt x="2541" y="14373"/>
                    <a:pt x="2541" y="12316"/>
                    <a:pt x="2965" y="9744"/>
                  </a:cubicBezTo>
                  <a:cubicBezTo>
                    <a:pt x="3388" y="7173"/>
                    <a:pt x="4235" y="4087"/>
                    <a:pt x="5188" y="2236"/>
                  </a:cubicBezTo>
                  <a:cubicBezTo>
                    <a:pt x="6141" y="384"/>
                    <a:pt x="7200" y="-233"/>
                    <a:pt x="8047" y="76"/>
                  </a:cubicBezTo>
                  <a:cubicBezTo>
                    <a:pt x="8894" y="384"/>
                    <a:pt x="9529" y="1618"/>
                    <a:pt x="9953" y="3264"/>
                  </a:cubicBezTo>
                  <a:cubicBezTo>
                    <a:pt x="10376" y="4910"/>
                    <a:pt x="10588" y="6967"/>
                    <a:pt x="10694" y="8510"/>
                  </a:cubicBezTo>
                  <a:cubicBezTo>
                    <a:pt x="10800" y="10053"/>
                    <a:pt x="10800" y="11081"/>
                    <a:pt x="11012" y="10978"/>
                  </a:cubicBezTo>
                  <a:cubicBezTo>
                    <a:pt x="11224" y="10876"/>
                    <a:pt x="11647" y="9641"/>
                    <a:pt x="12176" y="8510"/>
                  </a:cubicBezTo>
                  <a:cubicBezTo>
                    <a:pt x="12706" y="7378"/>
                    <a:pt x="13341" y="6350"/>
                    <a:pt x="14400" y="5218"/>
                  </a:cubicBezTo>
                  <a:cubicBezTo>
                    <a:pt x="15459" y="4087"/>
                    <a:pt x="16941" y="2853"/>
                    <a:pt x="17894" y="3161"/>
                  </a:cubicBezTo>
                  <a:cubicBezTo>
                    <a:pt x="18847" y="3470"/>
                    <a:pt x="19271" y="5321"/>
                    <a:pt x="19800" y="8613"/>
                  </a:cubicBezTo>
                  <a:cubicBezTo>
                    <a:pt x="20329" y="11904"/>
                    <a:pt x="20965" y="16636"/>
                    <a:pt x="2160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369755" y="5137145"/>
              <a:ext cx="63501" cy="301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1139"/>
                  </a:moveTo>
                  <a:cubicBezTo>
                    <a:pt x="2160" y="535"/>
                    <a:pt x="4320" y="-69"/>
                    <a:pt x="6120" y="7"/>
                  </a:cubicBezTo>
                  <a:cubicBezTo>
                    <a:pt x="7920" y="82"/>
                    <a:pt x="9360" y="837"/>
                    <a:pt x="11160" y="3254"/>
                  </a:cubicBezTo>
                  <a:cubicBezTo>
                    <a:pt x="12960" y="5671"/>
                    <a:pt x="15120" y="9749"/>
                    <a:pt x="16920" y="13072"/>
                  </a:cubicBezTo>
                  <a:cubicBezTo>
                    <a:pt x="18720" y="16395"/>
                    <a:pt x="20160" y="18963"/>
                    <a:pt x="2160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534855" y="5311860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601085" y="5058858"/>
              <a:ext cx="521271" cy="66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68" fill="norm" stroke="1" extrusionOk="0">
                  <a:moveTo>
                    <a:pt x="286" y="9431"/>
                  </a:moveTo>
                  <a:cubicBezTo>
                    <a:pt x="636" y="11008"/>
                    <a:pt x="985" y="12585"/>
                    <a:pt x="1073" y="14471"/>
                  </a:cubicBezTo>
                  <a:cubicBezTo>
                    <a:pt x="1160" y="16357"/>
                    <a:pt x="985" y="18551"/>
                    <a:pt x="854" y="19854"/>
                  </a:cubicBezTo>
                  <a:cubicBezTo>
                    <a:pt x="723" y="21157"/>
                    <a:pt x="636" y="21568"/>
                    <a:pt x="548" y="21568"/>
                  </a:cubicBezTo>
                  <a:cubicBezTo>
                    <a:pt x="461" y="21568"/>
                    <a:pt x="373" y="21157"/>
                    <a:pt x="242" y="19785"/>
                  </a:cubicBezTo>
                  <a:cubicBezTo>
                    <a:pt x="111" y="18414"/>
                    <a:pt x="-64" y="16082"/>
                    <a:pt x="23" y="13854"/>
                  </a:cubicBezTo>
                  <a:cubicBezTo>
                    <a:pt x="111" y="11625"/>
                    <a:pt x="461" y="9499"/>
                    <a:pt x="898" y="8128"/>
                  </a:cubicBezTo>
                  <a:cubicBezTo>
                    <a:pt x="1335" y="6757"/>
                    <a:pt x="1860" y="6139"/>
                    <a:pt x="2341" y="5831"/>
                  </a:cubicBezTo>
                  <a:cubicBezTo>
                    <a:pt x="2822" y="5522"/>
                    <a:pt x="3259" y="5522"/>
                    <a:pt x="3784" y="5797"/>
                  </a:cubicBezTo>
                  <a:cubicBezTo>
                    <a:pt x="4308" y="6071"/>
                    <a:pt x="4921" y="6619"/>
                    <a:pt x="4877" y="7545"/>
                  </a:cubicBezTo>
                  <a:cubicBezTo>
                    <a:pt x="4833" y="8471"/>
                    <a:pt x="4134" y="9774"/>
                    <a:pt x="3390" y="10665"/>
                  </a:cubicBezTo>
                  <a:cubicBezTo>
                    <a:pt x="2647" y="11557"/>
                    <a:pt x="1860" y="12037"/>
                    <a:pt x="1248" y="12311"/>
                  </a:cubicBezTo>
                  <a:cubicBezTo>
                    <a:pt x="636" y="12585"/>
                    <a:pt x="198" y="12654"/>
                    <a:pt x="67" y="12482"/>
                  </a:cubicBezTo>
                  <a:cubicBezTo>
                    <a:pt x="-64" y="12311"/>
                    <a:pt x="111" y="11899"/>
                    <a:pt x="942" y="11145"/>
                  </a:cubicBezTo>
                  <a:cubicBezTo>
                    <a:pt x="1772" y="10391"/>
                    <a:pt x="3259" y="9294"/>
                    <a:pt x="4177" y="8642"/>
                  </a:cubicBezTo>
                  <a:cubicBezTo>
                    <a:pt x="5096" y="7991"/>
                    <a:pt x="5445" y="7785"/>
                    <a:pt x="5795" y="7545"/>
                  </a:cubicBezTo>
                  <a:cubicBezTo>
                    <a:pt x="6145" y="7305"/>
                    <a:pt x="6495" y="7031"/>
                    <a:pt x="6670" y="7099"/>
                  </a:cubicBezTo>
                  <a:cubicBezTo>
                    <a:pt x="6845" y="7168"/>
                    <a:pt x="6845" y="7579"/>
                    <a:pt x="6757" y="8162"/>
                  </a:cubicBezTo>
                  <a:cubicBezTo>
                    <a:pt x="6670" y="8745"/>
                    <a:pt x="6495" y="9499"/>
                    <a:pt x="6407" y="10082"/>
                  </a:cubicBezTo>
                  <a:cubicBezTo>
                    <a:pt x="6320" y="10665"/>
                    <a:pt x="6320" y="11077"/>
                    <a:pt x="6538" y="11317"/>
                  </a:cubicBezTo>
                  <a:cubicBezTo>
                    <a:pt x="6757" y="11557"/>
                    <a:pt x="7194" y="11625"/>
                    <a:pt x="7544" y="11454"/>
                  </a:cubicBezTo>
                  <a:cubicBezTo>
                    <a:pt x="7894" y="11282"/>
                    <a:pt x="8156" y="10871"/>
                    <a:pt x="8331" y="10494"/>
                  </a:cubicBezTo>
                  <a:cubicBezTo>
                    <a:pt x="8506" y="10117"/>
                    <a:pt x="8593" y="9774"/>
                    <a:pt x="8725" y="9431"/>
                  </a:cubicBezTo>
                  <a:cubicBezTo>
                    <a:pt x="8856" y="9088"/>
                    <a:pt x="9031" y="8745"/>
                    <a:pt x="9206" y="8745"/>
                  </a:cubicBezTo>
                  <a:cubicBezTo>
                    <a:pt x="9381" y="8745"/>
                    <a:pt x="9555" y="9088"/>
                    <a:pt x="9730" y="9431"/>
                  </a:cubicBezTo>
                  <a:cubicBezTo>
                    <a:pt x="9905" y="9774"/>
                    <a:pt x="10080" y="10117"/>
                    <a:pt x="10386" y="10322"/>
                  </a:cubicBezTo>
                  <a:cubicBezTo>
                    <a:pt x="10692" y="10528"/>
                    <a:pt x="11130" y="10597"/>
                    <a:pt x="11654" y="10185"/>
                  </a:cubicBezTo>
                  <a:cubicBezTo>
                    <a:pt x="12179" y="9774"/>
                    <a:pt x="12791" y="8882"/>
                    <a:pt x="13403" y="7442"/>
                  </a:cubicBezTo>
                  <a:cubicBezTo>
                    <a:pt x="14015" y="6002"/>
                    <a:pt x="14627" y="4014"/>
                    <a:pt x="14977" y="2848"/>
                  </a:cubicBezTo>
                  <a:cubicBezTo>
                    <a:pt x="15327" y="1682"/>
                    <a:pt x="15415" y="1339"/>
                    <a:pt x="15458" y="928"/>
                  </a:cubicBezTo>
                  <a:cubicBezTo>
                    <a:pt x="15502" y="517"/>
                    <a:pt x="15502" y="37"/>
                    <a:pt x="15458" y="2"/>
                  </a:cubicBezTo>
                  <a:cubicBezTo>
                    <a:pt x="15415" y="-32"/>
                    <a:pt x="15327" y="379"/>
                    <a:pt x="15021" y="1579"/>
                  </a:cubicBezTo>
                  <a:cubicBezTo>
                    <a:pt x="14715" y="2779"/>
                    <a:pt x="14190" y="4768"/>
                    <a:pt x="13928" y="6105"/>
                  </a:cubicBezTo>
                  <a:cubicBezTo>
                    <a:pt x="13666" y="7442"/>
                    <a:pt x="13666" y="8128"/>
                    <a:pt x="13753" y="8677"/>
                  </a:cubicBezTo>
                  <a:cubicBezTo>
                    <a:pt x="13840" y="9225"/>
                    <a:pt x="14015" y="9637"/>
                    <a:pt x="14321" y="9877"/>
                  </a:cubicBezTo>
                  <a:cubicBezTo>
                    <a:pt x="14627" y="10117"/>
                    <a:pt x="15065" y="10185"/>
                    <a:pt x="15633" y="9945"/>
                  </a:cubicBezTo>
                  <a:cubicBezTo>
                    <a:pt x="16202" y="9705"/>
                    <a:pt x="16901" y="9157"/>
                    <a:pt x="17382" y="8677"/>
                  </a:cubicBezTo>
                  <a:cubicBezTo>
                    <a:pt x="17863" y="8197"/>
                    <a:pt x="18125" y="7785"/>
                    <a:pt x="18344" y="7374"/>
                  </a:cubicBezTo>
                  <a:cubicBezTo>
                    <a:pt x="18563" y="6962"/>
                    <a:pt x="18738" y="6551"/>
                    <a:pt x="18519" y="6448"/>
                  </a:cubicBezTo>
                  <a:cubicBezTo>
                    <a:pt x="18300" y="6345"/>
                    <a:pt x="17688" y="6551"/>
                    <a:pt x="17207" y="7065"/>
                  </a:cubicBezTo>
                  <a:cubicBezTo>
                    <a:pt x="16726" y="7579"/>
                    <a:pt x="16376" y="8402"/>
                    <a:pt x="16202" y="8985"/>
                  </a:cubicBezTo>
                  <a:cubicBezTo>
                    <a:pt x="16027" y="9568"/>
                    <a:pt x="16027" y="9911"/>
                    <a:pt x="16595" y="10219"/>
                  </a:cubicBezTo>
                  <a:cubicBezTo>
                    <a:pt x="17164" y="10528"/>
                    <a:pt x="18300" y="10802"/>
                    <a:pt x="19219" y="10699"/>
                  </a:cubicBezTo>
                  <a:cubicBezTo>
                    <a:pt x="20137" y="10597"/>
                    <a:pt x="20836" y="10117"/>
                    <a:pt x="21536" y="9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900105" y="5134060"/>
              <a:ext cx="241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840"/>
                    <a:pt x="8337" y="10080"/>
                    <a:pt x="11937" y="6480"/>
                  </a:cubicBezTo>
                  <a:cubicBezTo>
                    <a:pt x="15537" y="2880"/>
                    <a:pt x="1856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909755" y="5095960"/>
              <a:ext cx="889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706"/>
                    <a:pt x="14400" y="7412"/>
                    <a:pt x="10800" y="11012"/>
                  </a:cubicBezTo>
                  <a:cubicBezTo>
                    <a:pt x="7200" y="14612"/>
                    <a:pt x="3600" y="18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922455" y="5099316"/>
              <a:ext cx="323851" cy="5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1113"/>
                  </a:moveTo>
                  <a:cubicBezTo>
                    <a:pt x="1129" y="16128"/>
                    <a:pt x="2259" y="11144"/>
                    <a:pt x="4941" y="7405"/>
                  </a:cubicBezTo>
                  <a:cubicBezTo>
                    <a:pt x="7624" y="3667"/>
                    <a:pt x="11859" y="1175"/>
                    <a:pt x="14894" y="344"/>
                  </a:cubicBezTo>
                  <a:cubicBezTo>
                    <a:pt x="17929" y="-487"/>
                    <a:pt x="19765" y="344"/>
                    <a:pt x="21600" y="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935155" y="5292810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600"/>
                    <a:pt x="11829" y="9600"/>
                    <a:pt x="15429" y="6000"/>
                  </a:cubicBezTo>
                  <a:cubicBezTo>
                    <a:pt x="19029" y="2400"/>
                    <a:pt x="2031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068505" y="5464260"/>
              <a:ext cx="1206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3789"/>
                    <a:pt x="10611" y="7579"/>
                    <a:pt x="14211" y="11179"/>
                  </a:cubicBezTo>
                  <a:cubicBezTo>
                    <a:pt x="17811" y="14779"/>
                    <a:pt x="19705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087555" y="5435539"/>
              <a:ext cx="146051" cy="193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1" fill="norm" stroke="1" extrusionOk="0">
                  <a:moveTo>
                    <a:pt x="21600" y="360"/>
                  </a:moveTo>
                  <a:cubicBezTo>
                    <a:pt x="19722" y="-99"/>
                    <a:pt x="17843" y="-559"/>
                    <a:pt x="14557" y="1969"/>
                  </a:cubicBezTo>
                  <a:cubicBezTo>
                    <a:pt x="11270" y="4496"/>
                    <a:pt x="6574" y="10011"/>
                    <a:pt x="3913" y="13688"/>
                  </a:cubicBezTo>
                  <a:cubicBezTo>
                    <a:pt x="1252" y="17364"/>
                    <a:pt x="626" y="19203"/>
                    <a:pt x="0" y="2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036755" y="4783163"/>
              <a:ext cx="152401" cy="23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21360"/>
                  </a:moveTo>
                  <a:cubicBezTo>
                    <a:pt x="2100" y="16451"/>
                    <a:pt x="4200" y="11542"/>
                    <a:pt x="6150" y="8007"/>
                  </a:cubicBezTo>
                  <a:cubicBezTo>
                    <a:pt x="8100" y="4473"/>
                    <a:pt x="9900" y="2313"/>
                    <a:pt x="11550" y="1135"/>
                  </a:cubicBezTo>
                  <a:cubicBezTo>
                    <a:pt x="13200" y="-44"/>
                    <a:pt x="14700" y="-240"/>
                    <a:pt x="15750" y="251"/>
                  </a:cubicBezTo>
                  <a:cubicBezTo>
                    <a:pt x="16800" y="742"/>
                    <a:pt x="17400" y="1920"/>
                    <a:pt x="18300" y="4865"/>
                  </a:cubicBezTo>
                  <a:cubicBezTo>
                    <a:pt x="19200" y="7811"/>
                    <a:pt x="20400" y="12524"/>
                    <a:pt x="21600" y="17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95671" y="6104401"/>
              <a:ext cx="194735" cy="28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3991" y="3426"/>
                  </a:moveTo>
                  <a:cubicBezTo>
                    <a:pt x="4461" y="2632"/>
                    <a:pt x="4930" y="1838"/>
                    <a:pt x="6574" y="1203"/>
                  </a:cubicBezTo>
                  <a:cubicBezTo>
                    <a:pt x="8217" y="567"/>
                    <a:pt x="11035" y="91"/>
                    <a:pt x="13030" y="11"/>
                  </a:cubicBezTo>
                  <a:cubicBezTo>
                    <a:pt x="15026" y="-68"/>
                    <a:pt x="16200" y="250"/>
                    <a:pt x="16083" y="1679"/>
                  </a:cubicBezTo>
                  <a:cubicBezTo>
                    <a:pt x="15965" y="3108"/>
                    <a:pt x="14557" y="5650"/>
                    <a:pt x="11974" y="8350"/>
                  </a:cubicBezTo>
                  <a:cubicBezTo>
                    <a:pt x="9391" y="11050"/>
                    <a:pt x="5635" y="13908"/>
                    <a:pt x="3287" y="15814"/>
                  </a:cubicBezTo>
                  <a:cubicBezTo>
                    <a:pt x="939" y="17720"/>
                    <a:pt x="0" y="18673"/>
                    <a:pt x="0" y="19388"/>
                  </a:cubicBezTo>
                  <a:cubicBezTo>
                    <a:pt x="0" y="20103"/>
                    <a:pt x="939" y="20579"/>
                    <a:pt x="4696" y="20897"/>
                  </a:cubicBezTo>
                  <a:cubicBezTo>
                    <a:pt x="8452" y="21214"/>
                    <a:pt x="15026" y="21373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617405" y="63342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038841" y="6005891"/>
              <a:ext cx="275353" cy="47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32" fill="norm" stroke="1" extrusionOk="0">
                  <a:moveTo>
                    <a:pt x="15899" y="2507"/>
                  </a:moveTo>
                  <a:cubicBezTo>
                    <a:pt x="15899" y="2027"/>
                    <a:pt x="15899" y="1547"/>
                    <a:pt x="15655" y="1115"/>
                  </a:cubicBezTo>
                  <a:cubicBezTo>
                    <a:pt x="15411" y="683"/>
                    <a:pt x="14924" y="299"/>
                    <a:pt x="14275" y="107"/>
                  </a:cubicBezTo>
                  <a:cubicBezTo>
                    <a:pt x="13625" y="-85"/>
                    <a:pt x="12813" y="-85"/>
                    <a:pt x="11270" y="683"/>
                  </a:cubicBezTo>
                  <a:cubicBezTo>
                    <a:pt x="9727" y="1451"/>
                    <a:pt x="7453" y="2987"/>
                    <a:pt x="5342" y="5435"/>
                  </a:cubicBezTo>
                  <a:cubicBezTo>
                    <a:pt x="3231" y="7883"/>
                    <a:pt x="1282" y="11243"/>
                    <a:pt x="470" y="13787"/>
                  </a:cubicBezTo>
                  <a:cubicBezTo>
                    <a:pt x="-342" y="16331"/>
                    <a:pt x="-17" y="18059"/>
                    <a:pt x="795" y="19211"/>
                  </a:cubicBezTo>
                  <a:cubicBezTo>
                    <a:pt x="1607" y="20363"/>
                    <a:pt x="2906" y="20939"/>
                    <a:pt x="5180" y="20939"/>
                  </a:cubicBezTo>
                  <a:cubicBezTo>
                    <a:pt x="7453" y="20939"/>
                    <a:pt x="10702" y="20363"/>
                    <a:pt x="12732" y="19595"/>
                  </a:cubicBezTo>
                  <a:cubicBezTo>
                    <a:pt x="14762" y="18827"/>
                    <a:pt x="15574" y="17867"/>
                    <a:pt x="15899" y="17147"/>
                  </a:cubicBezTo>
                  <a:cubicBezTo>
                    <a:pt x="16223" y="16427"/>
                    <a:pt x="16061" y="15947"/>
                    <a:pt x="15574" y="15707"/>
                  </a:cubicBezTo>
                  <a:cubicBezTo>
                    <a:pt x="15087" y="15467"/>
                    <a:pt x="14275" y="15467"/>
                    <a:pt x="13463" y="15659"/>
                  </a:cubicBezTo>
                  <a:cubicBezTo>
                    <a:pt x="12650" y="15851"/>
                    <a:pt x="11838" y="16235"/>
                    <a:pt x="11351" y="16667"/>
                  </a:cubicBezTo>
                  <a:cubicBezTo>
                    <a:pt x="10864" y="17099"/>
                    <a:pt x="10702" y="17579"/>
                    <a:pt x="10620" y="18107"/>
                  </a:cubicBezTo>
                  <a:cubicBezTo>
                    <a:pt x="10539" y="18635"/>
                    <a:pt x="10539" y="19211"/>
                    <a:pt x="11351" y="19787"/>
                  </a:cubicBezTo>
                  <a:cubicBezTo>
                    <a:pt x="12163" y="20363"/>
                    <a:pt x="13787" y="20939"/>
                    <a:pt x="15005" y="21227"/>
                  </a:cubicBezTo>
                  <a:cubicBezTo>
                    <a:pt x="16223" y="21515"/>
                    <a:pt x="17035" y="21515"/>
                    <a:pt x="18010" y="21131"/>
                  </a:cubicBezTo>
                  <a:cubicBezTo>
                    <a:pt x="18984" y="20747"/>
                    <a:pt x="20121" y="19979"/>
                    <a:pt x="20690" y="18971"/>
                  </a:cubicBezTo>
                  <a:cubicBezTo>
                    <a:pt x="21258" y="17963"/>
                    <a:pt x="21258" y="16715"/>
                    <a:pt x="20771" y="15755"/>
                  </a:cubicBezTo>
                  <a:cubicBezTo>
                    <a:pt x="20284" y="14795"/>
                    <a:pt x="19309" y="14123"/>
                    <a:pt x="18335" y="13691"/>
                  </a:cubicBezTo>
                  <a:cubicBezTo>
                    <a:pt x="17360" y="13259"/>
                    <a:pt x="16386" y="13067"/>
                    <a:pt x="15980" y="13259"/>
                  </a:cubicBezTo>
                  <a:cubicBezTo>
                    <a:pt x="15574" y="13451"/>
                    <a:pt x="15736" y="14027"/>
                    <a:pt x="15980" y="14411"/>
                  </a:cubicBezTo>
                  <a:cubicBezTo>
                    <a:pt x="16223" y="14795"/>
                    <a:pt x="16548" y="14987"/>
                    <a:pt x="16873" y="15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362471" y="6279366"/>
              <a:ext cx="232835" cy="1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982" y="9201"/>
                  </a:moveTo>
                  <a:cubicBezTo>
                    <a:pt x="1178" y="7987"/>
                    <a:pt x="1375" y="6774"/>
                    <a:pt x="1473" y="6774"/>
                  </a:cubicBezTo>
                  <a:cubicBezTo>
                    <a:pt x="1571" y="6774"/>
                    <a:pt x="1571" y="7987"/>
                    <a:pt x="1375" y="9322"/>
                  </a:cubicBezTo>
                  <a:cubicBezTo>
                    <a:pt x="1178" y="10657"/>
                    <a:pt x="785" y="12113"/>
                    <a:pt x="491" y="13448"/>
                  </a:cubicBezTo>
                  <a:cubicBezTo>
                    <a:pt x="196" y="14783"/>
                    <a:pt x="0" y="15996"/>
                    <a:pt x="0" y="15875"/>
                  </a:cubicBezTo>
                  <a:cubicBezTo>
                    <a:pt x="0" y="15753"/>
                    <a:pt x="196" y="14297"/>
                    <a:pt x="884" y="12356"/>
                  </a:cubicBezTo>
                  <a:cubicBezTo>
                    <a:pt x="1571" y="10414"/>
                    <a:pt x="2749" y="7987"/>
                    <a:pt x="3731" y="6288"/>
                  </a:cubicBezTo>
                  <a:cubicBezTo>
                    <a:pt x="4713" y="4589"/>
                    <a:pt x="5498" y="3619"/>
                    <a:pt x="6382" y="3254"/>
                  </a:cubicBezTo>
                  <a:cubicBezTo>
                    <a:pt x="7265" y="2890"/>
                    <a:pt x="8247" y="3133"/>
                    <a:pt x="9131" y="3497"/>
                  </a:cubicBezTo>
                  <a:cubicBezTo>
                    <a:pt x="10015" y="3861"/>
                    <a:pt x="10800" y="4347"/>
                    <a:pt x="11487" y="3983"/>
                  </a:cubicBezTo>
                  <a:cubicBezTo>
                    <a:pt x="12175" y="3619"/>
                    <a:pt x="12764" y="2405"/>
                    <a:pt x="13844" y="1313"/>
                  </a:cubicBezTo>
                  <a:cubicBezTo>
                    <a:pt x="14924" y="221"/>
                    <a:pt x="16495" y="-750"/>
                    <a:pt x="17673" y="828"/>
                  </a:cubicBezTo>
                  <a:cubicBezTo>
                    <a:pt x="18851" y="2405"/>
                    <a:pt x="19636" y="6531"/>
                    <a:pt x="20225" y="10293"/>
                  </a:cubicBezTo>
                  <a:cubicBezTo>
                    <a:pt x="20815" y="14054"/>
                    <a:pt x="21207" y="17452"/>
                    <a:pt x="21600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602554" y="6196216"/>
              <a:ext cx="143035" cy="474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39" fill="norm" stroke="1" extrusionOk="0">
                  <a:moveTo>
                    <a:pt x="3677" y="9672"/>
                  </a:moveTo>
                  <a:cubicBezTo>
                    <a:pt x="3677" y="9194"/>
                    <a:pt x="3677" y="8716"/>
                    <a:pt x="3518" y="8764"/>
                  </a:cubicBezTo>
                  <a:cubicBezTo>
                    <a:pt x="3359" y="8811"/>
                    <a:pt x="3041" y="9385"/>
                    <a:pt x="2724" y="11105"/>
                  </a:cubicBezTo>
                  <a:cubicBezTo>
                    <a:pt x="2406" y="12826"/>
                    <a:pt x="2089" y="15693"/>
                    <a:pt x="1930" y="17365"/>
                  </a:cubicBezTo>
                  <a:cubicBezTo>
                    <a:pt x="1771" y="19038"/>
                    <a:pt x="1771" y="19516"/>
                    <a:pt x="1453" y="20089"/>
                  </a:cubicBezTo>
                  <a:cubicBezTo>
                    <a:pt x="1136" y="20663"/>
                    <a:pt x="500" y="21332"/>
                    <a:pt x="183" y="21427"/>
                  </a:cubicBezTo>
                  <a:cubicBezTo>
                    <a:pt x="-135" y="21523"/>
                    <a:pt x="-135" y="21045"/>
                    <a:pt x="977" y="18847"/>
                  </a:cubicBezTo>
                  <a:cubicBezTo>
                    <a:pt x="2089" y="16649"/>
                    <a:pt x="4312" y="12730"/>
                    <a:pt x="6536" y="9624"/>
                  </a:cubicBezTo>
                  <a:cubicBezTo>
                    <a:pt x="8759" y="6518"/>
                    <a:pt x="10983" y="4224"/>
                    <a:pt x="12412" y="2838"/>
                  </a:cubicBezTo>
                  <a:cubicBezTo>
                    <a:pt x="13841" y="1452"/>
                    <a:pt x="14477" y="974"/>
                    <a:pt x="15430" y="592"/>
                  </a:cubicBezTo>
                  <a:cubicBezTo>
                    <a:pt x="16383" y="210"/>
                    <a:pt x="17653" y="-77"/>
                    <a:pt x="18924" y="19"/>
                  </a:cubicBezTo>
                  <a:cubicBezTo>
                    <a:pt x="20194" y="114"/>
                    <a:pt x="21465" y="592"/>
                    <a:pt x="21465" y="1596"/>
                  </a:cubicBezTo>
                  <a:cubicBezTo>
                    <a:pt x="21465" y="2599"/>
                    <a:pt x="20194" y="4128"/>
                    <a:pt x="16541" y="5753"/>
                  </a:cubicBezTo>
                  <a:cubicBezTo>
                    <a:pt x="12889" y="7378"/>
                    <a:pt x="6853" y="9098"/>
                    <a:pt x="818" y="1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799146" y="6043856"/>
              <a:ext cx="431160" cy="37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99" fill="norm" stroke="1" extrusionOk="0">
                  <a:moveTo>
                    <a:pt x="921" y="12417"/>
                  </a:moveTo>
                  <a:cubicBezTo>
                    <a:pt x="1344" y="11681"/>
                    <a:pt x="1768" y="10944"/>
                    <a:pt x="1715" y="11251"/>
                  </a:cubicBezTo>
                  <a:cubicBezTo>
                    <a:pt x="1662" y="11558"/>
                    <a:pt x="1133" y="12908"/>
                    <a:pt x="762" y="14319"/>
                  </a:cubicBezTo>
                  <a:cubicBezTo>
                    <a:pt x="392" y="15731"/>
                    <a:pt x="180" y="17204"/>
                    <a:pt x="74" y="18247"/>
                  </a:cubicBezTo>
                  <a:cubicBezTo>
                    <a:pt x="-32" y="19290"/>
                    <a:pt x="-32" y="19904"/>
                    <a:pt x="127" y="20456"/>
                  </a:cubicBezTo>
                  <a:cubicBezTo>
                    <a:pt x="286" y="21008"/>
                    <a:pt x="603" y="21499"/>
                    <a:pt x="1027" y="21499"/>
                  </a:cubicBezTo>
                  <a:cubicBezTo>
                    <a:pt x="1450" y="21499"/>
                    <a:pt x="1980" y="21008"/>
                    <a:pt x="2562" y="20149"/>
                  </a:cubicBezTo>
                  <a:cubicBezTo>
                    <a:pt x="3144" y="19290"/>
                    <a:pt x="3780" y="18063"/>
                    <a:pt x="4362" y="16774"/>
                  </a:cubicBezTo>
                  <a:cubicBezTo>
                    <a:pt x="4944" y="15485"/>
                    <a:pt x="5474" y="14135"/>
                    <a:pt x="5580" y="13829"/>
                  </a:cubicBezTo>
                  <a:cubicBezTo>
                    <a:pt x="5686" y="13522"/>
                    <a:pt x="5368" y="14258"/>
                    <a:pt x="5156" y="14994"/>
                  </a:cubicBezTo>
                  <a:cubicBezTo>
                    <a:pt x="4944" y="15731"/>
                    <a:pt x="4839" y="16467"/>
                    <a:pt x="4839" y="17142"/>
                  </a:cubicBezTo>
                  <a:cubicBezTo>
                    <a:pt x="4839" y="17817"/>
                    <a:pt x="4944" y="18431"/>
                    <a:pt x="5315" y="18738"/>
                  </a:cubicBezTo>
                  <a:cubicBezTo>
                    <a:pt x="5686" y="19044"/>
                    <a:pt x="6321" y="19044"/>
                    <a:pt x="7327" y="18001"/>
                  </a:cubicBezTo>
                  <a:cubicBezTo>
                    <a:pt x="8333" y="16958"/>
                    <a:pt x="9709" y="14872"/>
                    <a:pt x="11086" y="12294"/>
                  </a:cubicBezTo>
                  <a:cubicBezTo>
                    <a:pt x="12462" y="9717"/>
                    <a:pt x="13839" y="6649"/>
                    <a:pt x="14686" y="4747"/>
                  </a:cubicBezTo>
                  <a:cubicBezTo>
                    <a:pt x="15533" y="2844"/>
                    <a:pt x="15850" y="2108"/>
                    <a:pt x="16009" y="1433"/>
                  </a:cubicBezTo>
                  <a:cubicBezTo>
                    <a:pt x="16168" y="758"/>
                    <a:pt x="16168" y="144"/>
                    <a:pt x="15903" y="22"/>
                  </a:cubicBezTo>
                  <a:cubicBezTo>
                    <a:pt x="15639" y="-101"/>
                    <a:pt x="15109" y="267"/>
                    <a:pt x="14262" y="2047"/>
                  </a:cubicBezTo>
                  <a:cubicBezTo>
                    <a:pt x="13415" y="3826"/>
                    <a:pt x="12250" y="7017"/>
                    <a:pt x="11456" y="9963"/>
                  </a:cubicBezTo>
                  <a:cubicBezTo>
                    <a:pt x="10662" y="12908"/>
                    <a:pt x="10239" y="15608"/>
                    <a:pt x="10080" y="17265"/>
                  </a:cubicBezTo>
                  <a:cubicBezTo>
                    <a:pt x="9921" y="18922"/>
                    <a:pt x="10027" y="19535"/>
                    <a:pt x="10292" y="20026"/>
                  </a:cubicBezTo>
                  <a:cubicBezTo>
                    <a:pt x="10556" y="20517"/>
                    <a:pt x="10980" y="20885"/>
                    <a:pt x="11509" y="20947"/>
                  </a:cubicBezTo>
                  <a:cubicBezTo>
                    <a:pt x="12039" y="21008"/>
                    <a:pt x="12674" y="20763"/>
                    <a:pt x="13680" y="19597"/>
                  </a:cubicBezTo>
                  <a:cubicBezTo>
                    <a:pt x="14686" y="18431"/>
                    <a:pt x="16062" y="16344"/>
                    <a:pt x="16856" y="14994"/>
                  </a:cubicBezTo>
                  <a:cubicBezTo>
                    <a:pt x="17650" y="13644"/>
                    <a:pt x="17862" y="13031"/>
                    <a:pt x="17703" y="12908"/>
                  </a:cubicBezTo>
                  <a:cubicBezTo>
                    <a:pt x="17544" y="12785"/>
                    <a:pt x="17015" y="13154"/>
                    <a:pt x="16486" y="13890"/>
                  </a:cubicBezTo>
                  <a:cubicBezTo>
                    <a:pt x="15956" y="14626"/>
                    <a:pt x="15427" y="15731"/>
                    <a:pt x="15162" y="16590"/>
                  </a:cubicBezTo>
                  <a:cubicBezTo>
                    <a:pt x="14897" y="17449"/>
                    <a:pt x="14897" y="18063"/>
                    <a:pt x="15003" y="18676"/>
                  </a:cubicBezTo>
                  <a:cubicBezTo>
                    <a:pt x="15109" y="19290"/>
                    <a:pt x="15321" y="19904"/>
                    <a:pt x="16433" y="19719"/>
                  </a:cubicBezTo>
                  <a:cubicBezTo>
                    <a:pt x="17544" y="19535"/>
                    <a:pt x="19556" y="18554"/>
                    <a:pt x="21568" y="17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1969955" y="6143710"/>
              <a:ext cx="228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2966905" y="6131010"/>
              <a:ext cx="698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582"/>
                    <a:pt x="9818" y="9164"/>
                    <a:pt x="6218" y="12764"/>
                  </a:cubicBezTo>
                  <a:cubicBezTo>
                    <a:pt x="2618" y="16364"/>
                    <a:pt x="1309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998655" y="6128332"/>
              <a:ext cx="196851" cy="9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21239"/>
                  </a:moveTo>
                  <a:cubicBezTo>
                    <a:pt x="232" y="15839"/>
                    <a:pt x="465" y="10439"/>
                    <a:pt x="1742" y="6757"/>
                  </a:cubicBezTo>
                  <a:cubicBezTo>
                    <a:pt x="3019" y="3075"/>
                    <a:pt x="5342" y="1112"/>
                    <a:pt x="8826" y="375"/>
                  </a:cubicBezTo>
                  <a:cubicBezTo>
                    <a:pt x="12310" y="-361"/>
                    <a:pt x="16955" y="130"/>
                    <a:pt x="21600" y="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2947855" y="6321510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119305" y="6391360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144705" y="6410410"/>
              <a:ext cx="1206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476"/>
                    <a:pt x="10232" y="6952"/>
                    <a:pt x="6632" y="10552"/>
                  </a:cubicBezTo>
                  <a:cubicBezTo>
                    <a:pt x="3032" y="14152"/>
                    <a:pt x="1516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062155" y="5923166"/>
              <a:ext cx="114301" cy="131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8238"/>
                  </a:moveTo>
                  <a:cubicBezTo>
                    <a:pt x="2000" y="14467"/>
                    <a:pt x="4000" y="10695"/>
                    <a:pt x="5600" y="7953"/>
                  </a:cubicBezTo>
                  <a:cubicBezTo>
                    <a:pt x="7200" y="5210"/>
                    <a:pt x="8400" y="3495"/>
                    <a:pt x="9800" y="2124"/>
                  </a:cubicBezTo>
                  <a:cubicBezTo>
                    <a:pt x="11200" y="753"/>
                    <a:pt x="12800" y="-276"/>
                    <a:pt x="13600" y="67"/>
                  </a:cubicBezTo>
                  <a:cubicBezTo>
                    <a:pt x="14400" y="410"/>
                    <a:pt x="14400" y="2124"/>
                    <a:pt x="15600" y="5895"/>
                  </a:cubicBezTo>
                  <a:cubicBezTo>
                    <a:pt x="16800" y="9667"/>
                    <a:pt x="19200" y="15495"/>
                    <a:pt x="21600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25305" y="6927675"/>
              <a:ext cx="107007" cy="26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35" fill="norm" stroke="1" extrusionOk="0">
                  <a:moveTo>
                    <a:pt x="3812" y="4946"/>
                  </a:moveTo>
                  <a:cubicBezTo>
                    <a:pt x="2541" y="4255"/>
                    <a:pt x="1271" y="3564"/>
                    <a:pt x="847" y="2786"/>
                  </a:cubicBezTo>
                  <a:cubicBezTo>
                    <a:pt x="424" y="2009"/>
                    <a:pt x="847" y="1145"/>
                    <a:pt x="3176" y="626"/>
                  </a:cubicBezTo>
                  <a:cubicBezTo>
                    <a:pt x="5506" y="108"/>
                    <a:pt x="9741" y="-65"/>
                    <a:pt x="13129" y="21"/>
                  </a:cubicBezTo>
                  <a:cubicBezTo>
                    <a:pt x="16518" y="108"/>
                    <a:pt x="19059" y="453"/>
                    <a:pt x="19694" y="1836"/>
                  </a:cubicBezTo>
                  <a:cubicBezTo>
                    <a:pt x="20329" y="3218"/>
                    <a:pt x="19059" y="5637"/>
                    <a:pt x="17365" y="7279"/>
                  </a:cubicBezTo>
                  <a:cubicBezTo>
                    <a:pt x="15671" y="8921"/>
                    <a:pt x="13553" y="9785"/>
                    <a:pt x="13765" y="10562"/>
                  </a:cubicBezTo>
                  <a:cubicBezTo>
                    <a:pt x="13976" y="11340"/>
                    <a:pt x="16518" y="12031"/>
                    <a:pt x="18424" y="12809"/>
                  </a:cubicBezTo>
                  <a:cubicBezTo>
                    <a:pt x="20329" y="13586"/>
                    <a:pt x="21600" y="14450"/>
                    <a:pt x="21388" y="15573"/>
                  </a:cubicBezTo>
                  <a:cubicBezTo>
                    <a:pt x="21176" y="16697"/>
                    <a:pt x="19482" y="18079"/>
                    <a:pt x="15671" y="19116"/>
                  </a:cubicBezTo>
                  <a:cubicBezTo>
                    <a:pt x="11859" y="20153"/>
                    <a:pt x="5929" y="20844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85655" y="715336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919303" y="6895083"/>
              <a:ext cx="221353" cy="31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59" fill="norm" stroke="1" extrusionOk="0">
                  <a:moveTo>
                    <a:pt x="17839" y="2019"/>
                  </a:moveTo>
                  <a:cubicBezTo>
                    <a:pt x="17435" y="1299"/>
                    <a:pt x="17032" y="579"/>
                    <a:pt x="16123" y="219"/>
                  </a:cubicBezTo>
                  <a:cubicBezTo>
                    <a:pt x="15215" y="-141"/>
                    <a:pt x="13802" y="-141"/>
                    <a:pt x="11682" y="867"/>
                  </a:cubicBezTo>
                  <a:cubicBezTo>
                    <a:pt x="9563" y="1875"/>
                    <a:pt x="6736" y="3891"/>
                    <a:pt x="4516" y="6483"/>
                  </a:cubicBezTo>
                  <a:cubicBezTo>
                    <a:pt x="2295" y="9075"/>
                    <a:pt x="680" y="12243"/>
                    <a:pt x="176" y="14691"/>
                  </a:cubicBezTo>
                  <a:cubicBezTo>
                    <a:pt x="-329" y="17139"/>
                    <a:pt x="277" y="18867"/>
                    <a:pt x="1690" y="19947"/>
                  </a:cubicBezTo>
                  <a:cubicBezTo>
                    <a:pt x="3103" y="21027"/>
                    <a:pt x="5323" y="21459"/>
                    <a:pt x="7544" y="21459"/>
                  </a:cubicBezTo>
                  <a:cubicBezTo>
                    <a:pt x="9764" y="21459"/>
                    <a:pt x="11985" y="21027"/>
                    <a:pt x="13701" y="20163"/>
                  </a:cubicBezTo>
                  <a:cubicBezTo>
                    <a:pt x="15417" y="19299"/>
                    <a:pt x="16628" y="18003"/>
                    <a:pt x="17234" y="16995"/>
                  </a:cubicBezTo>
                  <a:cubicBezTo>
                    <a:pt x="17839" y="15987"/>
                    <a:pt x="17839" y="15267"/>
                    <a:pt x="17335" y="14907"/>
                  </a:cubicBezTo>
                  <a:cubicBezTo>
                    <a:pt x="16830" y="14547"/>
                    <a:pt x="15821" y="14547"/>
                    <a:pt x="15013" y="14835"/>
                  </a:cubicBezTo>
                  <a:cubicBezTo>
                    <a:pt x="14206" y="15123"/>
                    <a:pt x="13600" y="15699"/>
                    <a:pt x="13095" y="16347"/>
                  </a:cubicBezTo>
                  <a:cubicBezTo>
                    <a:pt x="12591" y="16995"/>
                    <a:pt x="12187" y="17715"/>
                    <a:pt x="11985" y="18435"/>
                  </a:cubicBezTo>
                  <a:cubicBezTo>
                    <a:pt x="11783" y="19155"/>
                    <a:pt x="11783" y="19875"/>
                    <a:pt x="12389" y="20379"/>
                  </a:cubicBezTo>
                  <a:cubicBezTo>
                    <a:pt x="12994" y="20883"/>
                    <a:pt x="14206" y="21171"/>
                    <a:pt x="15316" y="21315"/>
                  </a:cubicBezTo>
                  <a:cubicBezTo>
                    <a:pt x="16426" y="21459"/>
                    <a:pt x="17435" y="21459"/>
                    <a:pt x="18344" y="21171"/>
                  </a:cubicBezTo>
                  <a:cubicBezTo>
                    <a:pt x="19252" y="20883"/>
                    <a:pt x="20060" y="20307"/>
                    <a:pt x="20564" y="19659"/>
                  </a:cubicBezTo>
                  <a:cubicBezTo>
                    <a:pt x="21069" y="19011"/>
                    <a:pt x="21271" y="18291"/>
                    <a:pt x="20968" y="17715"/>
                  </a:cubicBezTo>
                  <a:cubicBezTo>
                    <a:pt x="20665" y="17139"/>
                    <a:pt x="19858" y="16707"/>
                    <a:pt x="18950" y="16347"/>
                  </a:cubicBezTo>
                  <a:cubicBezTo>
                    <a:pt x="18041" y="15987"/>
                    <a:pt x="17032" y="15699"/>
                    <a:pt x="16527" y="15843"/>
                  </a:cubicBezTo>
                  <a:cubicBezTo>
                    <a:pt x="16022" y="15987"/>
                    <a:pt x="16022" y="16563"/>
                    <a:pt x="16022" y="17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1186025" y="7122554"/>
              <a:ext cx="165864" cy="11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22" fill="norm" stroke="1" extrusionOk="0">
                  <a:moveTo>
                    <a:pt x="2833" y="2222"/>
                  </a:moveTo>
                  <a:cubicBezTo>
                    <a:pt x="2559" y="4222"/>
                    <a:pt x="2286" y="6222"/>
                    <a:pt x="1739" y="9022"/>
                  </a:cubicBezTo>
                  <a:cubicBezTo>
                    <a:pt x="1192" y="11822"/>
                    <a:pt x="372" y="15422"/>
                    <a:pt x="98" y="16022"/>
                  </a:cubicBezTo>
                  <a:cubicBezTo>
                    <a:pt x="-175" y="16622"/>
                    <a:pt x="98" y="14222"/>
                    <a:pt x="1192" y="11422"/>
                  </a:cubicBezTo>
                  <a:cubicBezTo>
                    <a:pt x="2286" y="8622"/>
                    <a:pt x="4200" y="5422"/>
                    <a:pt x="5840" y="3222"/>
                  </a:cubicBezTo>
                  <a:cubicBezTo>
                    <a:pt x="7481" y="1022"/>
                    <a:pt x="8848" y="-178"/>
                    <a:pt x="9941" y="22"/>
                  </a:cubicBezTo>
                  <a:cubicBezTo>
                    <a:pt x="11035" y="222"/>
                    <a:pt x="11855" y="1822"/>
                    <a:pt x="12266" y="3622"/>
                  </a:cubicBezTo>
                  <a:cubicBezTo>
                    <a:pt x="12676" y="5422"/>
                    <a:pt x="12676" y="7422"/>
                    <a:pt x="12812" y="7422"/>
                  </a:cubicBezTo>
                  <a:cubicBezTo>
                    <a:pt x="12949" y="7422"/>
                    <a:pt x="13222" y="5422"/>
                    <a:pt x="13906" y="3822"/>
                  </a:cubicBezTo>
                  <a:cubicBezTo>
                    <a:pt x="14590" y="2222"/>
                    <a:pt x="15683" y="1022"/>
                    <a:pt x="16914" y="422"/>
                  </a:cubicBezTo>
                  <a:cubicBezTo>
                    <a:pt x="18144" y="-178"/>
                    <a:pt x="19511" y="-178"/>
                    <a:pt x="20331" y="822"/>
                  </a:cubicBezTo>
                  <a:cubicBezTo>
                    <a:pt x="21152" y="1822"/>
                    <a:pt x="21425" y="3822"/>
                    <a:pt x="21425" y="7422"/>
                  </a:cubicBezTo>
                  <a:cubicBezTo>
                    <a:pt x="21425" y="11022"/>
                    <a:pt x="21152" y="16222"/>
                    <a:pt x="20878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1398455" y="7040771"/>
              <a:ext cx="93410" cy="42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63" fill="norm" stroke="1" extrusionOk="0">
                  <a:moveTo>
                    <a:pt x="5760" y="6038"/>
                  </a:moveTo>
                  <a:cubicBezTo>
                    <a:pt x="4800" y="9692"/>
                    <a:pt x="3840" y="13346"/>
                    <a:pt x="3360" y="15710"/>
                  </a:cubicBezTo>
                  <a:cubicBezTo>
                    <a:pt x="2880" y="18074"/>
                    <a:pt x="2880" y="19149"/>
                    <a:pt x="2640" y="20009"/>
                  </a:cubicBezTo>
                  <a:cubicBezTo>
                    <a:pt x="2400" y="20868"/>
                    <a:pt x="1920" y="21513"/>
                    <a:pt x="1440" y="21459"/>
                  </a:cubicBezTo>
                  <a:cubicBezTo>
                    <a:pt x="960" y="21406"/>
                    <a:pt x="480" y="20653"/>
                    <a:pt x="720" y="18450"/>
                  </a:cubicBezTo>
                  <a:cubicBezTo>
                    <a:pt x="960" y="16247"/>
                    <a:pt x="1920" y="12594"/>
                    <a:pt x="3120" y="9746"/>
                  </a:cubicBezTo>
                  <a:cubicBezTo>
                    <a:pt x="4320" y="6898"/>
                    <a:pt x="5760" y="4856"/>
                    <a:pt x="6960" y="3459"/>
                  </a:cubicBezTo>
                  <a:cubicBezTo>
                    <a:pt x="8160" y="2062"/>
                    <a:pt x="9120" y="1310"/>
                    <a:pt x="10560" y="773"/>
                  </a:cubicBezTo>
                  <a:cubicBezTo>
                    <a:pt x="12000" y="235"/>
                    <a:pt x="13920" y="-87"/>
                    <a:pt x="15840" y="20"/>
                  </a:cubicBezTo>
                  <a:cubicBezTo>
                    <a:pt x="17760" y="128"/>
                    <a:pt x="19680" y="665"/>
                    <a:pt x="20640" y="1847"/>
                  </a:cubicBezTo>
                  <a:cubicBezTo>
                    <a:pt x="21600" y="3029"/>
                    <a:pt x="21600" y="4856"/>
                    <a:pt x="18000" y="6414"/>
                  </a:cubicBezTo>
                  <a:cubicBezTo>
                    <a:pt x="14400" y="7973"/>
                    <a:pt x="7200" y="9262"/>
                    <a:pt x="0" y="10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1532984" y="6907184"/>
              <a:ext cx="341722" cy="30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30" fill="norm" stroke="1" extrusionOk="0">
                  <a:moveTo>
                    <a:pt x="1526" y="13122"/>
                  </a:moveTo>
                  <a:cubicBezTo>
                    <a:pt x="993" y="14886"/>
                    <a:pt x="459" y="16649"/>
                    <a:pt x="193" y="17971"/>
                  </a:cubicBezTo>
                  <a:cubicBezTo>
                    <a:pt x="-74" y="19294"/>
                    <a:pt x="-74" y="20175"/>
                    <a:pt x="259" y="20690"/>
                  </a:cubicBezTo>
                  <a:cubicBezTo>
                    <a:pt x="593" y="21204"/>
                    <a:pt x="1259" y="21351"/>
                    <a:pt x="1859" y="21131"/>
                  </a:cubicBezTo>
                  <a:cubicBezTo>
                    <a:pt x="2459" y="20910"/>
                    <a:pt x="2993" y="20322"/>
                    <a:pt x="3393" y="19661"/>
                  </a:cubicBezTo>
                  <a:cubicBezTo>
                    <a:pt x="3793" y="19000"/>
                    <a:pt x="4059" y="18265"/>
                    <a:pt x="4326" y="17531"/>
                  </a:cubicBezTo>
                  <a:cubicBezTo>
                    <a:pt x="4593" y="16796"/>
                    <a:pt x="4859" y="16061"/>
                    <a:pt x="5459" y="15767"/>
                  </a:cubicBezTo>
                  <a:cubicBezTo>
                    <a:pt x="6059" y="15473"/>
                    <a:pt x="6993" y="15620"/>
                    <a:pt x="7859" y="14959"/>
                  </a:cubicBezTo>
                  <a:cubicBezTo>
                    <a:pt x="8726" y="14298"/>
                    <a:pt x="9526" y="12829"/>
                    <a:pt x="10593" y="10551"/>
                  </a:cubicBezTo>
                  <a:cubicBezTo>
                    <a:pt x="11659" y="8273"/>
                    <a:pt x="12993" y="5188"/>
                    <a:pt x="13659" y="3057"/>
                  </a:cubicBezTo>
                  <a:cubicBezTo>
                    <a:pt x="14326" y="927"/>
                    <a:pt x="14326" y="-249"/>
                    <a:pt x="14126" y="45"/>
                  </a:cubicBezTo>
                  <a:cubicBezTo>
                    <a:pt x="13926" y="339"/>
                    <a:pt x="13526" y="2102"/>
                    <a:pt x="13259" y="4380"/>
                  </a:cubicBezTo>
                  <a:cubicBezTo>
                    <a:pt x="12993" y="6657"/>
                    <a:pt x="12859" y="9449"/>
                    <a:pt x="12859" y="11212"/>
                  </a:cubicBezTo>
                  <a:cubicBezTo>
                    <a:pt x="12859" y="12975"/>
                    <a:pt x="12993" y="13710"/>
                    <a:pt x="13393" y="14151"/>
                  </a:cubicBezTo>
                  <a:cubicBezTo>
                    <a:pt x="13793" y="14592"/>
                    <a:pt x="14459" y="14739"/>
                    <a:pt x="15126" y="14518"/>
                  </a:cubicBezTo>
                  <a:cubicBezTo>
                    <a:pt x="15793" y="14298"/>
                    <a:pt x="16459" y="13710"/>
                    <a:pt x="17059" y="12902"/>
                  </a:cubicBezTo>
                  <a:cubicBezTo>
                    <a:pt x="17659" y="12094"/>
                    <a:pt x="18193" y="11065"/>
                    <a:pt x="18593" y="10110"/>
                  </a:cubicBezTo>
                  <a:cubicBezTo>
                    <a:pt x="18993" y="9155"/>
                    <a:pt x="19259" y="8273"/>
                    <a:pt x="18993" y="8127"/>
                  </a:cubicBezTo>
                  <a:cubicBezTo>
                    <a:pt x="18726" y="7980"/>
                    <a:pt x="17926" y="8567"/>
                    <a:pt x="17126" y="9522"/>
                  </a:cubicBezTo>
                  <a:cubicBezTo>
                    <a:pt x="16326" y="10478"/>
                    <a:pt x="15526" y="11800"/>
                    <a:pt x="15059" y="13122"/>
                  </a:cubicBezTo>
                  <a:cubicBezTo>
                    <a:pt x="14593" y="14445"/>
                    <a:pt x="14459" y="15767"/>
                    <a:pt x="14726" y="16649"/>
                  </a:cubicBezTo>
                  <a:cubicBezTo>
                    <a:pt x="14993" y="17531"/>
                    <a:pt x="15659" y="17971"/>
                    <a:pt x="16859" y="17898"/>
                  </a:cubicBezTo>
                  <a:cubicBezTo>
                    <a:pt x="18059" y="17824"/>
                    <a:pt x="19793" y="17237"/>
                    <a:pt x="21526" y="16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1646105" y="6962860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2637617" y="6888184"/>
              <a:ext cx="201787" cy="32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98" fill="norm" stroke="1" extrusionOk="0">
                  <a:moveTo>
                    <a:pt x="4580" y="4133"/>
                  </a:moveTo>
                  <a:cubicBezTo>
                    <a:pt x="4135" y="8227"/>
                    <a:pt x="3690" y="12322"/>
                    <a:pt x="3467" y="14792"/>
                  </a:cubicBezTo>
                  <a:cubicBezTo>
                    <a:pt x="3244" y="17263"/>
                    <a:pt x="3244" y="18110"/>
                    <a:pt x="3244" y="19169"/>
                  </a:cubicBezTo>
                  <a:cubicBezTo>
                    <a:pt x="3244" y="20227"/>
                    <a:pt x="3244" y="21498"/>
                    <a:pt x="3133" y="21498"/>
                  </a:cubicBezTo>
                  <a:cubicBezTo>
                    <a:pt x="3022" y="21498"/>
                    <a:pt x="2799" y="20227"/>
                    <a:pt x="2242" y="17122"/>
                  </a:cubicBezTo>
                  <a:cubicBezTo>
                    <a:pt x="1685" y="14016"/>
                    <a:pt x="795" y="9074"/>
                    <a:pt x="349" y="6180"/>
                  </a:cubicBezTo>
                  <a:cubicBezTo>
                    <a:pt x="-96" y="3286"/>
                    <a:pt x="-96" y="2439"/>
                    <a:pt x="238" y="1733"/>
                  </a:cubicBezTo>
                  <a:cubicBezTo>
                    <a:pt x="572" y="1027"/>
                    <a:pt x="1240" y="463"/>
                    <a:pt x="2910" y="180"/>
                  </a:cubicBezTo>
                  <a:cubicBezTo>
                    <a:pt x="4580" y="-102"/>
                    <a:pt x="7252" y="-102"/>
                    <a:pt x="10147" y="533"/>
                  </a:cubicBezTo>
                  <a:cubicBezTo>
                    <a:pt x="13042" y="1169"/>
                    <a:pt x="16160" y="2439"/>
                    <a:pt x="18275" y="4345"/>
                  </a:cubicBezTo>
                  <a:cubicBezTo>
                    <a:pt x="20391" y="6251"/>
                    <a:pt x="21504" y="8792"/>
                    <a:pt x="21170" y="11192"/>
                  </a:cubicBezTo>
                  <a:cubicBezTo>
                    <a:pt x="20836" y="13592"/>
                    <a:pt x="19055" y="15851"/>
                    <a:pt x="17050" y="17333"/>
                  </a:cubicBezTo>
                  <a:cubicBezTo>
                    <a:pt x="15046" y="18816"/>
                    <a:pt x="12819" y="19522"/>
                    <a:pt x="10481" y="19592"/>
                  </a:cubicBezTo>
                  <a:cubicBezTo>
                    <a:pt x="8143" y="19663"/>
                    <a:pt x="5694" y="19098"/>
                    <a:pt x="3244" y="18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2918613" y="6891878"/>
              <a:ext cx="111793" cy="337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37" fill="norm" stroke="1" extrusionOk="0">
                  <a:moveTo>
                    <a:pt x="21126" y="1287"/>
                  </a:moveTo>
                  <a:cubicBezTo>
                    <a:pt x="19526" y="612"/>
                    <a:pt x="17926" y="-63"/>
                    <a:pt x="16326" y="5"/>
                  </a:cubicBezTo>
                  <a:cubicBezTo>
                    <a:pt x="14726" y="72"/>
                    <a:pt x="13126" y="882"/>
                    <a:pt x="10326" y="2705"/>
                  </a:cubicBezTo>
                  <a:cubicBezTo>
                    <a:pt x="7526" y="4527"/>
                    <a:pt x="3526" y="7362"/>
                    <a:pt x="1526" y="10265"/>
                  </a:cubicBezTo>
                  <a:cubicBezTo>
                    <a:pt x="-474" y="13167"/>
                    <a:pt x="-474" y="16137"/>
                    <a:pt x="1326" y="18027"/>
                  </a:cubicBezTo>
                  <a:cubicBezTo>
                    <a:pt x="3126" y="19917"/>
                    <a:pt x="6726" y="20727"/>
                    <a:pt x="1032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3074855" y="6981910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3081205" y="6894005"/>
              <a:ext cx="158751" cy="11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0" y="21023"/>
                  </a:moveTo>
                  <a:cubicBezTo>
                    <a:pt x="0" y="16703"/>
                    <a:pt x="0" y="12383"/>
                    <a:pt x="1872" y="8652"/>
                  </a:cubicBezTo>
                  <a:cubicBezTo>
                    <a:pt x="3744" y="4921"/>
                    <a:pt x="7488" y="1779"/>
                    <a:pt x="11088" y="601"/>
                  </a:cubicBezTo>
                  <a:cubicBezTo>
                    <a:pt x="14688" y="-577"/>
                    <a:pt x="18144" y="208"/>
                    <a:pt x="21600" y="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3074855" y="706446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3201855" y="7134310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3227255" y="7153360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4431"/>
                    <a:pt x="9741" y="8862"/>
                    <a:pt x="6141" y="12462"/>
                  </a:cubicBezTo>
                  <a:cubicBezTo>
                    <a:pt x="2541" y="16062"/>
                    <a:pt x="1271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3379655" y="7204160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3659055" y="6931110"/>
              <a:ext cx="508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703"/>
                    <a:pt x="10800" y="7406"/>
                    <a:pt x="7200" y="11006"/>
                  </a:cubicBezTo>
                  <a:cubicBezTo>
                    <a:pt x="3600" y="14606"/>
                    <a:pt x="1800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3665405" y="6931110"/>
              <a:ext cx="203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3600" y="13200"/>
                  </a:cubicBezTo>
                  <a:cubicBezTo>
                    <a:pt x="7200" y="9600"/>
                    <a:pt x="144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3640005" y="7070810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6200"/>
                    <a:pt x="5760" y="10800"/>
                    <a:pt x="9360" y="7200"/>
                  </a:cubicBezTo>
                  <a:cubicBezTo>
                    <a:pt x="12960" y="3600"/>
                    <a:pt x="172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3624311" y="7096210"/>
              <a:ext cx="156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645"/>
                    <a:pt x="3818" y="9290"/>
                    <a:pt x="1118" y="12890"/>
                  </a:cubicBezTo>
                  <a:cubicBezTo>
                    <a:pt x="-1582" y="16490"/>
                    <a:pt x="1118" y="1904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3754305" y="7185110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3786055" y="7223210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2016"/>
                    <a:pt x="12343" y="4032"/>
                    <a:pt x="8743" y="7632"/>
                  </a:cubicBezTo>
                  <a:cubicBezTo>
                    <a:pt x="5143" y="11232"/>
                    <a:pt x="2571" y="16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040055" y="6867610"/>
              <a:ext cx="86164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600" fill="norm" stroke="1" extrusionOk="0">
                  <a:moveTo>
                    <a:pt x="10549" y="0"/>
                  </a:moveTo>
                  <a:cubicBezTo>
                    <a:pt x="13563" y="876"/>
                    <a:pt x="16577" y="1751"/>
                    <a:pt x="18586" y="3892"/>
                  </a:cubicBezTo>
                  <a:cubicBezTo>
                    <a:pt x="20595" y="6032"/>
                    <a:pt x="21600" y="9438"/>
                    <a:pt x="18335" y="12600"/>
                  </a:cubicBezTo>
                  <a:cubicBezTo>
                    <a:pt x="15070" y="15762"/>
                    <a:pt x="7535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4268655" y="7108910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4400"/>
                    <a:pt x="6857" y="7200"/>
                    <a:pt x="10457" y="3600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268655" y="7210510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4938291" y="7065403"/>
              <a:ext cx="200315" cy="17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87" fill="norm" stroke="1" extrusionOk="0">
                  <a:moveTo>
                    <a:pt x="372" y="2936"/>
                  </a:moveTo>
                  <a:cubicBezTo>
                    <a:pt x="372" y="7765"/>
                    <a:pt x="372" y="12593"/>
                    <a:pt x="258" y="16023"/>
                  </a:cubicBezTo>
                  <a:cubicBezTo>
                    <a:pt x="144" y="19454"/>
                    <a:pt x="-83" y="21487"/>
                    <a:pt x="31" y="21487"/>
                  </a:cubicBezTo>
                  <a:cubicBezTo>
                    <a:pt x="144" y="21487"/>
                    <a:pt x="599" y="19454"/>
                    <a:pt x="1395" y="16278"/>
                  </a:cubicBezTo>
                  <a:cubicBezTo>
                    <a:pt x="2191" y="13101"/>
                    <a:pt x="3328" y="8781"/>
                    <a:pt x="4237" y="6113"/>
                  </a:cubicBezTo>
                  <a:cubicBezTo>
                    <a:pt x="5146" y="3445"/>
                    <a:pt x="5829" y="2428"/>
                    <a:pt x="6738" y="2047"/>
                  </a:cubicBezTo>
                  <a:cubicBezTo>
                    <a:pt x="7648" y="1666"/>
                    <a:pt x="8784" y="1920"/>
                    <a:pt x="9353" y="2809"/>
                  </a:cubicBezTo>
                  <a:cubicBezTo>
                    <a:pt x="9921" y="3699"/>
                    <a:pt x="9921" y="5223"/>
                    <a:pt x="9921" y="6621"/>
                  </a:cubicBezTo>
                  <a:cubicBezTo>
                    <a:pt x="9921" y="8019"/>
                    <a:pt x="9921" y="9289"/>
                    <a:pt x="10149" y="9035"/>
                  </a:cubicBezTo>
                  <a:cubicBezTo>
                    <a:pt x="10376" y="8781"/>
                    <a:pt x="10831" y="7002"/>
                    <a:pt x="11399" y="5478"/>
                  </a:cubicBezTo>
                  <a:cubicBezTo>
                    <a:pt x="11968" y="3953"/>
                    <a:pt x="12650" y="2682"/>
                    <a:pt x="13673" y="1666"/>
                  </a:cubicBezTo>
                  <a:cubicBezTo>
                    <a:pt x="14696" y="649"/>
                    <a:pt x="16060" y="-113"/>
                    <a:pt x="17083" y="14"/>
                  </a:cubicBezTo>
                  <a:cubicBezTo>
                    <a:pt x="18106" y="141"/>
                    <a:pt x="18789" y="1158"/>
                    <a:pt x="19471" y="4842"/>
                  </a:cubicBezTo>
                  <a:cubicBezTo>
                    <a:pt x="20153" y="8527"/>
                    <a:pt x="20835" y="14880"/>
                    <a:pt x="21517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155930" y="7102551"/>
              <a:ext cx="135076" cy="139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79" fill="norm" stroke="1" extrusionOk="0">
                  <a:moveTo>
                    <a:pt x="19212" y="5804"/>
                  </a:moveTo>
                  <a:cubicBezTo>
                    <a:pt x="19212" y="4192"/>
                    <a:pt x="19212" y="2580"/>
                    <a:pt x="18381" y="1452"/>
                  </a:cubicBezTo>
                  <a:cubicBezTo>
                    <a:pt x="17551" y="324"/>
                    <a:pt x="15889" y="-321"/>
                    <a:pt x="13563" y="163"/>
                  </a:cubicBezTo>
                  <a:cubicBezTo>
                    <a:pt x="11237" y="646"/>
                    <a:pt x="8246" y="2258"/>
                    <a:pt x="5588" y="4837"/>
                  </a:cubicBezTo>
                  <a:cubicBezTo>
                    <a:pt x="2929" y="7416"/>
                    <a:pt x="603" y="10963"/>
                    <a:pt x="104" y="13380"/>
                  </a:cubicBezTo>
                  <a:cubicBezTo>
                    <a:pt x="-394" y="15798"/>
                    <a:pt x="935" y="17088"/>
                    <a:pt x="3095" y="17249"/>
                  </a:cubicBezTo>
                  <a:cubicBezTo>
                    <a:pt x="5255" y="17410"/>
                    <a:pt x="8246" y="16443"/>
                    <a:pt x="10406" y="15315"/>
                  </a:cubicBezTo>
                  <a:cubicBezTo>
                    <a:pt x="12566" y="14186"/>
                    <a:pt x="13895" y="12897"/>
                    <a:pt x="15058" y="10801"/>
                  </a:cubicBezTo>
                  <a:cubicBezTo>
                    <a:pt x="16221" y="8706"/>
                    <a:pt x="17218" y="5804"/>
                    <a:pt x="17384" y="5321"/>
                  </a:cubicBezTo>
                  <a:cubicBezTo>
                    <a:pt x="17551" y="4837"/>
                    <a:pt x="16886" y="6772"/>
                    <a:pt x="16720" y="9351"/>
                  </a:cubicBezTo>
                  <a:cubicBezTo>
                    <a:pt x="16554" y="11930"/>
                    <a:pt x="16886" y="15154"/>
                    <a:pt x="17717" y="17249"/>
                  </a:cubicBezTo>
                  <a:cubicBezTo>
                    <a:pt x="18548" y="19345"/>
                    <a:pt x="19877" y="20312"/>
                    <a:pt x="21206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5348155" y="7072901"/>
              <a:ext cx="121170" cy="16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06" fill="norm" stroke="1" extrusionOk="0">
                  <a:moveTo>
                    <a:pt x="0" y="5472"/>
                  </a:moveTo>
                  <a:cubicBezTo>
                    <a:pt x="372" y="3558"/>
                    <a:pt x="745" y="1644"/>
                    <a:pt x="2234" y="687"/>
                  </a:cubicBezTo>
                  <a:cubicBezTo>
                    <a:pt x="3724" y="-270"/>
                    <a:pt x="6331" y="-270"/>
                    <a:pt x="9497" y="960"/>
                  </a:cubicBezTo>
                  <a:cubicBezTo>
                    <a:pt x="12662" y="2191"/>
                    <a:pt x="16386" y="4652"/>
                    <a:pt x="18621" y="7249"/>
                  </a:cubicBezTo>
                  <a:cubicBezTo>
                    <a:pt x="20855" y="9846"/>
                    <a:pt x="21600" y="12581"/>
                    <a:pt x="21228" y="15178"/>
                  </a:cubicBezTo>
                  <a:cubicBezTo>
                    <a:pt x="20855" y="17776"/>
                    <a:pt x="19366" y="20236"/>
                    <a:pt x="18807" y="20783"/>
                  </a:cubicBezTo>
                  <a:cubicBezTo>
                    <a:pt x="18248" y="21330"/>
                    <a:pt x="18621" y="19963"/>
                    <a:pt x="18993" y="18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5348155" y="7053876"/>
              <a:ext cx="177801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763"/>
                  </a:moveTo>
                  <a:cubicBezTo>
                    <a:pt x="20829" y="882"/>
                    <a:pt x="20057" y="0"/>
                    <a:pt x="19157" y="0"/>
                  </a:cubicBezTo>
                  <a:cubicBezTo>
                    <a:pt x="18257" y="0"/>
                    <a:pt x="17229" y="882"/>
                    <a:pt x="14786" y="3196"/>
                  </a:cubicBezTo>
                  <a:cubicBezTo>
                    <a:pt x="12343" y="5510"/>
                    <a:pt x="8486" y="9257"/>
                    <a:pt x="5786" y="12563"/>
                  </a:cubicBezTo>
                  <a:cubicBezTo>
                    <a:pt x="3086" y="15869"/>
                    <a:pt x="1543" y="187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5092143" y="7375610"/>
              <a:ext cx="18616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16248" y="0"/>
                  </a:moveTo>
                  <a:cubicBezTo>
                    <a:pt x="13336" y="5009"/>
                    <a:pt x="10424" y="10017"/>
                    <a:pt x="8239" y="13304"/>
                  </a:cubicBezTo>
                  <a:cubicBezTo>
                    <a:pt x="6055" y="16591"/>
                    <a:pt x="4599" y="18157"/>
                    <a:pt x="3264" y="19096"/>
                  </a:cubicBezTo>
                  <a:cubicBezTo>
                    <a:pt x="1929" y="20035"/>
                    <a:pt x="716" y="20348"/>
                    <a:pt x="230" y="19722"/>
                  </a:cubicBezTo>
                  <a:cubicBezTo>
                    <a:pt x="-255" y="19096"/>
                    <a:pt x="-12" y="17530"/>
                    <a:pt x="1323" y="15809"/>
                  </a:cubicBezTo>
                  <a:cubicBezTo>
                    <a:pt x="2657" y="14087"/>
                    <a:pt x="5084" y="12209"/>
                    <a:pt x="7754" y="11739"/>
                  </a:cubicBezTo>
                  <a:cubicBezTo>
                    <a:pt x="10424" y="11270"/>
                    <a:pt x="13336" y="12209"/>
                    <a:pt x="15642" y="14087"/>
                  </a:cubicBezTo>
                  <a:cubicBezTo>
                    <a:pt x="17947" y="15965"/>
                    <a:pt x="19646" y="18783"/>
                    <a:pt x="213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5707988" y="6766715"/>
              <a:ext cx="141818" cy="737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165"/>
                  </a:moveTo>
                  <a:cubicBezTo>
                    <a:pt x="19988" y="41"/>
                    <a:pt x="18376" y="-82"/>
                    <a:pt x="17248" y="72"/>
                  </a:cubicBezTo>
                  <a:cubicBezTo>
                    <a:pt x="16119" y="227"/>
                    <a:pt x="15475" y="659"/>
                    <a:pt x="14669" y="1955"/>
                  </a:cubicBezTo>
                  <a:cubicBezTo>
                    <a:pt x="13863" y="3251"/>
                    <a:pt x="12896" y="5411"/>
                    <a:pt x="11928" y="7509"/>
                  </a:cubicBezTo>
                  <a:cubicBezTo>
                    <a:pt x="10961" y="9607"/>
                    <a:pt x="9994" y="11644"/>
                    <a:pt x="8221" y="13835"/>
                  </a:cubicBezTo>
                  <a:cubicBezTo>
                    <a:pt x="6448" y="16025"/>
                    <a:pt x="3869" y="18371"/>
                    <a:pt x="2257" y="19728"/>
                  </a:cubicBezTo>
                  <a:cubicBezTo>
                    <a:pt x="645" y="21086"/>
                    <a:pt x="0" y="21456"/>
                    <a:pt x="0" y="21487"/>
                  </a:cubicBezTo>
                  <a:cubicBezTo>
                    <a:pt x="0" y="21518"/>
                    <a:pt x="645" y="21209"/>
                    <a:pt x="1290" y="20963"/>
                  </a:cubicBezTo>
                  <a:cubicBezTo>
                    <a:pt x="1934" y="20716"/>
                    <a:pt x="2579" y="20531"/>
                    <a:pt x="3224" y="20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5964105" y="6949030"/>
              <a:ext cx="82551" cy="44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21600" y="1283"/>
                  </a:moveTo>
                  <a:cubicBezTo>
                    <a:pt x="20492" y="669"/>
                    <a:pt x="19385" y="54"/>
                    <a:pt x="18831" y="3"/>
                  </a:cubicBezTo>
                  <a:cubicBezTo>
                    <a:pt x="18277" y="-48"/>
                    <a:pt x="18277" y="464"/>
                    <a:pt x="17446" y="2153"/>
                  </a:cubicBezTo>
                  <a:cubicBezTo>
                    <a:pt x="16615" y="3842"/>
                    <a:pt x="14954" y="6708"/>
                    <a:pt x="11908" y="9882"/>
                  </a:cubicBezTo>
                  <a:cubicBezTo>
                    <a:pt x="8862" y="13055"/>
                    <a:pt x="4431" y="16536"/>
                    <a:pt x="2215" y="18532"/>
                  </a:cubicBezTo>
                  <a:cubicBezTo>
                    <a:pt x="0" y="20528"/>
                    <a:pt x="0" y="21040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6002205" y="6909614"/>
              <a:ext cx="254001" cy="104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21235"/>
                  </a:moveTo>
                  <a:cubicBezTo>
                    <a:pt x="900" y="16051"/>
                    <a:pt x="1800" y="10867"/>
                    <a:pt x="4320" y="6979"/>
                  </a:cubicBezTo>
                  <a:cubicBezTo>
                    <a:pt x="6840" y="3091"/>
                    <a:pt x="10980" y="499"/>
                    <a:pt x="14130" y="67"/>
                  </a:cubicBezTo>
                  <a:cubicBezTo>
                    <a:pt x="17280" y="-365"/>
                    <a:pt x="19440" y="1363"/>
                    <a:pt x="21600" y="3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5989505" y="7102560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6110155" y="7343860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240"/>
                    <a:pt x="8100" y="6480"/>
                    <a:pt x="11700" y="10080"/>
                  </a:cubicBezTo>
                  <a:cubicBezTo>
                    <a:pt x="15300" y="13680"/>
                    <a:pt x="18450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6084755" y="7369260"/>
              <a:ext cx="165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240"/>
                    <a:pt x="11631" y="6480"/>
                    <a:pt x="8031" y="10080"/>
                  </a:cubicBezTo>
                  <a:cubicBezTo>
                    <a:pt x="4431" y="13680"/>
                    <a:pt x="2215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6078405" y="6685850"/>
              <a:ext cx="139701" cy="162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21287"/>
                  </a:moveTo>
                  <a:cubicBezTo>
                    <a:pt x="982" y="18518"/>
                    <a:pt x="1964" y="15749"/>
                    <a:pt x="3927" y="12425"/>
                  </a:cubicBezTo>
                  <a:cubicBezTo>
                    <a:pt x="5891" y="9102"/>
                    <a:pt x="8836" y="5225"/>
                    <a:pt x="10964" y="2872"/>
                  </a:cubicBezTo>
                  <a:cubicBezTo>
                    <a:pt x="13091" y="518"/>
                    <a:pt x="14400" y="-313"/>
                    <a:pt x="15218" y="102"/>
                  </a:cubicBezTo>
                  <a:cubicBezTo>
                    <a:pt x="16036" y="518"/>
                    <a:pt x="16364" y="2179"/>
                    <a:pt x="17345" y="5087"/>
                  </a:cubicBezTo>
                  <a:cubicBezTo>
                    <a:pt x="18327" y="7995"/>
                    <a:pt x="19964" y="12149"/>
                    <a:pt x="21600" y="16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6319705" y="6889050"/>
              <a:ext cx="177801" cy="423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21600" y="6327"/>
                  </a:moveTo>
                  <a:cubicBezTo>
                    <a:pt x="21343" y="4715"/>
                    <a:pt x="21086" y="3103"/>
                    <a:pt x="20700" y="2028"/>
                  </a:cubicBezTo>
                  <a:cubicBezTo>
                    <a:pt x="20314" y="954"/>
                    <a:pt x="19800" y="416"/>
                    <a:pt x="18771" y="148"/>
                  </a:cubicBezTo>
                  <a:cubicBezTo>
                    <a:pt x="17743" y="-121"/>
                    <a:pt x="16200" y="-121"/>
                    <a:pt x="13243" y="1007"/>
                  </a:cubicBezTo>
                  <a:cubicBezTo>
                    <a:pt x="10286" y="2136"/>
                    <a:pt x="5914" y="4392"/>
                    <a:pt x="3343" y="7186"/>
                  </a:cubicBezTo>
                  <a:cubicBezTo>
                    <a:pt x="771" y="9980"/>
                    <a:pt x="0" y="13312"/>
                    <a:pt x="0" y="15569"/>
                  </a:cubicBezTo>
                  <a:cubicBezTo>
                    <a:pt x="0" y="17825"/>
                    <a:pt x="771" y="19007"/>
                    <a:pt x="2186" y="19813"/>
                  </a:cubicBezTo>
                  <a:cubicBezTo>
                    <a:pt x="3600" y="20619"/>
                    <a:pt x="5657" y="21049"/>
                    <a:pt x="771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6479513" y="7013660"/>
              <a:ext cx="208493" cy="19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98" fill="norm" stroke="1" extrusionOk="0">
                  <a:moveTo>
                    <a:pt x="21491" y="0"/>
                  </a:moveTo>
                  <a:cubicBezTo>
                    <a:pt x="18873" y="3086"/>
                    <a:pt x="16255" y="6171"/>
                    <a:pt x="13636" y="9613"/>
                  </a:cubicBezTo>
                  <a:cubicBezTo>
                    <a:pt x="11018" y="13055"/>
                    <a:pt x="8400" y="16853"/>
                    <a:pt x="6546" y="18989"/>
                  </a:cubicBezTo>
                  <a:cubicBezTo>
                    <a:pt x="4691" y="21125"/>
                    <a:pt x="3600" y="21600"/>
                    <a:pt x="2618" y="21481"/>
                  </a:cubicBezTo>
                  <a:cubicBezTo>
                    <a:pt x="1636" y="21363"/>
                    <a:pt x="764" y="20651"/>
                    <a:pt x="327" y="19582"/>
                  </a:cubicBezTo>
                  <a:cubicBezTo>
                    <a:pt x="-109" y="18514"/>
                    <a:pt x="-109" y="17090"/>
                    <a:pt x="327" y="16022"/>
                  </a:cubicBezTo>
                  <a:cubicBezTo>
                    <a:pt x="764" y="14954"/>
                    <a:pt x="1636" y="14242"/>
                    <a:pt x="3164" y="14004"/>
                  </a:cubicBezTo>
                  <a:cubicBezTo>
                    <a:pt x="4691" y="13767"/>
                    <a:pt x="6873" y="14004"/>
                    <a:pt x="9709" y="15191"/>
                  </a:cubicBezTo>
                  <a:cubicBezTo>
                    <a:pt x="12546" y="16378"/>
                    <a:pt x="16036" y="18514"/>
                    <a:pt x="19527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6776905" y="6899360"/>
              <a:ext cx="11687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5" h="21600" fill="norm" stroke="1" extrusionOk="0">
                  <a:moveTo>
                    <a:pt x="4393" y="0"/>
                  </a:moveTo>
                  <a:cubicBezTo>
                    <a:pt x="9153" y="2769"/>
                    <a:pt x="13912" y="5538"/>
                    <a:pt x="17024" y="8086"/>
                  </a:cubicBezTo>
                  <a:cubicBezTo>
                    <a:pt x="20136" y="10634"/>
                    <a:pt x="21600" y="12960"/>
                    <a:pt x="18488" y="15175"/>
                  </a:cubicBezTo>
                  <a:cubicBezTo>
                    <a:pt x="15376" y="17391"/>
                    <a:pt x="7688" y="194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7234105" y="7134310"/>
              <a:ext cx="298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68" y="16800"/>
                    <a:pt x="11336" y="12000"/>
                    <a:pt x="14936" y="8400"/>
                  </a:cubicBezTo>
                  <a:cubicBezTo>
                    <a:pt x="18536" y="4800"/>
                    <a:pt x="200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7792905" y="6943810"/>
              <a:ext cx="889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440"/>
                    <a:pt x="17486" y="2880"/>
                    <a:pt x="15429" y="5483"/>
                  </a:cubicBezTo>
                  <a:cubicBezTo>
                    <a:pt x="13371" y="8086"/>
                    <a:pt x="11314" y="11852"/>
                    <a:pt x="8743" y="14732"/>
                  </a:cubicBezTo>
                  <a:cubicBezTo>
                    <a:pt x="6171" y="17612"/>
                    <a:pt x="3086" y="196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875455" y="6861260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1636" y="7714"/>
                  </a:cubicBezTo>
                  <a:cubicBezTo>
                    <a:pt x="2618" y="4114"/>
                    <a:pt x="4255" y="2057"/>
                    <a:pt x="7691" y="1029"/>
                  </a:cubicBezTo>
                  <a:cubicBezTo>
                    <a:pt x="11127" y="0"/>
                    <a:pt x="163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843705" y="7096210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8015155" y="7235910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8034205" y="7242260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6109"/>
                    <a:pt x="9000" y="12218"/>
                    <a:pt x="5400" y="15818"/>
                  </a:cubicBezTo>
                  <a:cubicBezTo>
                    <a:pt x="1800" y="19418"/>
                    <a:pt x="90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932605" y="6588210"/>
              <a:ext cx="1905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236"/>
                    <a:pt x="2880" y="12873"/>
                    <a:pt x="4560" y="9491"/>
                  </a:cubicBezTo>
                  <a:cubicBezTo>
                    <a:pt x="6240" y="6109"/>
                    <a:pt x="8160" y="3709"/>
                    <a:pt x="9600" y="2182"/>
                  </a:cubicBezTo>
                  <a:cubicBezTo>
                    <a:pt x="11040" y="655"/>
                    <a:pt x="12000" y="0"/>
                    <a:pt x="12960" y="0"/>
                  </a:cubicBezTo>
                  <a:cubicBezTo>
                    <a:pt x="13920" y="0"/>
                    <a:pt x="14880" y="655"/>
                    <a:pt x="15960" y="3491"/>
                  </a:cubicBezTo>
                  <a:cubicBezTo>
                    <a:pt x="17040" y="6327"/>
                    <a:pt x="18240" y="11345"/>
                    <a:pt x="19200" y="14291"/>
                  </a:cubicBezTo>
                  <a:cubicBezTo>
                    <a:pt x="20160" y="17236"/>
                    <a:pt x="20880" y="18109"/>
                    <a:pt x="21600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8322790" y="6895281"/>
              <a:ext cx="200366" cy="43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85" fill="norm" stroke="1" extrusionOk="0">
                  <a:moveTo>
                    <a:pt x="21079" y="3627"/>
                  </a:moveTo>
                  <a:cubicBezTo>
                    <a:pt x="19966" y="2485"/>
                    <a:pt x="18852" y="1343"/>
                    <a:pt x="17516" y="668"/>
                  </a:cubicBezTo>
                  <a:cubicBezTo>
                    <a:pt x="16180" y="-7"/>
                    <a:pt x="14621" y="-215"/>
                    <a:pt x="13063" y="252"/>
                  </a:cubicBezTo>
                  <a:cubicBezTo>
                    <a:pt x="11504" y="720"/>
                    <a:pt x="9945" y="1862"/>
                    <a:pt x="7607" y="4250"/>
                  </a:cubicBezTo>
                  <a:cubicBezTo>
                    <a:pt x="5269" y="6639"/>
                    <a:pt x="2151" y="10273"/>
                    <a:pt x="815" y="13129"/>
                  </a:cubicBezTo>
                  <a:cubicBezTo>
                    <a:pt x="-521" y="15985"/>
                    <a:pt x="-76" y="18062"/>
                    <a:pt x="1149" y="19308"/>
                  </a:cubicBezTo>
                  <a:cubicBezTo>
                    <a:pt x="2374" y="20554"/>
                    <a:pt x="4378" y="20970"/>
                    <a:pt x="6382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8439254" y="7026360"/>
              <a:ext cx="23630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20767" y="0"/>
                  </a:moveTo>
                  <a:cubicBezTo>
                    <a:pt x="18855" y="2836"/>
                    <a:pt x="16944" y="5673"/>
                    <a:pt x="14459" y="8727"/>
                  </a:cubicBezTo>
                  <a:cubicBezTo>
                    <a:pt x="11974" y="11782"/>
                    <a:pt x="8915" y="15055"/>
                    <a:pt x="7004" y="17018"/>
                  </a:cubicBezTo>
                  <a:cubicBezTo>
                    <a:pt x="5092" y="18982"/>
                    <a:pt x="4328" y="19636"/>
                    <a:pt x="3276" y="20182"/>
                  </a:cubicBezTo>
                  <a:cubicBezTo>
                    <a:pt x="2225" y="20727"/>
                    <a:pt x="887" y="21164"/>
                    <a:pt x="313" y="20836"/>
                  </a:cubicBezTo>
                  <a:cubicBezTo>
                    <a:pt x="-260" y="20509"/>
                    <a:pt x="-69" y="19418"/>
                    <a:pt x="1078" y="18327"/>
                  </a:cubicBezTo>
                  <a:cubicBezTo>
                    <a:pt x="2225" y="17236"/>
                    <a:pt x="4328" y="16145"/>
                    <a:pt x="7386" y="16364"/>
                  </a:cubicBezTo>
                  <a:cubicBezTo>
                    <a:pt x="10444" y="16582"/>
                    <a:pt x="14459" y="18109"/>
                    <a:pt x="16944" y="19200"/>
                  </a:cubicBezTo>
                  <a:cubicBezTo>
                    <a:pt x="19428" y="20291"/>
                    <a:pt x="20384" y="20945"/>
                    <a:pt x="213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789855" y="6899360"/>
              <a:ext cx="15066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12600" y="0"/>
                  </a:moveTo>
                  <a:cubicBezTo>
                    <a:pt x="14100" y="101"/>
                    <a:pt x="15600" y="203"/>
                    <a:pt x="17100" y="963"/>
                  </a:cubicBezTo>
                  <a:cubicBezTo>
                    <a:pt x="18600" y="1724"/>
                    <a:pt x="20100" y="3144"/>
                    <a:pt x="20850" y="5679"/>
                  </a:cubicBezTo>
                  <a:cubicBezTo>
                    <a:pt x="21600" y="8214"/>
                    <a:pt x="21600" y="11865"/>
                    <a:pt x="20250" y="14451"/>
                  </a:cubicBezTo>
                  <a:cubicBezTo>
                    <a:pt x="18900" y="17037"/>
                    <a:pt x="16200" y="18558"/>
                    <a:pt x="12600" y="19572"/>
                  </a:cubicBezTo>
                  <a:cubicBezTo>
                    <a:pt x="9000" y="20586"/>
                    <a:pt x="4500" y="21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120055" y="6736027"/>
              <a:ext cx="113659" cy="71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83" fill="norm" stroke="1" extrusionOk="0">
                  <a:moveTo>
                    <a:pt x="18000" y="518"/>
                  </a:moveTo>
                  <a:cubicBezTo>
                    <a:pt x="19200" y="201"/>
                    <a:pt x="20400" y="-117"/>
                    <a:pt x="21000" y="42"/>
                  </a:cubicBezTo>
                  <a:cubicBezTo>
                    <a:pt x="21600" y="201"/>
                    <a:pt x="21600" y="836"/>
                    <a:pt x="21200" y="2329"/>
                  </a:cubicBezTo>
                  <a:cubicBezTo>
                    <a:pt x="20800" y="3822"/>
                    <a:pt x="20000" y="6172"/>
                    <a:pt x="18400" y="8428"/>
                  </a:cubicBezTo>
                  <a:cubicBezTo>
                    <a:pt x="16800" y="10683"/>
                    <a:pt x="14400" y="12843"/>
                    <a:pt x="11800" y="14876"/>
                  </a:cubicBezTo>
                  <a:cubicBezTo>
                    <a:pt x="9200" y="16909"/>
                    <a:pt x="6400" y="18815"/>
                    <a:pt x="4400" y="19895"/>
                  </a:cubicBezTo>
                  <a:cubicBezTo>
                    <a:pt x="2400" y="20975"/>
                    <a:pt x="1200" y="21229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19805" y="7684643"/>
              <a:ext cx="102867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3790" y="1193"/>
                  </a:moveTo>
                  <a:cubicBezTo>
                    <a:pt x="3350" y="597"/>
                    <a:pt x="2909" y="0"/>
                    <a:pt x="2247" y="0"/>
                  </a:cubicBezTo>
                  <a:cubicBezTo>
                    <a:pt x="1586" y="0"/>
                    <a:pt x="705" y="597"/>
                    <a:pt x="264" y="2267"/>
                  </a:cubicBezTo>
                  <a:cubicBezTo>
                    <a:pt x="-177" y="3938"/>
                    <a:pt x="-177" y="6683"/>
                    <a:pt x="1145" y="8533"/>
                  </a:cubicBezTo>
                  <a:cubicBezTo>
                    <a:pt x="2468" y="10382"/>
                    <a:pt x="5113" y="11337"/>
                    <a:pt x="7537" y="11755"/>
                  </a:cubicBezTo>
                  <a:cubicBezTo>
                    <a:pt x="9962" y="12172"/>
                    <a:pt x="12166" y="12053"/>
                    <a:pt x="14150" y="11814"/>
                  </a:cubicBezTo>
                  <a:cubicBezTo>
                    <a:pt x="16133" y="11576"/>
                    <a:pt x="17896" y="11218"/>
                    <a:pt x="19219" y="10740"/>
                  </a:cubicBezTo>
                  <a:cubicBezTo>
                    <a:pt x="20541" y="10263"/>
                    <a:pt x="21423" y="9666"/>
                    <a:pt x="21423" y="9666"/>
                  </a:cubicBezTo>
                  <a:cubicBezTo>
                    <a:pt x="21423" y="9666"/>
                    <a:pt x="20541" y="10263"/>
                    <a:pt x="19439" y="12351"/>
                  </a:cubicBezTo>
                  <a:cubicBezTo>
                    <a:pt x="18337" y="14440"/>
                    <a:pt x="17015" y="18020"/>
                    <a:pt x="156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560255" y="799156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854428" y="7736351"/>
              <a:ext cx="429728" cy="53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5" fill="norm" stroke="1" extrusionOk="0">
                  <a:moveTo>
                    <a:pt x="7520" y="2844"/>
                  </a:moveTo>
                  <a:cubicBezTo>
                    <a:pt x="6355" y="2759"/>
                    <a:pt x="5190" y="2675"/>
                    <a:pt x="4343" y="2505"/>
                  </a:cubicBezTo>
                  <a:cubicBezTo>
                    <a:pt x="3496" y="2336"/>
                    <a:pt x="2967" y="2082"/>
                    <a:pt x="2755" y="1743"/>
                  </a:cubicBezTo>
                  <a:cubicBezTo>
                    <a:pt x="2543" y="1404"/>
                    <a:pt x="2649" y="980"/>
                    <a:pt x="2967" y="642"/>
                  </a:cubicBezTo>
                  <a:cubicBezTo>
                    <a:pt x="3284" y="303"/>
                    <a:pt x="3814" y="49"/>
                    <a:pt x="4555" y="6"/>
                  </a:cubicBezTo>
                  <a:cubicBezTo>
                    <a:pt x="5296" y="-36"/>
                    <a:pt x="6249" y="133"/>
                    <a:pt x="6725" y="896"/>
                  </a:cubicBezTo>
                  <a:cubicBezTo>
                    <a:pt x="7202" y="1658"/>
                    <a:pt x="7202" y="3013"/>
                    <a:pt x="6725" y="4877"/>
                  </a:cubicBezTo>
                  <a:cubicBezTo>
                    <a:pt x="6249" y="6740"/>
                    <a:pt x="5296" y="9112"/>
                    <a:pt x="4343" y="10637"/>
                  </a:cubicBezTo>
                  <a:cubicBezTo>
                    <a:pt x="3390" y="12162"/>
                    <a:pt x="2437" y="12839"/>
                    <a:pt x="1696" y="13093"/>
                  </a:cubicBezTo>
                  <a:cubicBezTo>
                    <a:pt x="955" y="13348"/>
                    <a:pt x="425" y="13178"/>
                    <a:pt x="161" y="12839"/>
                  </a:cubicBezTo>
                  <a:cubicBezTo>
                    <a:pt x="-104" y="12500"/>
                    <a:pt x="-104" y="11992"/>
                    <a:pt x="637" y="11018"/>
                  </a:cubicBezTo>
                  <a:cubicBezTo>
                    <a:pt x="1378" y="10044"/>
                    <a:pt x="2861" y="8604"/>
                    <a:pt x="4925" y="7079"/>
                  </a:cubicBezTo>
                  <a:cubicBezTo>
                    <a:pt x="6990" y="5555"/>
                    <a:pt x="9637" y="3945"/>
                    <a:pt x="11384" y="2929"/>
                  </a:cubicBezTo>
                  <a:cubicBezTo>
                    <a:pt x="13131" y="1912"/>
                    <a:pt x="13978" y="1489"/>
                    <a:pt x="14825" y="1192"/>
                  </a:cubicBezTo>
                  <a:cubicBezTo>
                    <a:pt x="15672" y="896"/>
                    <a:pt x="16520" y="726"/>
                    <a:pt x="16890" y="853"/>
                  </a:cubicBezTo>
                  <a:cubicBezTo>
                    <a:pt x="17261" y="980"/>
                    <a:pt x="17155" y="1404"/>
                    <a:pt x="16202" y="2929"/>
                  </a:cubicBezTo>
                  <a:cubicBezTo>
                    <a:pt x="15249" y="4453"/>
                    <a:pt x="13449" y="7079"/>
                    <a:pt x="11649" y="9748"/>
                  </a:cubicBezTo>
                  <a:cubicBezTo>
                    <a:pt x="9849" y="12416"/>
                    <a:pt x="8049" y="15126"/>
                    <a:pt x="7149" y="16948"/>
                  </a:cubicBezTo>
                  <a:cubicBezTo>
                    <a:pt x="6249" y="18769"/>
                    <a:pt x="6249" y="19700"/>
                    <a:pt x="6514" y="20336"/>
                  </a:cubicBezTo>
                  <a:cubicBezTo>
                    <a:pt x="6778" y="20971"/>
                    <a:pt x="7308" y="21310"/>
                    <a:pt x="7890" y="21437"/>
                  </a:cubicBezTo>
                  <a:cubicBezTo>
                    <a:pt x="8472" y="21564"/>
                    <a:pt x="9108" y="21479"/>
                    <a:pt x="10114" y="20717"/>
                  </a:cubicBezTo>
                  <a:cubicBezTo>
                    <a:pt x="11120" y="19955"/>
                    <a:pt x="12496" y="18515"/>
                    <a:pt x="13184" y="17583"/>
                  </a:cubicBezTo>
                  <a:cubicBezTo>
                    <a:pt x="13872" y="16651"/>
                    <a:pt x="13872" y="16228"/>
                    <a:pt x="13714" y="15846"/>
                  </a:cubicBezTo>
                  <a:cubicBezTo>
                    <a:pt x="13555" y="15465"/>
                    <a:pt x="13237" y="15126"/>
                    <a:pt x="12761" y="14830"/>
                  </a:cubicBezTo>
                  <a:cubicBezTo>
                    <a:pt x="12284" y="14533"/>
                    <a:pt x="11649" y="14279"/>
                    <a:pt x="11649" y="13983"/>
                  </a:cubicBezTo>
                  <a:cubicBezTo>
                    <a:pt x="11649" y="13686"/>
                    <a:pt x="12284" y="13348"/>
                    <a:pt x="14031" y="12797"/>
                  </a:cubicBezTo>
                  <a:cubicBezTo>
                    <a:pt x="15778" y="12246"/>
                    <a:pt x="18637" y="11484"/>
                    <a:pt x="21496" y="10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1802322" y="7756099"/>
              <a:ext cx="137372" cy="36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97" fill="norm" stroke="1" extrusionOk="0">
                  <a:moveTo>
                    <a:pt x="4254" y="5305"/>
                  </a:moveTo>
                  <a:cubicBezTo>
                    <a:pt x="2642" y="9449"/>
                    <a:pt x="1031" y="13593"/>
                    <a:pt x="386" y="16042"/>
                  </a:cubicBezTo>
                  <a:cubicBezTo>
                    <a:pt x="-259" y="18491"/>
                    <a:pt x="63" y="19245"/>
                    <a:pt x="225" y="19182"/>
                  </a:cubicBezTo>
                  <a:cubicBezTo>
                    <a:pt x="386" y="19119"/>
                    <a:pt x="386" y="18240"/>
                    <a:pt x="708" y="15728"/>
                  </a:cubicBezTo>
                  <a:cubicBezTo>
                    <a:pt x="1031" y="13217"/>
                    <a:pt x="1675" y="9072"/>
                    <a:pt x="2481" y="6247"/>
                  </a:cubicBezTo>
                  <a:cubicBezTo>
                    <a:pt x="3287" y="3421"/>
                    <a:pt x="4254" y="1914"/>
                    <a:pt x="5544" y="1035"/>
                  </a:cubicBezTo>
                  <a:cubicBezTo>
                    <a:pt x="6834" y="156"/>
                    <a:pt x="8445" y="-95"/>
                    <a:pt x="9896" y="31"/>
                  </a:cubicBezTo>
                  <a:cubicBezTo>
                    <a:pt x="11347" y="156"/>
                    <a:pt x="12637" y="658"/>
                    <a:pt x="14893" y="2417"/>
                  </a:cubicBezTo>
                  <a:cubicBezTo>
                    <a:pt x="17150" y="4175"/>
                    <a:pt x="20374" y="7189"/>
                    <a:pt x="20857" y="10077"/>
                  </a:cubicBezTo>
                  <a:cubicBezTo>
                    <a:pt x="21341" y="12965"/>
                    <a:pt x="19084" y="15728"/>
                    <a:pt x="16183" y="17612"/>
                  </a:cubicBezTo>
                  <a:cubicBezTo>
                    <a:pt x="13281" y="19496"/>
                    <a:pt x="9735" y="20500"/>
                    <a:pt x="6834" y="21003"/>
                  </a:cubicBezTo>
                  <a:cubicBezTo>
                    <a:pt x="3932" y="21505"/>
                    <a:pt x="1675" y="21505"/>
                    <a:pt x="869" y="21128"/>
                  </a:cubicBezTo>
                  <a:cubicBezTo>
                    <a:pt x="63" y="20752"/>
                    <a:pt x="708" y="19998"/>
                    <a:pt x="1353" y="19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2061537" y="7760174"/>
              <a:ext cx="200519" cy="35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12" fill="norm" stroke="1" extrusionOk="0">
                  <a:moveTo>
                    <a:pt x="21315" y="947"/>
                  </a:moveTo>
                  <a:cubicBezTo>
                    <a:pt x="20415" y="559"/>
                    <a:pt x="19515" y="171"/>
                    <a:pt x="18390" y="41"/>
                  </a:cubicBezTo>
                  <a:cubicBezTo>
                    <a:pt x="17265" y="-88"/>
                    <a:pt x="15915" y="41"/>
                    <a:pt x="13553" y="1141"/>
                  </a:cubicBezTo>
                  <a:cubicBezTo>
                    <a:pt x="11190" y="2240"/>
                    <a:pt x="7815" y="4310"/>
                    <a:pt x="5115" y="6961"/>
                  </a:cubicBezTo>
                  <a:cubicBezTo>
                    <a:pt x="2415" y="9613"/>
                    <a:pt x="390" y="12846"/>
                    <a:pt x="52" y="15368"/>
                  </a:cubicBezTo>
                  <a:cubicBezTo>
                    <a:pt x="-285" y="17890"/>
                    <a:pt x="1065" y="19701"/>
                    <a:pt x="2527" y="20607"/>
                  </a:cubicBezTo>
                  <a:cubicBezTo>
                    <a:pt x="3990" y="21512"/>
                    <a:pt x="5565" y="21512"/>
                    <a:pt x="714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2243855" y="7858210"/>
              <a:ext cx="372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1895"/>
                    <a:pt x="6718" y="3789"/>
                    <a:pt x="3118" y="7105"/>
                  </a:cubicBezTo>
                  <a:cubicBezTo>
                    <a:pt x="-482" y="10421"/>
                    <a:pt x="-482" y="15158"/>
                    <a:pt x="718" y="17811"/>
                  </a:cubicBezTo>
                  <a:cubicBezTo>
                    <a:pt x="1918" y="20463"/>
                    <a:pt x="4318" y="21032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2268405" y="7805516"/>
              <a:ext cx="158751" cy="10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21149"/>
                  </a:moveTo>
                  <a:cubicBezTo>
                    <a:pt x="0" y="17481"/>
                    <a:pt x="0" y="13813"/>
                    <a:pt x="2880" y="10145"/>
                  </a:cubicBezTo>
                  <a:cubicBezTo>
                    <a:pt x="5760" y="6477"/>
                    <a:pt x="11520" y="2809"/>
                    <a:pt x="15120" y="1179"/>
                  </a:cubicBezTo>
                  <a:cubicBezTo>
                    <a:pt x="18720" y="-451"/>
                    <a:pt x="20160" y="-43"/>
                    <a:pt x="21600" y="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2255705" y="7947110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2325555" y="8010610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357305" y="8004260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3429"/>
                    <a:pt x="9120" y="6857"/>
                    <a:pt x="5520" y="10457"/>
                  </a:cubicBezTo>
                  <a:cubicBezTo>
                    <a:pt x="1920" y="14057"/>
                    <a:pt x="960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2477955" y="8055060"/>
              <a:ext cx="107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2731955" y="7839160"/>
              <a:ext cx="69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527"/>
                    <a:pt x="16364" y="7053"/>
                    <a:pt x="12764" y="10653"/>
                  </a:cubicBezTo>
                  <a:cubicBezTo>
                    <a:pt x="9164" y="14253"/>
                    <a:pt x="4582" y="17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2763705" y="7810495"/>
              <a:ext cx="247651" cy="11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1414"/>
                  </a:moveTo>
                  <a:cubicBezTo>
                    <a:pt x="738" y="15708"/>
                    <a:pt x="1477" y="10003"/>
                    <a:pt x="3231" y="6131"/>
                  </a:cubicBezTo>
                  <a:cubicBezTo>
                    <a:pt x="4985" y="2259"/>
                    <a:pt x="7754" y="222"/>
                    <a:pt x="10985" y="18"/>
                  </a:cubicBezTo>
                  <a:cubicBezTo>
                    <a:pt x="14215" y="-186"/>
                    <a:pt x="17908" y="1444"/>
                    <a:pt x="21600" y="3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2767735" y="7964937"/>
              <a:ext cx="16107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297" fill="norm" stroke="1" extrusionOk="0">
                  <a:moveTo>
                    <a:pt x="3673" y="20297"/>
                  </a:moveTo>
                  <a:cubicBezTo>
                    <a:pt x="1710" y="20297"/>
                    <a:pt x="-254" y="20297"/>
                    <a:pt x="27" y="15668"/>
                  </a:cubicBezTo>
                  <a:cubicBezTo>
                    <a:pt x="307" y="11040"/>
                    <a:pt x="2832" y="1783"/>
                    <a:pt x="6759" y="240"/>
                  </a:cubicBezTo>
                  <a:cubicBezTo>
                    <a:pt x="10686" y="-1303"/>
                    <a:pt x="16016" y="4868"/>
                    <a:pt x="21346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2909755" y="8036010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2922455" y="8074110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1714"/>
                    <a:pt x="13500" y="3429"/>
                    <a:pt x="9900" y="6000"/>
                  </a:cubicBezTo>
                  <a:cubicBezTo>
                    <a:pt x="6300" y="8571"/>
                    <a:pt x="3150" y="12000"/>
                    <a:pt x="1575" y="14743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106605" y="7794710"/>
              <a:ext cx="1068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600" fill="norm" stroke="1" extrusionOk="0">
                  <a:moveTo>
                    <a:pt x="18340" y="0"/>
                  </a:moveTo>
                  <a:cubicBezTo>
                    <a:pt x="19970" y="3541"/>
                    <a:pt x="21600" y="7082"/>
                    <a:pt x="19766" y="10446"/>
                  </a:cubicBezTo>
                  <a:cubicBezTo>
                    <a:pt x="17932" y="13810"/>
                    <a:pt x="12634" y="16997"/>
                    <a:pt x="8762" y="18826"/>
                  </a:cubicBezTo>
                  <a:cubicBezTo>
                    <a:pt x="4891" y="20656"/>
                    <a:pt x="2445" y="21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3511873" y="7827402"/>
              <a:ext cx="253413" cy="282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28" fill="norm" stroke="1" extrusionOk="0">
                  <a:moveTo>
                    <a:pt x="1702" y="895"/>
                  </a:moveTo>
                  <a:cubicBezTo>
                    <a:pt x="810" y="412"/>
                    <a:pt x="-83" y="-72"/>
                    <a:pt x="6" y="9"/>
                  </a:cubicBezTo>
                  <a:cubicBezTo>
                    <a:pt x="96" y="89"/>
                    <a:pt x="1167" y="734"/>
                    <a:pt x="3755" y="2346"/>
                  </a:cubicBezTo>
                  <a:cubicBezTo>
                    <a:pt x="6343" y="3958"/>
                    <a:pt x="10449" y="6537"/>
                    <a:pt x="13484" y="8310"/>
                  </a:cubicBezTo>
                  <a:cubicBezTo>
                    <a:pt x="16519" y="10083"/>
                    <a:pt x="18482" y="11050"/>
                    <a:pt x="19732" y="11937"/>
                  </a:cubicBezTo>
                  <a:cubicBezTo>
                    <a:pt x="20981" y="12824"/>
                    <a:pt x="21517" y="13629"/>
                    <a:pt x="21338" y="14113"/>
                  </a:cubicBezTo>
                  <a:cubicBezTo>
                    <a:pt x="21160" y="14597"/>
                    <a:pt x="20267" y="14758"/>
                    <a:pt x="18036" y="15725"/>
                  </a:cubicBezTo>
                  <a:cubicBezTo>
                    <a:pt x="15805" y="16692"/>
                    <a:pt x="12234" y="18465"/>
                    <a:pt x="10003" y="19513"/>
                  </a:cubicBezTo>
                  <a:cubicBezTo>
                    <a:pt x="7772" y="20561"/>
                    <a:pt x="6879" y="20883"/>
                    <a:pt x="5986" y="21125"/>
                  </a:cubicBezTo>
                  <a:cubicBezTo>
                    <a:pt x="5094" y="21367"/>
                    <a:pt x="4201" y="21528"/>
                    <a:pt x="4469" y="21528"/>
                  </a:cubicBezTo>
                  <a:cubicBezTo>
                    <a:pt x="4737" y="21528"/>
                    <a:pt x="6165" y="21367"/>
                    <a:pt x="7593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3941544" y="7856763"/>
              <a:ext cx="212812" cy="222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99" fill="norm" stroke="1" extrusionOk="0">
                  <a:moveTo>
                    <a:pt x="21502" y="3137"/>
                  </a:moveTo>
                  <a:cubicBezTo>
                    <a:pt x="20005" y="1937"/>
                    <a:pt x="18508" y="737"/>
                    <a:pt x="17225" y="237"/>
                  </a:cubicBezTo>
                  <a:cubicBezTo>
                    <a:pt x="15942" y="-263"/>
                    <a:pt x="14872" y="-63"/>
                    <a:pt x="12413" y="1737"/>
                  </a:cubicBezTo>
                  <a:cubicBezTo>
                    <a:pt x="9953" y="3537"/>
                    <a:pt x="6104" y="6937"/>
                    <a:pt x="3645" y="9537"/>
                  </a:cubicBezTo>
                  <a:cubicBezTo>
                    <a:pt x="1185" y="12137"/>
                    <a:pt x="116" y="13937"/>
                    <a:pt x="9" y="15837"/>
                  </a:cubicBezTo>
                  <a:cubicBezTo>
                    <a:pt x="-98" y="17737"/>
                    <a:pt x="757" y="19737"/>
                    <a:pt x="4072" y="20537"/>
                  </a:cubicBezTo>
                  <a:cubicBezTo>
                    <a:pt x="7387" y="21337"/>
                    <a:pt x="13161" y="20937"/>
                    <a:pt x="18936" y="20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4179755" y="8105860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4611555" y="7911126"/>
              <a:ext cx="403315" cy="39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49" fill="norm" stroke="1" extrusionOk="0">
                  <a:moveTo>
                    <a:pt x="0" y="919"/>
                  </a:moveTo>
                  <a:cubicBezTo>
                    <a:pt x="339" y="460"/>
                    <a:pt x="679" y="0"/>
                    <a:pt x="1131" y="0"/>
                  </a:cubicBezTo>
                  <a:cubicBezTo>
                    <a:pt x="1583" y="0"/>
                    <a:pt x="2149" y="460"/>
                    <a:pt x="3053" y="1838"/>
                  </a:cubicBezTo>
                  <a:cubicBezTo>
                    <a:pt x="3958" y="3217"/>
                    <a:pt x="5202" y="5515"/>
                    <a:pt x="5654" y="7181"/>
                  </a:cubicBezTo>
                  <a:cubicBezTo>
                    <a:pt x="6107" y="8847"/>
                    <a:pt x="5768" y="9881"/>
                    <a:pt x="5372" y="10628"/>
                  </a:cubicBezTo>
                  <a:cubicBezTo>
                    <a:pt x="4976" y="11374"/>
                    <a:pt x="4524" y="11834"/>
                    <a:pt x="4015" y="12121"/>
                  </a:cubicBezTo>
                  <a:cubicBezTo>
                    <a:pt x="3506" y="12409"/>
                    <a:pt x="2940" y="12523"/>
                    <a:pt x="2545" y="11949"/>
                  </a:cubicBezTo>
                  <a:cubicBezTo>
                    <a:pt x="2149" y="11374"/>
                    <a:pt x="1923" y="10111"/>
                    <a:pt x="2431" y="8617"/>
                  </a:cubicBezTo>
                  <a:cubicBezTo>
                    <a:pt x="2940" y="7123"/>
                    <a:pt x="4184" y="5400"/>
                    <a:pt x="5824" y="4251"/>
                  </a:cubicBezTo>
                  <a:cubicBezTo>
                    <a:pt x="7464" y="3102"/>
                    <a:pt x="9499" y="2528"/>
                    <a:pt x="10743" y="2413"/>
                  </a:cubicBezTo>
                  <a:cubicBezTo>
                    <a:pt x="11987" y="2298"/>
                    <a:pt x="12440" y="2643"/>
                    <a:pt x="12836" y="3045"/>
                  </a:cubicBezTo>
                  <a:cubicBezTo>
                    <a:pt x="13231" y="3447"/>
                    <a:pt x="13571" y="3906"/>
                    <a:pt x="13853" y="3849"/>
                  </a:cubicBezTo>
                  <a:cubicBezTo>
                    <a:pt x="14136" y="3791"/>
                    <a:pt x="14362" y="3217"/>
                    <a:pt x="14193" y="2987"/>
                  </a:cubicBezTo>
                  <a:cubicBezTo>
                    <a:pt x="14023" y="2757"/>
                    <a:pt x="13458" y="2872"/>
                    <a:pt x="12836" y="3447"/>
                  </a:cubicBezTo>
                  <a:cubicBezTo>
                    <a:pt x="12214" y="4021"/>
                    <a:pt x="11535" y="5055"/>
                    <a:pt x="11139" y="5974"/>
                  </a:cubicBezTo>
                  <a:cubicBezTo>
                    <a:pt x="10743" y="6894"/>
                    <a:pt x="10630" y="7698"/>
                    <a:pt x="10630" y="8387"/>
                  </a:cubicBezTo>
                  <a:cubicBezTo>
                    <a:pt x="10630" y="9077"/>
                    <a:pt x="10743" y="9651"/>
                    <a:pt x="11083" y="9996"/>
                  </a:cubicBezTo>
                  <a:cubicBezTo>
                    <a:pt x="11422" y="10340"/>
                    <a:pt x="11987" y="10455"/>
                    <a:pt x="13288" y="10226"/>
                  </a:cubicBezTo>
                  <a:cubicBezTo>
                    <a:pt x="14588" y="9996"/>
                    <a:pt x="16624" y="9421"/>
                    <a:pt x="17981" y="8789"/>
                  </a:cubicBezTo>
                  <a:cubicBezTo>
                    <a:pt x="19338" y="8157"/>
                    <a:pt x="20017" y="7468"/>
                    <a:pt x="20582" y="6721"/>
                  </a:cubicBezTo>
                  <a:cubicBezTo>
                    <a:pt x="21148" y="5974"/>
                    <a:pt x="21600" y="5170"/>
                    <a:pt x="21543" y="4940"/>
                  </a:cubicBezTo>
                  <a:cubicBezTo>
                    <a:pt x="21487" y="4711"/>
                    <a:pt x="20921" y="5055"/>
                    <a:pt x="20469" y="6491"/>
                  </a:cubicBezTo>
                  <a:cubicBezTo>
                    <a:pt x="20017" y="7928"/>
                    <a:pt x="19677" y="10455"/>
                    <a:pt x="19395" y="12983"/>
                  </a:cubicBezTo>
                  <a:cubicBezTo>
                    <a:pt x="19112" y="15511"/>
                    <a:pt x="18886" y="18038"/>
                    <a:pt x="18547" y="19532"/>
                  </a:cubicBezTo>
                  <a:cubicBezTo>
                    <a:pt x="18207" y="21026"/>
                    <a:pt x="17755" y="21485"/>
                    <a:pt x="17303" y="21543"/>
                  </a:cubicBezTo>
                  <a:cubicBezTo>
                    <a:pt x="16850" y="21600"/>
                    <a:pt x="16398" y="21255"/>
                    <a:pt x="16115" y="20336"/>
                  </a:cubicBezTo>
                  <a:cubicBezTo>
                    <a:pt x="15832" y="19417"/>
                    <a:pt x="15719" y="17923"/>
                    <a:pt x="15606" y="16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5024305" y="7889960"/>
              <a:ext cx="44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2057"/>
                    <a:pt x="10286" y="4114"/>
                    <a:pt x="13886" y="7714"/>
                  </a:cubicBezTo>
                  <a:cubicBezTo>
                    <a:pt x="17486" y="11314"/>
                    <a:pt x="19543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087805" y="7919698"/>
              <a:ext cx="120651" cy="18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11408"/>
                  </a:moveTo>
                  <a:cubicBezTo>
                    <a:pt x="4547" y="9422"/>
                    <a:pt x="9095" y="7436"/>
                    <a:pt x="12126" y="6070"/>
                  </a:cubicBezTo>
                  <a:cubicBezTo>
                    <a:pt x="15158" y="4705"/>
                    <a:pt x="16674" y="3960"/>
                    <a:pt x="17811" y="2967"/>
                  </a:cubicBezTo>
                  <a:cubicBezTo>
                    <a:pt x="18947" y="1973"/>
                    <a:pt x="19705" y="732"/>
                    <a:pt x="19137" y="236"/>
                  </a:cubicBezTo>
                  <a:cubicBezTo>
                    <a:pt x="18568" y="-261"/>
                    <a:pt x="16674" y="-13"/>
                    <a:pt x="13642" y="1353"/>
                  </a:cubicBezTo>
                  <a:cubicBezTo>
                    <a:pt x="10611" y="2718"/>
                    <a:pt x="6442" y="5201"/>
                    <a:pt x="3979" y="8553"/>
                  </a:cubicBezTo>
                  <a:cubicBezTo>
                    <a:pt x="1516" y="11905"/>
                    <a:pt x="758" y="16125"/>
                    <a:pt x="1326" y="18484"/>
                  </a:cubicBezTo>
                  <a:cubicBezTo>
                    <a:pt x="1895" y="20842"/>
                    <a:pt x="3789" y="21339"/>
                    <a:pt x="7389" y="21091"/>
                  </a:cubicBezTo>
                  <a:cubicBezTo>
                    <a:pt x="10989" y="20842"/>
                    <a:pt x="16295" y="19849"/>
                    <a:pt x="21600" y="18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214872" y="7970064"/>
              <a:ext cx="114234" cy="14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951" fill="norm" stroke="1" extrusionOk="0">
                  <a:moveTo>
                    <a:pt x="20017" y="2240"/>
                  </a:moveTo>
                  <a:cubicBezTo>
                    <a:pt x="18446" y="988"/>
                    <a:pt x="16875" y="-264"/>
                    <a:pt x="13733" y="49"/>
                  </a:cubicBezTo>
                  <a:cubicBezTo>
                    <a:pt x="10591" y="362"/>
                    <a:pt x="5879" y="2240"/>
                    <a:pt x="3130" y="5058"/>
                  </a:cubicBezTo>
                  <a:cubicBezTo>
                    <a:pt x="380" y="7875"/>
                    <a:pt x="-405" y="11632"/>
                    <a:pt x="184" y="14762"/>
                  </a:cubicBezTo>
                  <a:cubicBezTo>
                    <a:pt x="773" y="17893"/>
                    <a:pt x="2737" y="20397"/>
                    <a:pt x="6468" y="20866"/>
                  </a:cubicBezTo>
                  <a:cubicBezTo>
                    <a:pt x="10199" y="21336"/>
                    <a:pt x="15697" y="19771"/>
                    <a:pt x="21195" y="18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387200" y="7797798"/>
              <a:ext cx="107006" cy="31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6" fill="norm" stroke="1" extrusionOk="0">
                  <a:moveTo>
                    <a:pt x="21411" y="1498"/>
                  </a:moveTo>
                  <a:cubicBezTo>
                    <a:pt x="20987" y="788"/>
                    <a:pt x="20564" y="77"/>
                    <a:pt x="19717" y="6"/>
                  </a:cubicBezTo>
                  <a:cubicBezTo>
                    <a:pt x="18870" y="-65"/>
                    <a:pt x="17599" y="503"/>
                    <a:pt x="14635" y="2280"/>
                  </a:cubicBezTo>
                  <a:cubicBezTo>
                    <a:pt x="11670" y="4056"/>
                    <a:pt x="7011" y="7040"/>
                    <a:pt x="4046" y="9811"/>
                  </a:cubicBezTo>
                  <a:cubicBezTo>
                    <a:pt x="1082" y="12582"/>
                    <a:pt x="-189" y="15140"/>
                    <a:pt x="23" y="17059"/>
                  </a:cubicBezTo>
                  <a:cubicBezTo>
                    <a:pt x="235" y="18977"/>
                    <a:pt x="1929" y="20256"/>
                    <a:pt x="4258" y="20896"/>
                  </a:cubicBezTo>
                  <a:cubicBezTo>
                    <a:pt x="6587" y="21535"/>
                    <a:pt x="9552" y="21535"/>
                    <a:pt x="11670" y="21109"/>
                  </a:cubicBezTo>
                  <a:cubicBezTo>
                    <a:pt x="13787" y="20682"/>
                    <a:pt x="15058" y="19830"/>
                    <a:pt x="16329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5359726" y="7934410"/>
              <a:ext cx="22973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484" y="21600"/>
                  </a:moveTo>
                  <a:cubicBezTo>
                    <a:pt x="1295" y="19800"/>
                    <a:pt x="106" y="18000"/>
                    <a:pt x="7" y="15750"/>
                  </a:cubicBezTo>
                  <a:cubicBezTo>
                    <a:pt x="-92" y="13500"/>
                    <a:pt x="899" y="10800"/>
                    <a:pt x="4664" y="8100"/>
                  </a:cubicBezTo>
                  <a:cubicBezTo>
                    <a:pt x="8429" y="5400"/>
                    <a:pt x="14969" y="2700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6019085" y="7870910"/>
              <a:ext cx="4662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600" fill="norm" stroke="1" extrusionOk="0">
                  <a:moveTo>
                    <a:pt x="20684" y="0"/>
                  </a:moveTo>
                  <a:cubicBezTo>
                    <a:pt x="13171" y="3161"/>
                    <a:pt x="5658" y="6322"/>
                    <a:pt x="2371" y="9307"/>
                  </a:cubicBezTo>
                  <a:cubicBezTo>
                    <a:pt x="-916" y="12293"/>
                    <a:pt x="23" y="15102"/>
                    <a:pt x="493" y="17034"/>
                  </a:cubicBezTo>
                  <a:cubicBezTo>
                    <a:pt x="962" y="18966"/>
                    <a:pt x="962" y="20020"/>
                    <a:pt x="1432" y="20634"/>
                  </a:cubicBezTo>
                  <a:cubicBezTo>
                    <a:pt x="1901" y="21249"/>
                    <a:pt x="2841" y="21424"/>
                    <a:pt x="3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6015900" y="7871907"/>
              <a:ext cx="249920" cy="223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03" fill="norm" stroke="1" extrusionOk="0">
                  <a:moveTo>
                    <a:pt x="455" y="21101"/>
                  </a:moveTo>
                  <a:cubicBezTo>
                    <a:pt x="95" y="19284"/>
                    <a:pt x="-265" y="17468"/>
                    <a:pt x="275" y="16559"/>
                  </a:cubicBezTo>
                  <a:cubicBezTo>
                    <a:pt x="815" y="15651"/>
                    <a:pt x="2255" y="15651"/>
                    <a:pt x="4865" y="14440"/>
                  </a:cubicBezTo>
                  <a:cubicBezTo>
                    <a:pt x="7475" y="13228"/>
                    <a:pt x="11255" y="10806"/>
                    <a:pt x="13865" y="8686"/>
                  </a:cubicBezTo>
                  <a:cubicBezTo>
                    <a:pt x="16475" y="6567"/>
                    <a:pt x="17915" y="4750"/>
                    <a:pt x="19085" y="3135"/>
                  </a:cubicBezTo>
                  <a:cubicBezTo>
                    <a:pt x="20255" y="1520"/>
                    <a:pt x="21155" y="107"/>
                    <a:pt x="21245" y="6"/>
                  </a:cubicBezTo>
                  <a:cubicBezTo>
                    <a:pt x="21335" y="-95"/>
                    <a:pt x="20615" y="1116"/>
                    <a:pt x="19535" y="3741"/>
                  </a:cubicBezTo>
                  <a:cubicBezTo>
                    <a:pt x="18455" y="6365"/>
                    <a:pt x="17015" y="10402"/>
                    <a:pt x="16205" y="12926"/>
                  </a:cubicBezTo>
                  <a:cubicBezTo>
                    <a:pt x="15395" y="15449"/>
                    <a:pt x="15215" y="16458"/>
                    <a:pt x="15305" y="17669"/>
                  </a:cubicBezTo>
                  <a:cubicBezTo>
                    <a:pt x="15395" y="18881"/>
                    <a:pt x="15755" y="20294"/>
                    <a:pt x="16385" y="20899"/>
                  </a:cubicBezTo>
                  <a:cubicBezTo>
                    <a:pt x="17015" y="21505"/>
                    <a:pt x="17915" y="21303"/>
                    <a:pt x="18815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6208320" y="8042360"/>
              <a:ext cx="75003" cy="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386" fill="norm" stroke="1" extrusionOk="0">
                  <a:moveTo>
                    <a:pt x="14958" y="8526"/>
                  </a:moveTo>
                  <a:cubicBezTo>
                    <a:pt x="13207" y="6253"/>
                    <a:pt x="11456" y="3979"/>
                    <a:pt x="9121" y="2558"/>
                  </a:cubicBezTo>
                  <a:cubicBezTo>
                    <a:pt x="6785" y="1137"/>
                    <a:pt x="3866" y="568"/>
                    <a:pt x="2115" y="1989"/>
                  </a:cubicBezTo>
                  <a:cubicBezTo>
                    <a:pt x="364" y="3411"/>
                    <a:pt x="-220" y="6821"/>
                    <a:pt x="72" y="9947"/>
                  </a:cubicBezTo>
                  <a:cubicBezTo>
                    <a:pt x="364" y="13074"/>
                    <a:pt x="1531" y="15916"/>
                    <a:pt x="3575" y="17905"/>
                  </a:cubicBezTo>
                  <a:cubicBezTo>
                    <a:pt x="5618" y="19895"/>
                    <a:pt x="8537" y="21032"/>
                    <a:pt x="11456" y="21316"/>
                  </a:cubicBezTo>
                  <a:cubicBezTo>
                    <a:pt x="14375" y="21600"/>
                    <a:pt x="17294" y="21032"/>
                    <a:pt x="19045" y="19326"/>
                  </a:cubicBezTo>
                  <a:cubicBezTo>
                    <a:pt x="20796" y="17621"/>
                    <a:pt x="21380" y="14779"/>
                    <a:pt x="19629" y="11368"/>
                  </a:cubicBezTo>
                  <a:cubicBezTo>
                    <a:pt x="17877" y="7958"/>
                    <a:pt x="13791" y="3979"/>
                    <a:pt x="97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1" name="Drawing"/>
          <p:cNvGrpSpPr/>
          <p:nvPr/>
        </p:nvGrpSpPr>
        <p:grpSpPr>
          <a:xfrm>
            <a:off x="76200" y="1748323"/>
            <a:ext cx="12896850" cy="8005277"/>
            <a:chOff x="0" y="0"/>
            <a:chExt cx="12896850" cy="8005276"/>
          </a:xfrm>
        </p:grpSpPr>
        <p:sp>
          <p:nvSpPr>
            <p:cNvPr id="2067" name="Line"/>
            <p:cNvSpPr/>
            <p:nvPr/>
          </p:nvSpPr>
          <p:spPr>
            <a:xfrm>
              <a:off x="881295" y="69647"/>
              <a:ext cx="201787" cy="57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397" fill="norm" stroke="1" extrusionOk="0">
                  <a:moveTo>
                    <a:pt x="1448" y="4660"/>
                  </a:moveTo>
                  <a:cubicBezTo>
                    <a:pt x="1230" y="5606"/>
                    <a:pt x="1012" y="6552"/>
                    <a:pt x="1448" y="8168"/>
                  </a:cubicBezTo>
                  <a:cubicBezTo>
                    <a:pt x="1885" y="9784"/>
                    <a:pt x="2976" y="12070"/>
                    <a:pt x="3848" y="14001"/>
                  </a:cubicBezTo>
                  <a:cubicBezTo>
                    <a:pt x="4721" y="15933"/>
                    <a:pt x="5376" y="17509"/>
                    <a:pt x="5703" y="18534"/>
                  </a:cubicBezTo>
                  <a:cubicBezTo>
                    <a:pt x="6030" y="19559"/>
                    <a:pt x="6030" y="20032"/>
                    <a:pt x="5812" y="19993"/>
                  </a:cubicBezTo>
                  <a:cubicBezTo>
                    <a:pt x="5594" y="19953"/>
                    <a:pt x="5158" y="19401"/>
                    <a:pt x="4176" y="17509"/>
                  </a:cubicBezTo>
                  <a:cubicBezTo>
                    <a:pt x="3194" y="15617"/>
                    <a:pt x="1667" y="12385"/>
                    <a:pt x="794" y="9547"/>
                  </a:cubicBezTo>
                  <a:cubicBezTo>
                    <a:pt x="-79" y="6709"/>
                    <a:pt x="-297" y="4266"/>
                    <a:pt x="467" y="2650"/>
                  </a:cubicBezTo>
                  <a:cubicBezTo>
                    <a:pt x="1230" y="1033"/>
                    <a:pt x="2976" y="245"/>
                    <a:pt x="5267" y="48"/>
                  </a:cubicBezTo>
                  <a:cubicBezTo>
                    <a:pt x="7558" y="-149"/>
                    <a:pt x="10394" y="245"/>
                    <a:pt x="13012" y="1388"/>
                  </a:cubicBezTo>
                  <a:cubicBezTo>
                    <a:pt x="15630" y="2531"/>
                    <a:pt x="18030" y="4423"/>
                    <a:pt x="19448" y="6552"/>
                  </a:cubicBezTo>
                  <a:cubicBezTo>
                    <a:pt x="20867" y="8680"/>
                    <a:pt x="21303" y="11045"/>
                    <a:pt x="20103" y="13252"/>
                  </a:cubicBezTo>
                  <a:cubicBezTo>
                    <a:pt x="18903" y="15460"/>
                    <a:pt x="16067" y="17509"/>
                    <a:pt x="13339" y="18850"/>
                  </a:cubicBezTo>
                  <a:cubicBezTo>
                    <a:pt x="10612" y="20190"/>
                    <a:pt x="7994" y="20820"/>
                    <a:pt x="5812" y="21136"/>
                  </a:cubicBezTo>
                  <a:cubicBezTo>
                    <a:pt x="3630" y="21451"/>
                    <a:pt x="1885" y="21451"/>
                    <a:pt x="1339" y="21293"/>
                  </a:cubicBezTo>
                  <a:cubicBezTo>
                    <a:pt x="794" y="21136"/>
                    <a:pt x="1448" y="20820"/>
                    <a:pt x="2430" y="20623"/>
                  </a:cubicBezTo>
                  <a:cubicBezTo>
                    <a:pt x="3412" y="20426"/>
                    <a:pt x="4721" y="20347"/>
                    <a:pt x="6030" y="2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111250" y="524976"/>
              <a:ext cx="1714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3" y="5110"/>
                    <a:pt x="10667" y="10219"/>
                    <a:pt x="14267" y="13819"/>
                  </a:cubicBezTo>
                  <a:cubicBezTo>
                    <a:pt x="17867" y="17419"/>
                    <a:pt x="19733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136650" y="531326"/>
              <a:ext cx="1206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502"/>
                    <a:pt x="17811" y="1005"/>
                    <a:pt x="15347" y="3098"/>
                  </a:cubicBezTo>
                  <a:cubicBezTo>
                    <a:pt x="12884" y="5191"/>
                    <a:pt x="9853" y="8874"/>
                    <a:pt x="7200" y="12223"/>
                  </a:cubicBezTo>
                  <a:cubicBezTo>
                    <a:pt x="4547" y="15572"/>
                    <a:pt x="2274" y="185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1435100" y="350533"/>
              <a:ext cx="1333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086" y="11918"/>
                    <a:pt x="6171" y="3818"/>
                    <a:pt x="9771" y="1118"/>
                  </a:cubicBezTo>
                  <a:cubicBezTo>
                    <a:pt x="13371" y="-1582"/>
                    <a:pt x="1748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498600" y="461476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934868" y="69953"/>
              <a:ext cx="116183" cy="60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460" fill="norm" stroke="1" extrusionOk="0">
                  <a:moveTo>
                    <a:pt x="17389" y="3275"/>
                  </a:moveTo>
                  <a:cubicBezTo>
                    <a:pt x="18147" y="2530"/>
                    <a:pt x="18905" y="1785"/>
                    <a:pt x="19095" y="1226"/>
                  </a:cubicBezTo>
                  <a:cubicBezTo>
                    <a:pt x="19284" y="668"/>
                    <a:pt x="18905" y="295"/>
                    <a:pt x="17389" y="109"/>
                  </a:cubicBezTo>
                  <a:cubicBezTo>
                    <a:pt x="15874" y="-77"/>
                    <a:pt x="13221" y="-77"/>
                    <a:pt x="9811" y="519"/>
                  </a:cubicBezTo>
                  <a:cubicBezTo>
                    <a:pt x="6400" y="1115"/>
                    <a:pt x="2232" y="2306"/>
                    <a:pt x="716" y="3498"/>
                  </a:cubicBezTo>
                  <a:cubicBezTo>
                    <a:pt x="-800" y="4690"/>
                    <a:pt x="337" y="5882"/>
                    <a:pt x="1853" y="6924"/>
                  </a:cubicBezTo>
                  <a:cubicBezTo>
                    <a:pt x="3368" y="7967"/>
                    <a:pt x="5263" y="8861"/>
                    <a:pt x="6400" y="9494"/>
                  </a:cubicBezTo>
                  <a:cubicBezTo>
                    <a:pt x="7537" y="10127"/>
                    <a:pt x="7916" y="10500"/>
                    <a:pt x="8105" y="10872"/>
                  </a:cubicBezTo>
                  <a:cubicBezTo>
                    <a:pt x="8295" y="11244"/>
                    <a:pt x="8295" y="11617"/>
                    <a:pt x="9242" y="11952"/>
                  </a:cubicBezTo>
                  <a:cubicBezTo>
                    <a:pt x="10189" y="12287"/>
                    <a:pt x="12084" y="12585"/>
                    <a:pt x="13032" y="13144"/>
                  </a:cubicBezTo>
                  <a:cubicBezTo>
                    <a:pt x="13979" y="13702"/>
                    <a:pt x="13979" y="14522"/>
                    <a:pt x="12842" y="15527"/>
                  </a:cubicBezTo>
                  <a:cubicBezTo>
                    <a:pt x="11705" y="16533"/>
                    <a:pt x="9432" y="17724"/>
                    <a:pt x="7726" y="18581"/>
                  </a:cubicBezTo>
                  <a:cubicBezTo>
                    <a:pt x="6021" y="19437"/>
                    <a:pt x="4884" y="19959"/>
                    <a:pt x="4695" y="20406"/>
                  </a:cubicBezTo>
                  <a:cubicBezTo>
                    <a:pt x="4505" y="20853"/>
                    <a:pt x="5263" y="21225"/>
                    <a:pt x="8105" y="21374"/>
                  </a:cubicBezTo>
                  <a:cubicBezTo>
                    <a:pt x="10947" y="21523"/>
                    <a:pt x="15874" y="21449"/>
                    <a:pt x="208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270036" y="247038"/>
              <a:ext cx="161004" cy="25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0875" fill="norm" stroke="1" extrusionOk="0">
                  <a:moveTo>
                    <a:pt x="17263" y="392"/>
                  </a:moveTo>
                  <a:cubicBezTo>
                    <a:pt x="15861" y="52"/>
                    <a:pt x="14458" y="-288"/>
                    <a:pt x="12074" y="392"/>
                  </a:cubicBezTo>
                  <a:cubicBezTo>
                    <a:pt x="9689" y="1073"/>
                    <a:pt x="6323" y="2773"/>
                    <a:pt x="3939" y="5069"/>
                  </a:cubicBezTo>
                  <a:cubicBezTo>
                    <a:pt x="1554" y="7366"/>
                    <a:pt x="152" y="10257"/>
                    <a:pt x="11" y="12893"/>
                  </a:cubicBezTo>
                  <a:cubicBezTo>
                    <a:pt x="-129" y="15529"/>
                    <a:pt x="993" y="17910"/>
                    <a:pt x="3377" y="19356"/>
                  </a:cubicBezTo>
                  <a:cubicBezTo>
                    <a:pt x="5762" y="20802"/>
                    <a:pt x="9409" y="21312"/>
                    <a:pt x="12635" y="20462"/>
                  </a:cubicBezTo>
                  <a:cubicBezTo>
                    <a:pt x="15861" y="19611"/>
                    <a:pt x="18666" y="17400"/>
                    <a:pt x="20068" y="14764"/>
                  </a:cubicBezTo>
                  <a:cubicBezTo>
                    <a:pt x="21471" y="12128"/>
                    <a:pt x="21471" y="9066"/>
                    <a:pt x="21190" y="7110"/>
                  </a:cubicBezTo>
                  <a:cubicBezTo>
                    <a:pt x="20910" y="5155"/>
                    <a:pt x="20349" y="4304"/>
                    <a:pt x="19367" y="3709"/>
                  </a:cubicBezTo>
                  <a:cubicBezTo>
                    <a:pt x="18385" y="3114"/>
                    <a:pt x="16983" y="2773"/>
                    <a:pt x="15720" y="3454"/>
                  </a:cubicBezTo>
                  <a:cubicBezTo>
                    <a:pt x="14458" y="4134"/>
                    <a:pt x="13336" y="5835"/>
                    <a:pt x="12214" y="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641600" y="40432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747105" y="192660"/>
              <a:ext cx="147547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351" y="3086"/>
                  </a:moveTo>
                  <a:cubicBezTo>
                    <a:pt x="47" y="2222"/>
                    <a:pt x="-257" y="1358"/>
                    <a:pt x="351" y="802"/>
                  </a:cubicBezTo>
                  <a:cubicBezTo>
                    <a:pt x="960" y="247"/>
                    <a:pt x="2481" y="0"/>
                    <a:pt x="4763" y="0"/>
                  </a:cubicBezTo>
                  <a:cubicBezTo>
                    <a:pt x="7044" y="0"/>
                    <a:pt x="10087" y="247"/>
                    <a:pt x="11760" y="1358"/>
                  </a:cubicBezTo>
                  <a:cubicBezTo>
                    <a:pt x="13433" y="2469"/>
                    <a:pt x="13737" y="4443"/>
                    <a:pt x="13433" y="5739"/>
                  </a:cubicBezTo>
                  <a:cubicBezTo>
                    <a:pt x="13129" y="7035"/>
                    <a:pt x="12216" y="7653"/>
                    <a:pt x="10695" y="8270"/>
                  </a:cubicBezTo>
                  <a:cubicBezTo>
                    <a:pt x="9174" y="8887"/>
                    <a:pt x="7044" y="9504"/>
                    <a:pt x="6740" y="9813"/>
                  </a:cubicBezTo>
                  <a:cubicBezTo>
                    <a:pt x="6436" y="10121"/>
                    <a:pt x="7957" y="10121"/>
                    <a:pt x="10239" y="10306"/>
                  </a:cubicBezTo>
                  <a:cubicBezTo>
                    <a:pt x="12520" y="10491"/>
                    <a:pt x="15563" y="10862"/>
                    <a:pt x="17692" y="11294"/>
                  </a:cubicBezTo>
                  <a:cubicBezTo>
                    <a:pt x="19822" y="11726"/>
                    <a:pt x="21039" y="12219"/>
                    <a:pt x="21191" y="13083"/>
                  </a:cubicBezTo>
                  <a:cubicBezTo>
                    <a:pt x="21343" y="13947"/>
                    <a:pt x="20430" y="15182"/>
                    <a:pt x="17084" y="16663"/>
                  </a:cubicBezTo>
                  <a:cubicBezTo>
                    <a:pt x="13737" y="18144"/>
                    <a:pt x="7957" y="19872"/>
                    <a:pt x="21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009900" y="550376"/>
              <a:ext cx="381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600"/>
                    <a:pt x="19200" y="7200"/>
                    <a:pt x="15600" y="10800"/>
                  </a:cubicBezTo>
                  <a:cubicBezTo>
                    <a:pt x="12000" y="14400"/>
                    <a:pt x="60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441683" y="270447"/>
              <a:ext cx="162130" cy="25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077" fill="norm" stroke="1" extrusionOk="0">
                  <a:moveTo>
                    <a:pt x="13772" y="3672"/>
                  </a:moveTo>
                  <a:cubicBezTo>
                    <a:pt x="13772" y="2463"/>
                    <a:pt x="13772" y="1253"/>
                    <a:pt x="13097" y="562"/>
                  </a:cubicBezTo>
                  <a:cubicBezTo>
                    <a:pt x="12422" y="-129"/>
                    <a:pt x="11072" y="-302"/>
                    <a:pt x="9047" y="735"/>
                  </a:cubicBezTo>
                  <a:cubicBezTo>
                    <a:pt x="7022" y="1772"/>
                    <a:pt x="4322" y="4018"/>
                    <a:pt x="2432" y="7301"/>
                  </a:cubicBezTo>
                  <a:cubicBezTo>
                    <a:pt x="542" y="10584"/>
                    <a:pt x="-538" y="14904"/>
                    <a:pt x="272" y="17583"/>
                  </a:cubicBezTo>
                  <a:cubicBezTo>
                    <a:pt x="1082" y="20261"/>
                    <a:pt x="3782" y="21298"/>
                    <a:pt x="7292" y="21039"/>
                  </a:cubicBezTo>
                  <a:cubicBezTo>
                    <a:pt x="10802" y="20780"/>
                    <a:pt x="15122" y="19224"/>
                    <a:pt x="17687" y="16460"/>
                  </a:cubicBezTo>
                  <a:cubicBezTo>
                    <a:pt x="20252" y="13695"/>
                    <a:pt x="21062" y="9720"/>
                    <a:pt x="20522" y="6956"/>
                  </a:cubicBezTo>
                  <a:cubicBezTo>
                    <a:pt x="19982" y="4191"/>
                    <a:pt x="18092" y="2636"/>
                    <a:pt x="16337" y="1944"/>
                  </a:cubicBezTo>
                  <a:cubicBezTo>
                    <a:pt x="14582" y="1253"/>
                    <a:pt x="12962" y="1426"/>
                    <a:pt x="12017" y="2204"/>
                  </a:cubicBezTo>
                  <a:cubicBezTo>
                    <a:pt x="11072" y="2981"/>
                    <a:pt x="10802" y="4364"/>
                    <a:pt x="10532" y="5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740150" y="46147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936999" y="264626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408"/>
                    <a:pt x="14400" y="8816"/>
                    <a:pt x="18000" y="12416"/>
                  </a:cubicBezTo>
                  <a:cubicBezTo>
                    <a:pt x="21600" y="16016"/>
                    <a:pt x="21600" y="188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032250" y="582126"/>
              <a:ext cx="571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4410834" y="242315"/>
              <a:ext cx="205549" cy="342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18" fill="norm" stroke="1" extrusionOk="0">
                  <a:moveTo>
                    <a:pt x="15798" y="1389"/>
                  </a:moveTo>
                  <a:cubicBezTo>
                    <a:pt x="15150" y="730"/>
                    <a:pt x="14502" y="72"/>
                    <a:pt x="13422" y="6"/>
                  </a:cubicBezTo>
                  <a:cubicBezTo>
                    <a:pt x="12342" y="-60"/>
                    <a:pt x="10830" y="467"/>
                    <a:pt x="8670" y="2311"/>
                  </a:cubicBezTo>
                  <a:cubicBezTo>
                    <a:pt x="6510" y="4155"/>
                    <a:pt x="3702" y="7316"/>
                    <a:pt x="1974" y="10279"/>
                  </a:cubicBezTo>
                  <a:cubicBezTo>
                    <a:pt x="246" y="13242"/>
                    <a:pt x="-402" y="16008"/>
                    <a:pt x="246" y="17918"/>
                  </a:cubicBezTo>
                  <a:cubicBezTo>
                    <a:pt x="894" y="19828"/>
                    <a:pt x="2838" y="20881"/>
                    <a:pt x="5106" y="21211"/>
                  </a:cubicBezTo>
                  <a:cubicBezTo>
                    <a:pt x="7374" y="21540"/>
                    <a:pt x="9966" y="21145"/>
                    <a:pt x="12558" y="19630"/>
                  </a:cubicBezTo>
                  <a:cubicBezTo>
                    <a:pt x="15150" y="18116"/>
                    <a:pt x="17742" y="15481"/>
                    <a:pt x="19254" y="12584"/>
                  </a:cubicBezTo>
                  <a:cubicBezTo>
                    <a:pt x="20766" y="9686"/>
                    <a:pt x="21198" y="6525"/>
                    <a:pt x="20874" y="4681"/>
                  </a:cubicBezTo>
                  <a:cubicBezTo>
                    <a:pt x="20550" y="2838"/>
                    <a:pt x="19470" y="2311"/>
                    <a:pt x="18066" y="2047"/>
                  </a:cubicBezTo>
                  <a:cubicBezTo>
                    <a:pt x="16662" y="1784"/>
                    <a:pt x="14934" y="1784"/>
                    <a:pt x="14070" y="2377"/>
                  </a:cubicBezTo>
                  <a:cubicBezTo>
                    <a:pt x="13206" y="2969"/>
                    <a:pt x="13206" y="4155"/>
                    <a:pt x="13206" y="5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4724400" y="48687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4868166" y="173647"/>
              <a:ext cx="175716" cy="39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63" fill="norm" stroke="1" extrusionOk="0">
                  <a:moveTo>
                    <a:pt x="17808" y="2840"/>
                  </a:moveTo>
                  <a:cubicBezTo>
                    <a:pt x="17300" y="1930"/>
                    <a:pt x="16792" y="1021"/>
                    <a:pt x="15902" y="509"/>
                  </a:cubicBezTo>
                  <a:cubicBezTo>
                    <a:pt x="15013" y="-2"/>
                    <a:pt x="13742" y="-116"/>
                    <a:pt x="11582" y="111"/>
                  </a:cubicBezTo>
                  <a:cubicBezTo>
                    <a:pt x="9422" y="339"/>
                    <a:pt x="6373" y="907"/>
                    <a:pt x="4594" y="1760"/>
                  </a:cubicBezTo>
                  <a:cubicBezTo>
                    <a:pt x="2815" y="2612"/>
                    <a:pt x="2307" y="3749"/>
                    <a:pt x="3324" y="5511"/>
                  </a:cubicBezTo>
                  <a:cubicBezTo>
                    <a:pt x="4340" y="7273"/>
                    <a:pt x="6881" y="9661"/>
                    <a:pt x="8914" y="11764"/>
                  </a:cubicBezTo>
                  <a:cubicBezTo>
                    <a:pt x="10947" y="13867"/>
                    <a:pt x="12472" y="15686"/>
                    <a:pt x="12218" y="17221"/>
                  </a:cubicBezTo>
                  <a:cubicBezTo>
                    <a:pt x="11964" y="18756"/>
                    <a:pt x="9931" y="20006"/>
                    <a:pt x="8025" y="20688"/>
                  </a:cubicBezTo>
                  <a:cubicBezTo>
                    <a:pt x="6119" y="21370"/>
                    <a:pt x="4340" y="21484"/>
                    <a:pt x="2942" y="21257"/>
                  </a:cubicBezTo>
                  <a:cubicBezTo>
                    <a:pt x="1545" y="21029"/>
                    <a:pt x="528" y="20461"/>
                    <a:pt x="147" y="19210"/>
                  </a:cubicBezTo>
                  <a:cubicBezTo>
                    <a:pt x="-234" y="17960"/>
                    <a:pt x="20" y="16027"/>
                    <a:pt x="2180" y="14095"/>
                  </a:cubicBezTo>
                  <a:cubicBezTo>
                    <a:pt x="4340" y="12162"/>
                    <a:pt x="8406" y="10229"/>
                    <a:pt x="11837" y="8581"/>
                  </a:cubicBezTo>
                  <a:cubicBezTo>
                    <a:pt x="15267" y="6932"/>
                    <a:pt x="18062" y="5568"/>
                    <a:pt x="19587" y="4488"/>
                  </a:cubicBezTo>
                  <a:cubicBezTo>
                    <a:pt x="21112" y="3408"/>
                    <a:pt x="21366" y="2612"/>
                    <a:pt x="20858" y="2101"/>
                  </a:cubicBezTo>
                  <a:cubicBezTo>
                    <a:pt x="20350" y="1589"/>
                    <a:pt x="19079" y="1362"/>
                    <a:pt x="17808" y="1305"/>
                  </a:cubicBezTo>
                  <a:cubicBezTo>
                    <a:pt x="16538" y="1248"/>
                    <a:pt x="15267" y="1362"/>
                    <a:pt x="14251" y="2044"/>
                  </a:cubicBezTo>
                  <a:cubicBezTo>
                    <a:pt x="13234" y="2726"/>
                    <a:pt x="12472" y="3977"/>
                    <a:pt x="11710" y="5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5080000" y="544026"/>
              <a:ext cx="698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5426645" y="216911"/>
              <a:ext cx="126150" cy="331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431" fill="norm" stroke="1" extrusionOk="0">
                  <a:moveTo>
                    <a:pt x="19241" y="1031"/>
                  </a:moveTo>
                  <a:cubicBezTo>
                    <a:pt x="17151" y="484"/>
                    <a:pt x="15060" y="-63"/>
                    <a:pt x="13144" y="5"/>
                  </a:cubicBezTo>
                  <a:cubicBezTo>
                    <a:pt x="11228" y="74"/>
                    <a:pt x="9486" y="757"/>
                    <a:pt x="7048" y="3286"/>
                  </a:cubicBezTo>
                  <a:cubicBezTo>
                    <a:pt x="4609" y="5815"/>
                    <a:pt x="1473" y="10190"/>
                    <a:pt x="428" y="13266"/>
                  </a:cubicBezTo>
                  <a:cubicBezTo>
                    <a:pt x="-617" y="16342"/>
                    <a:pt x="428" y="18119"/>
                    <a:pt x="1648" y="19281"/>
                  </a:cubicBezTo>
                  <a:cubicBezTo>
                    <a:pt x="2867" y="20443"/>
                    <a:pt x="4260" y="20990"/>
                    <a:pt x="6351" y="21264"/>
                  </a:cubicBezTo>
                  <a:cubicBezTo>
                    <a:pt x="8441" y="21537"/>
                    <a:pt x="11228" y="21537"/>
                    <a:pt x="13667" y="20785"/>
                  </a:cubicBezTo>
                  <a:cubicBezTo>
                    <a:pt x="16106" y="20033"/>
                    <a:pt x="18196" y="18529"/>
                    <a:pt x="19415" y="15932"/>
                  </a:cubicBezTo>
                  <a:cubicBezTo>
                    <a:pt x="20635" y="13334"/>
                    <a:pt x="20983" y="9643"/>
                    <a:pt x="20635" y="7183"/>
                  </a:cubicBezTo>
                  <a:cubicBezTo>
                    <a:pt x="20286" y="4722"/>
                    <a:pt x="19241" y="3491"/>
                    <a:pt x="18022" y="3081"/>
                  </a:cubicBezTo>
                  <a:cubicBezTo>
                    <a:pt x="16802" y="2671"/>
                    <a:pt x="15409" y="3081"/>
                    <a:pt x="14712" y="3696"/>
                  </a:cubicBezTo>
                  <a:cubicBezTo>
                    <a:pt x="14015" y="4312"/>
                    <a:pt x="14015" y="5132"/>
                    <a:pt x="14015" y="5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5702299" y="423376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861049" y="178019"/>
              <a:ext cx="136710" cy="392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25" fill="norm" stroke="1" extrusionOk="0">
                  <a:moveTo>
                    <a:pt x="967" y="4033"/>
                  </a:moveTo>
                  <a:cubicBezTo>
                    <a:pt x="967" y="3456"/>
                    <a:pt x="967" y="2878"/>
                    <a:pt x="2096" y="2185"/>
                  </a:cubicBezTo>
                  <a:cubicBezTo>
                    <a:pt x="3224" y="1492"/>
                    <a:pt x="5481" y="684"/>
                    <a:pt x="7415" y="279"/>
                  </a:cubicBezTo>
                  <a:cubicBezTo>
                    <a:pt x="9349" y="-125"/>
                    <a:pt x="10961" y="-125"/>
                    <a:pt x="12251" y="510"/>
                  </a:cubicBezTo>
                  <a:cubicBezTo>
                    <a:pt x="13540" y="1146"/>
                    <a:pt x="14507" y="2416"/>
                    <a:pt x="13863" y="3860"/>
                  </a:cubicBezTo>
                  <a:cubicBezTo>
                    <a:pt x="13218" y="5304"/>
                    <a:pt x="10961" y="6921"/>
                    <a:pt x="9027" y="7961"/>
                  </a:cubicBezTo>
                  <a:cubicBezTo>
                    <a:pt x="7093" y="9000"/>
                    <a:pt x="5481" y="9462"/>
                    <a:pt x="5642" y="9866"/>
                  </a:cubicBezTo>
                  <a:cubicBezTo>
                    <a:pt x="5803" y="10271"/>
                    <a:pt x="7737" y="10617"/>
                    <a:pt x="10478" y="11137"/>
                  </a:cubicBezTo>
                  <a:cubicBezTo>
                    <a:pt x="13218" y="11657"/>
                    <a:pt x="16764" y="12350"/>
                    <a:pt x="18860" y="13274"/>
                  </a:cubicBezTo>
                  <a:cubicBezTo>
                    <a:pt x="20955" y="14198"/>
                    <a:pt x="21600" y="15353"/>
                    <a:pt x="19666" y="16681"/>
                  </a:cubicBezTo>
                  <a:cubicBezTo>
                    <a:pt x="17731" y="18010"/>
                    <a:pt x="13218" y="19511"/>
                    <a:pt x="10155" y="20378"/>
                  </a:cubicBezTo>
                  <a:cubicBezTo>
                    <a:pt x="7093" y="21244"/>
                    <a:pt x="5481" y="21475"/>
                    <a:pt x="4030" y="21417"/>
                  </a:cubicBezTo>
                  <a:cubicBezTo>
                    <a:pt x="2579" y="21359"/>
                    <a:pt x="1290" y="21013"/>
                    <a:pt x="0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6115050" y="0"/>
              <a:ext cx="144580" cy="80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544" fill="norm" stroke="1" extrusionOk="0">
                  <a:moveTo>
                    <a:pt x="6480" y="794"/>
                  </a:moveTo>
                  <a:cubicBezTo>
                    <a:pt x="6789" y="511"/>
                    <a:pt x="7097" y="227"/>
                    <a:pt x="8177" y="86"/>
                  </a:cubicBezTo>
                  <a:cubicBezTo>
                    <a:pt x="9257" y="-56"/>
                    <a:pt x="11109" y="-56"/>
                    <a:pt x="13731" y="341"/>
                  </a:cubicBezTo>
                  <a:cubicBezTo>
                    <a:pt x="16354" y="738"/>
                    <a:pt x="19749" y="1531"/>
                    <a:pt x="20520" y="2665"/>
                  </a:cubicBezTo>
                  <a:cubicBezTo>
                    <a:pt x="21291" y="3799"/>
                    <a:pt x="19440" y="5273"/>
                    <a:pt x="16817" y="6634"/>
                  </a:cubicBezTo>
                  <a:cubicBezTo>
                    <a:pt x="14194" y="7994"/>
                    <a:pt x="10800" y="9242"/>
                    <a:pt x="10029" y="10347"/>
                  </a:cubicBezTo>
                  <a:cubicBezTo>
                    <a:pt x="9257" y="11453"/>
                    <a:pt x="11109" y="12416"/>
                    <a:pt x="13886" y="13494"/>
                  </a:cubicBezTo>
                  <a:cubicBezTo>
                    <a:pt x="16663" y="14571"/>
                    <a:pt x="20366" y="15761"/>
                    <a:pt x="20983" y="16810"/>
                  </a:cubicBezTo>
                  <a:cubicBezTo>
                    <a:pt x="21600" y="17859"/>
                    <a:pt x="19131" y="18766"/>
                    <a:pt x="15120" y="19531"/>
                  </a:cubicBezTo>
                  <a:cubicBezTo>
                    <a:pt x="11109" y="20297"/>
                    <a:pt x="5554" y="20920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2781300" y="1814026"/>
              <a:ext cx="161195" cy="2514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0" y="0"/>
                  </a:moveTo>
                  <a:cubicBezTo>
                    <a:pt x="1683" y="618"/>
                    <a:pt x="3366" y="1236"/>
                    <a:pt x="5049" y="1855"/>
                  </a:cubicBezTo>
                  <a:cubicBezTo>
                    <a:pt x="6732" y="2473"/>
                    <a:pt x="8416" y="3091"/>
                    <a:pt x="9818" y="3736"/>
                  </a:cubicBezTo>
                  <a:cubicBezTo>
                    <a:pt x="11221" y="4382"/>
                    <a:pt x="12343" y="5055"/>
                    <a:pt x="12904" y="5736"/>
                  </a:cubicBezTo>
                  <a:cubicBezTo>
                    <a:pt x="13465" y="6418"/>
                    <a:pt x="13465" y="7109"/>
                    <a:pt x="13465" y="7782"/>
                  </a:cubicBezTo>
                  <a:cubicBezTo>
                    <a:pt x="13465" y="8455"/>
                    <a:pt x="13465" y="9109"/>
                    <a:pt x="13745" y="9791"/>
                  </a:cubicBezTo>
                  <a:cubicBezTo>
                    <a:pt x="14026" y="10473"/>
                    <a:pt x="14587" y="11182"/>
                    <a:pt x="14868" y="11864"/>
                  </a:cubicBezTo>
                  <a:cubicBezTo>
                    <a:pt x="15148" y="12545"/>
                    <a:pt x="15148" y="13200"/>
                    <a:pt x="15148" y="13927"/>
                  </a:cubicBezTo>
                  <a:cubicBezTo>
                    <a:pt x="15148" y="14655"/>
                    <a:pt x="15148" y="15455"/>
                    <a:pt x="15569" y="16191"/>
                  </a:cubicBezTo>
                  <a:cubicBezTo>
                    <a:pt x="15990" y="16927"/>
                    <a:pt x="16831" y="17600"/>
                    <a:pt x="17953" y="18209"/>
                  </a:cubicBezTo>
                  <a:cubicBezTo>
                    <a:pt x="19075" y="18818"/>
                    <a:pt x="20478" y="19364"/>
                    <a:pt x="21039" y="19882"/>
                  </a:cubicBezTo>
                  <a:cubicBezTo>
                    <a:pt x="21600" y="20400"/>
                    <a:pt x="21319" y="20891"/>
                    <a:pt x="21039" y="21191"/>
                  </a:cubicBezTo>
                  <a:cubicBezTo>
                    <a:pt x="20758" y="21491"/>
                    <a:pt x="20478" y="21600"/>
                    <a:pt x="20197" y="21600"/>
                  </a:cubicBezTo>
                  <a:cubicBezTo>
                    <a:pt x="19917" y="21600"/>
                    <a:pt x="19636" y="21491"/>
                    <a:pt x="19356" y="21427"/>
                  </a:cubicBezTo>
                  <a:cubicBezTo>
                    <a:pt x="19075" y="21364"/>
                    <a:pt x="18795" y="21345"/>
                    <a:pt x="18514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2706995" y="4112726"/>
              <a:ext cx="405575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294" y="21600"/>
                  </a:moveTo>
                  <a:cubicBezTo>
                    <a:pt x="260" y="20475"/>
                    <a:pt x="227" y="19350"/>
                    <a:pt x="165" y="18450"/>
                  </a:cubicBezTo>
                  <a:cubicBezTo>
                    <a:pt x="103" y="17550"/>
                    <a:pt x="13" y="16875"/>
                    <a:pt x="1" y="16538"/>
                  </a:cubicBezTo>
                  <a:cubicBezTo>
                    <a:pt x="-10" y="16200"/>
                    <a:pt x="58" y="16200"/>
                    <a:pt x="283" y="16425"/>
                  </a:cubicBezTo>
                  <a:cubicBezTo>
                    <a:pt x="508" y="16650"/>
                    <a:pt x="891" y="17100"/>
                    <a:pt x="1308" y="17438"/>
                  </a:cubicBezTo>
                  <a:cubicBezTo>
                    <a:pt x="1725" y="17775"/>
                    <a:pt x="2176" y="18000"/>
                    <a:pt x="2604" y="18000"/>
                  </a:cubicBezTo>
                  <a:cubicBezTo>
                    <a:pt x="3032" y="18000"/>
                    <a:pt x="3438" y="17775"/>
                    <a:pt x="3832" y="17438"/>
                  </a:cubicBezTo>
                  <a:cubicBezTo>
                    <a:pt x="4227" y="17100"/>
                    <a:pt x="4610" y="16650"/>
                    <a:pt x="5015" y="16088"/>
                  </a:cubicBezTo>
                  <a:cubicBezTo>
                    <a:pt x="5421" y="15525"/>
                    <a:pt x="5849" y="14850"/>
                    <a:pt x="6289" y="14175"/>
                  </a:cubicBezTo>
                  <a:cubicBezTo>
                    <a:pt x="6728" y="13500"/>
                    <a:pt x="7179" y="12825"/>
                    <a:pt x="7641" y="12150"/>
                  </a:cubicBezTo>
                  <a:cubicBezTo>
                    <a:pt x="8103" y="11475"/>
                    <a:pt x="8576" y="10800"/>
                    <a:pt x="9060" y="10125"/>
                  </a:cubicBezTo>
                  <a:cubicBezTo>
                    <a:pt x="9545" y="9450"/>
                    <a:pt x="10041" y="8775"/>
                    <a:pt x="10531" y="8213"/>
                  </a:cubicBezTo>
                  <a:cubicBezTo>
                    <a:pt x="11021" y="7650"/>
                    <a:pt x="11505" y="7200"/>
                    <a:pt x="11990" y="6750"/>
                  </a:cubicBezTo>
                  <a:cubicBezTo>
                    <a:pt x="12475" y="6300"/>
                    <a:pt x="12959" y="5850"/>
                    <a:pt x="13432" y="5400"/>
                  </a:cubicBezTo>
                  <a:cubicBezTo>
                    <a:pt x="13905" y="4950"/>
                    <a:pt x="14367" y="4500"/>
                    <a:pt x="14818" y="4162"/>
                  </a:cubicBezTo>
                  <a:cubicBezTo>
                    <a:pt x="15269" y="3825"/>
                    <a:pt x="15708" y="3600"/>
                    <a:pt x="16125" y="3375"/>
                  </a:cubicBezTo>
                  <a:cubicBezTo>
                    <a:pt x="16542" y="3150"/>
                    <a:pt x="16936" y="2925"/>
                    <a:pt x="17365" y="2700"/>
                  </a:cubicBezTo>
                  <a:cubicBezTo>
                    <a:pt x="17793" y="2475"/>
                    <a:pt x="18255" y="2250"/>
                    <a:pt x="18739" y="2138"/>
                  </a:cubicBezTo>
                  <a:cubicBezTo>
                    <a:pt x="19224" y="2025"/>
                    <a:pt x="19731" y="2025"/>
                    <a:pt x="20182" y="1912"/>
                  </a:cubicBezTo>
                  <a:cubicBezTo>
                    <a:pt x="20632" y="1800"/>
                    <a:pt x="21027" y="1575"/>
                    <a:pt x="21252" y="1238"/>
                  </a:cubicBezTo>
                  <a:cubicBezTo>
                    <a:pt x="21477" y="900"/>
                    <a:pt x="21534" y="450"/>
                    <a:pt x="215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6680200" y="4011126"/>
              <a:ext cx="4978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700" y="0"/>
                  </a:moveTo>
                  <a:cubicBezTo>
                    <a:pt x="11700" y="2463"/>
                    <a:pt x="20700" y="4926"/>
                    <a:pt x="21150" y="8053"/>
                  </a:cubicBezTo>
                  <a:cubicBezTo>
                    <a:pt x="21600" y="11179"/>
                    <a:pt x="13500" y="14968"/>
                    <a:pt x="8550" y="17337"/>
                  </a:cubicBezTo>
                  <a:cubicBezTo>
                    <a:pt x="3600" y="19705"/>
                    <a:pt x="1800" y="206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2675051" y="1770088"/>
              <a:ext cx="252300" cy="21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42" fill="norm" stroke="1" extrusionOk="0">
                  <a:moveTo>
                    <a:pt x="4715" y="8050"/>
                  </a:moveTo>
                  <a:cubicBezTo>
                    <a:pt x="3815" y="11788"/>
                    <a:pt x="2915" y="15527"/>
                    <a:pt x="2105" y="17915"/>
                  </a:cubicBezTo>
                  <a:cubicBezTo>
                    <a:pt x="1295" y="20304"/>
                    <a:pt x="575" y="21342"/>
                    <a:pt x="215" y="21342"/>
                  </a:cubicBezTo>
                  <a:cubicBezTo>
                    <a:pt x="-145" y="21342"/>
                    <a:pt x="-145" y="20304"/>
                    <a:pt x="935" y="17604"/>
                  </a:cubicBezTo>
                  <a:cubicBezTo>
                    <a:pt x="2015" y="14904"/>
                    <a:pt x="4175" y="10542"/>
                    <a:pt x="6065" y="7427"/>
                  </a:cubicBezTo>
                  <a:cubicBezTo>
                    <a:pt x="7955" y="4311"/>
                    <a:pt x="9575" y="2442"/>
                    <a:pt x="10835" y="1300"/>
                  </a:cubicBezTo>
                  <a:cubicBezTo>
                    <a:pt x="12095" y="157"/>
                    <a:pt x="12995" y="-258"/>
                    <a:pt x="13715" y="157"/>
                  </a:cubicBezTo>
                  <a:cubicBezTo>
                    <a:pt x="14435" y="573"/>
                    <a:pt x="14975" y="1819"/>
                    <a:pt x="16235" y="4727"/>
                  </a:cubicBezTo>
                  <a:cubicBezTo>
                    <a:pt x="17495" y="7634"/>
                    <a:pt x="19475" y="12204"/>
                    <a:pt x="21455" y="16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2767389" y="4516576"/>
              <a:ext cx="152037" cy="23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59" fill="norm" stroke="1" extrusionOk="0">
                  <a:moveTo>
                    <a:pt x="15053" y="5344"/>
                  </a:moveTo>
                  <a:cubicBezTo>
                    <a:pt x="14178" y="3828"/>
                    <a:pt x="13302" y="2312"/>
                    <a:pt x="12134" y="1649"/>
                  </a:cubicBezTo>
                  <a:cubicBezTo>
                    <a:pt x="10967" y="986"/>
                    <a:pt x="9507" y="1175"/>
                    <a:pt x="7464" y="3070"/>
                  </a:cubicBezTo>
                  <a:cubicBezTo>
                    <a:pt x="5421" y="4965"/>
                    <a:pt x="2794" y="8565"/>
                    <a:pt x="1334" y="11312"/>
                  </a:cubicBezTo>
                  <a:cubicBezTo>
                    <a:pt x="-125" y="14060"/>
                    <a:pt x="-417" y="15954"/>
                    <a:pt x="605" y="17754"/>
                  </a:cubicBezTo>
                  <a:cubicBezTo>
                    <a:pt x="1626" y="19554"/>
                    <a:pt x="3961" y="21260"/>
                    <a:pt x="7610" y="21354"/>
                  </a:cubicBezTo>
                  <a:cubicBezTo>
                    <a:pt x="11259" y="21449"/>
                    <a:pt x="16221" y="19933"/>
                    <a:pt x="18702" y="16523"/>
                  </a:cubicBezTo>
                  <a:cubicBezTo>
                    <a:pt x="21183" y="13112"/>
                    <a:pt x="21183" y="7807"/>
                    <a:pt x="20745" y="4775"/>
                  </a:cubicBezTo>
                  <a:cubicBezTo>
                    <a:pt x="20307" y="1744"/>
                    <a:pt x="19432" y="986"/>
                    <a:pt x="18264" y="512"/>
                  </a:cubicBezTo>
                  <a:cubicBezTo>
                    <a:pt x="17097" y="38"/>
                    <a:pt x="15637" y="-151"/>
                    <a:pt x="14469" y="133"/>
                  </a:cubicBezTo>
                  <a:cubicBezTo>
                    <a:pt x="13302" y="417"/>
                    <a:pt x="12426" y="1175"/>
                    <a:pt x="11551" y="1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755320" y="960819"/>
              <a:ext cx="698831" cy="12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32" fill="norm" stroke="1" extrusionOk="0">
                  <a:moveTo>
                    <a:pt x="5654" y="4560"/>
                  </a:moveTo>
                  <a:cubicBezTo>
                    <a:pt x="5200" y="4560"/>
                    <a:pt x="4746" y="4560"/>
                    <a:pt x="4259" y="5083"/>
                  </a:cubicBezTo>
                  <a:cubicBezTo>
                    <a:pt x="3773" y="5606"/>
                    <a:pt x="3254" y="6651"/>
                    <a:pt x="3157" y="7348"/>
                  </a:cubicBezTo>
                  <a:cubicBezTo>
                    <a:pt x="3059" y="8044"/>
                    <a:pt x="3384" y="8393"/>
                    <a:pt x="4746" y="7870"/>
                  </a:cubicBezTo>
                  <a:cubicBezTo>
                    <a:pt x="6108" y="7348"/>
                    <a:pt x="8508" y="5954"/>
                    <a:pt x="10778" y="4386"/>
                  </a:cubicBezTo>
                  <a:cubicBezTo>
                    <a:pt x="13048" y="2818"/>
                    <a:pt x="15189" y="1077"/>
                    <a:pt x="16486" y="380"/>
                  </a:cubicBezTo>
                  <a:cubicBezTo>
                    <a:pt x="17784" y="-317"/>
                    <a:pt x="18238" y="31"/>
                    <a:pt x="18302" y="728"/>
                  </a:cubicBezTo>
                  <a:cubicBezTo>
                    <a:pt x="18367" y="1425"/>
                    <a:pt x="18043" y="2470"/>
                    <a:pt x="16713" y="4212"/>
                  </a:cubicBezTo>
                  <a:cubicBezTo>
                    <a:pt x="15384" y="5954"/>
                    <a:pt x="13048" y="8393"/>
                    <a:pt x="10648" y="10483"/>
                  </a:cubicBezTo>
                  <a:cubicBezTo>
                    <a:pt x="8248" y="12573"/>
                    <a:pt x="5784" y="14315"/>
                    <a:pt x="4357" y="15360"/>
                  </a:cubicBezTo>
                  <a:cubicBezTo>
                    <a:pt x="2930" y="16406"/>
                    <a:pt x="2540" y="16754"/>
                    <a:pt x="1892" y="17625"/>
                  </a:cubicBezTo>
                  <a:cubicBezTo>
                    <a:pt x="1243" y="18496"/>
                    <a:pt x="335" y="19889"/>
                    <a:pt x="75" y="20586"/>
                  </a:cubicBezTo>
                  <a:cubicBezTo>
                    <a:pt x="-184" y="21283"/>
                    <a:pt x="205" y="21283"/>
                    <a:pt x="1632" y="19715"/>
                  </a:cubicBezTo>
                  <a:cubicBezTo>
                    <a:pt x="3059" y="18148"/>
                    <a:pt x="5524" y="15012"/>
                    <a:pt x="8119" y="12225"/>
                  </a:cubicBezTo>
                  <a:cubicBezTo>
                    <a:pt x="10713" y="9438"/>
                    <a:pt x="13438" y="6999"/>
                    <a:pt x="15675" y="5431"/>
                  </a:cubicBezTo>
                  <a:cubicBezTo>
                    <a:pt x="17913" y="3864"/>
                    <a:pt x="19665" y="3167"/>
                    <a:pt x="21416" y="24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4257386" y="4188926"/>
              <a:ext cx="2886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7153" y="0"/>
                  </a:moveTo>
                  <a:cubicBezTo>
                    <a:pt x="4068" y="6503"/>
                    <a:pt x="982" y="13006"/>
                    <a:pt x="210" y="13587"/>
                  </a:cubicBezTo>
                  <a:cubicBezTo>
                    <a:pt x="-561" y="14168"/>
                    <a:pt x="982" y="8826"/>
                    <a:pt x="1753" y="5458"/>
                  </a:cubicBezTo>
                  <a:cubicBezTo>
                    <a:pt x="2525" y="2090"/>
                    <a:pt x="2525" y="697"/>
                    <a:pt x="3296" y="581"/>
                  </a:cubicBezTo>
                  <a:cubicBezTo>
                    <a:pt x="4068" y="465"/>
                    <a:pt x="5610" y="1626"/>
                    <a:pt x="7153" y="4297"/>
                  </a:cubicBezTo>
                  <a:cubicBezTo>
                    <a:pt x="8696" y="6968"/>
                    <a:pt x="10239" y="11148"/>
                    <a:pt x="12553" y="14284"/>
                  </a:cubicBezTo>
                  <a:cubicBezTo>
                    <a:pt x="14868" y="17419"/>
                    <a:pt x="17953" y="19510"/>
                    <a:pt x="2103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4104481" y="4580348"/>
              <a:ext cx="125840" cy="214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023" fill="norm" stroke="1" extrusionOk="0">
                  <a:moveTo>
                    <a:pt x="15536" y="846"/>
                  </a:moveTo>
                  <a:cubicBezTo>
                    <a:pt x="13412" y="223"/>
                    <a:pt x="11287" y="-400"/>
                    <a:pt x="8632" y="327"/>
                  </a:cubicBezTo>
                  <a:cubicBezTo>
                    <a:pt x="5976" y="1054"/>
                    <a:pt x="2789" y="3131"/>
                    <a:pt x="1195" y="6350"/>
                  </a:cubicBezTo>
                  <a:cubicBezTo>
                    <a:pt x="-398" y="9569"/>
                    <a:pt x="-398" y="13931"/>
                    <a:pt x="1195" y="16735"/>
                  </a:cubicBezTo>
                  <a:cubicBezTo>
                    <a:pt x="2789" y="19538"/>
                    <a:pt x="5976" y="20785"/>
                    <a:pt x="9163" y="20992"/>
                  </a:cubicBezTo>
                  <a:cubicBezTo>
                    <a:pt x="12350" y="21200"/>
                    <a:pt x="15536" y="20369"/>
                    <a:pt x="17661" y="17773"/>
                  </a:cubicBezTo>
                  <a:cubicBezTo>
                    <a:pt x="19786" y="15177"/>
                    <a:pt x="20848" y="10815"/>
                    <a:pt x="21025" y="8012"/>
                  </a:cubicBezTo>
                  <a:cubicBezTo>
                    <a:pt x="21202" y="5208"/>
                    <a:pt x="20494" y="3962"/>
                    <a:pt x="19432" y="2923"/>
                  </a:cubicBezTo>
                  <a:cubicBezTo>
                    <a:pt x="18369" y="1885"/>
                    <a:pt x="16953" y="1054"/>
                    <a:pt x="16953" y="1365"/>
                  </a:cubicBezTo>
                  <a:cubicBezTo>
                    <a:pt x="16953" y="1677"/>
                    <a:pt x="18369" y="3131"/>
                    <a:pt x="19786" y="45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4349750" y="467787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433854" y="4512776"/>
              <a:ext cx="10639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8583" y="0"/>
                  </a:moveTo>
                  <a:cubicBezTo>
                    <a:pt x="5618" y="4200"/>
                    <a:pt x="2654" y="8400"/>
                    <a:pt x="1171" y="10875"/>
                  </a:cubicBezTo>
                  <a:cubicBezTo>
                    <a:pt x="-311" y="13350"/>
                    <a:pt x="-311" y="14100"/>
                    <a:pt x="748" y="14250"/>
                  </a:cubicBezTo>
                  <a:cubicBezTo>
                    <a:pt x="1807" y="14400"/>
                    <a:pt x="3924" y="13950"/>
                    <a:pt x="5830" y="13500"/>
                  </a:cubicBezTo>
                  <a:cubicBezTo>
                    <a:pt x="7736" y="13050"/>
                    <a:pt x="9430" y="12600"/>
                    <a:pt x="11124" y="12150"/>
                  </a:cubicBezTo>
                  <a:cubicBezTo>
                    <a:pt x="12818" y="11700"/>
                    <a:pt x="14513" y="11250"/>
                    <a:pt x="15995" y="11325"/>
                  </a:cubicBezTo>
                  <a:cubicBezTo>
                    <a:pt x="17477" y="11400"/>
                    <a:pt x="18748" y="12000"/>
                    <a:pt x="19171" y="13050"/>
                  </a:cubicBezTo>
                  <a:cubicBezTo>
                    <a:pt x="19595" y="14100"/>
                    <a:pt x="19171" y="15600"/>
                    <a:pt x="19383" y="17100"/>
                  </a:cubicBezTo>
                  <a:cubicBezTo>
                    <a:pt x="19595" y="18600"/>
                    <a:pt x="20442" y="20100"/>
                    <a:pt x="2128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5486400" y="4101187"/>
              <a:ext cx="44450" cy="22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1722"/>
                  </a:moveTo>
                  <a:cubicBezTo>
                    <a:pt x="4114" y="703"/>
                    <a:pt x="8229" y="-316"/>
                    <a:pt x="10800" y="92"/>
                  </a:cubicBezTo>
                  <a:cubicBezTo>
                    <a:pt x="13371" y="499"/>
                    <a:pt x="14400" y="2333"/>
                    <a:pt x="14914" y="5695"/>
                  </a:cubicBezTo>
                  <a:cubicBezTo>
                    <a:pt x="15429" y="9058"/>
                    <a:pt x="15429" y="13948"/>
                    <a:pt x="16457" y="16801"/>
                  </a:cubicBezTo>
                  <a:cubicBezTo>
                    <a:pt x="17486" y="19654"/>
                    <a:pt x="19543" y="20469"/>
                    <a:pt x="21600" y="212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5462179" y="4539878"/>
              <a:ext cx="81371" cy="16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099" fill="norm" stroke="1" extrusionOk="0">
                  <a:moveTo>
                    <a:pt x="20759" y="1439"/>
                  </a:moveTo>
                  <a:cubicBezTo>
                    <a:pt x="18059" y="608"/>
                    <a:pt x="15359" y="-223"/>
                    <a:pt x="12929" y="54"/>
                  </a:cubicBezTo>
                  <a:cubicBezTo>
                    <a:pt x="10499" y="331"/>
                    <a:pt x="8339" y="1715"/>
                    <a:pt x="6179" y="4762"/>
                  </a:cubicBezTo>
                  <a:cubicBezTo>
                    <a:pt x="4019" y="7808"/>
                    <a:pt x="1859" y="12515"/>
                    <a:pt x="779" y="15562"/>
                  </a:cubicBezTo>
                  <a:cubicBezTo>
                    <a:pt x="-301" y="18608"/>
                    <a:pt x="-301" y="19992"/>
                    <a:pt x="1049" y="20685"/>
                  </a:cubicBezTo>
                  <a:cubicBezTo>
                    <a:pt x="2399" y="21377"/>
                    <a:pt x="5099" y="21377"/>
                    <a:pt x="8879" y="19300"/>
                  </a:cubicBezTo>
                  <a:cubicBezTo>
                    <a:pt x="12659" y="17223"/>
                    <a:pt x="17519" y="13069"/>
                    <a:pt x="19409" y="9608"/>
                  </a:cubicBezTo>
                  <a:cubicBezTo>
                    <a:pt x="21299" y="6146"/>
                    <a:pt x="20219" y="3377"/>
                    <a:pt x="19139" y="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5626100" y="4582626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5708649" y="4463299"/>
              <a:ext cx="128942" cy="26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93" fill="norm" stroke="1" extrusionOk="0">
                  <a:moveTo>
                    <a:pt x="0" y="2464"/>
                  </a:moveTo>
                  <a:cubicBezTo>
                    <a:pt x="5226" y="1607"/>
                    <a:pt x="10452" y="750"/>
                    <a:pt x="13935" y="322"/>
                  </a:cubicBezTo>
                  <a:cubicBezTo>
                    <a:pt x="17419" y="-107"/>
                    <a:pt x="19161" y="-107"/>
                    <a:pt x="20206" y="322"/>
                  </a:cubicBezTo>
                  <a:cubicBezTo>
                    <a:pt x="21252" y="750"/>
                    <a:pt x="21600" y="1607"/>
                    <a:pt x="20729" y="4350"/>
                  </a:cubicBezTo>
                  <a:cubicBezTo>
                    <a:pt x="19858" y="7093"/>
                    <a:pt x="17768" y="11722"/>
                    <a:pt x="16548" y="14893"/>
                  </a:cubicBezTo>
                  <a:cubicBezTo>
                    <a:pt x="15329" y="18064"/>
                    <a:pt x="14981" y="19779"/>
                    <a:pt x="14632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5751895" y="4601676"/>
              <a:ext cx="14090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2118" y="21600"/>
                  </a:moveTo>
                  <a:cubicBezTo>
                    <a:pt x="1151" y="19200"/>
                    <a:pt x="183" y="16800"/>
                    <a:pt x="22" y="14100"/>
                  </a:cubicBezTo>
                  <a:cubicBezTo>
                    <a:pt x="-139" y="11400"/>
                    <a:pt x="506" y="8400"/>
                    <a:pt x="4213" y="6000"/>
                  </a:cubicBezTo>
                  <a:cubicBezTo>
                    <a:pt x="7921" y="3600"/>
                    <a:pt x="14691" y="180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2933700" y="4245520"/>
              <a:ext cx="1409700" cy="89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21230"/>
                  </a:moveTo>
                  <a:cubicBezTo>
                    <a:pt x="778" y="19723"/>
                    <a:pt x="1557" y="18216"/>
                    <a:pt x="2562" y="16207"/>
                  </a:cubicBezTo>
                  <a:cubicBezTo>
                    <a:pt x="3568" y="14197"/>
                    <a:pt x="4800" y="11686"/>
                    <a:pt x="6065" y="10430"/>
                  </a:cubicBezTo>
                  <a:cubicBezTo>
                    <a:pt x="7330" y="9174"/>
                    <a:pt x="8627" y="9174"/>
                    <a:pt x="9957" y="8923"/>
                  </a:cubicBezTo>
                  <a:cubicBezTo>
                    <a:pt x="11286" y="8672"/>
                    <a:pt x="12649" y="8170"/>
                    <a:pt x="13849" y="7667"/>
                  </a:cubicBezTo>
                  <a:cubicBezTo>
                    <a:pt x="15049" y="7165"/>
                    <a:pt x="16086" y="6663"/>
                    <a:pt x="17027" y="5658"/>
                  </a:cubicBezTo>
                  <a:cubicBezTo>
                    <a:pt x="17968" y="4653"/>
                    <a:pt x="18811" y="3146"/>
                    <a:pt x="19427" y="1890"/>
                  </a:cubicBezTo>
                  <a:cubicBezTo>
                    <a:pt x="20043" y="635"/>
                    <a:pt x="20432" y="-370"/>
                    <a:pt x="20757" y="132"/>
                  </a:cubicBezTo>
                  <a:cubicBezTo>
                    <a:pt x="21081" y="635"/>
                    <a:pt x="21341" y="2644"/>
                    <a:pt x="21600" y="46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233369" y="3360909"/>
              <a:ext cx="97332" cy="87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558" fill="norm" stroke="1" extrusionOk="0">
                  <a:moveTo>
                    <a:pt x="7346" y="21558"/>
                  </a:moveTo>
                  <a:cubicBezTo>
                    <a:pt x="7346" y="20571"/>
                    <a:pt x="7346" y="19585"/>
                    <a:pt x="7805" y="18157"/>
                  </a:cubicBezTo>
                  <a:cubicBezTo>
                    <a:pt x="8265" y="16729"/>
                    <a:pt x="9184" y="14860"/>
                    <a:pt x="9644" y="12913"/>
                  </a:cubicBezTo>
                  <a:cubicBezTo>
                    <a:pt x="10103" y="10966"/>
                    <a:pt x="10103" y="8941"/>
                    <a:pt x="9873" y="7097"/>
                  </a:cubicBezTo>
                  <a:cubicBezTo>
                    <a:pt x="9644" y="5254"/>
                    <a:pt x="9184" y="3593"/>
                    <a:pt x="9184" y="2502"/>
                  </a:cubicBezTo>
                  <a:cubicBezTo>
                    <a:pt x="9184" y="1412"/>
                    <a:pt x="9644" y="893"/>
                    <a:pt x="8954" y="711"/>
                  </a:cubicBezTo>
                  <a:cubicBezTo>
                    <a:pt x="8265" y="529"/>
                    <a:pt x="6427" y="685"/>
                    <a:pt x="4818" y="893"/>
                  </a:cubicBezTo>
                  <a:cubicBezTo>
                    <a:pt x="3210" y="1100"/>
                    <a:pt x="1831" y="1360"/>
                    <a:pt x="912" y="1671"/>
                  </a:cubicBezTo>
                  <a:cubicBezTo>
                    <a:pt x="-7" y="1983"/>
                    <a:pt x="-467" y="2346"/>
                    <a:pt x="682" y="2554"/>
                  </a:cubicBezTo>
                  <a:cubicBezTo>
                    <a:pt x="1831" y="2762"/>
                    <a:pt x="4588" y="2814"/>
                    <a:pt x="6886" y="2710"/>
                  </a:cubicBezTo>
                  <a:cubicBezTo>
                    <a:pt x="9184" y="2606"/>
                    <a:pt x="11022" y="2346"/>
                    <a:pt x="12631" y="2009"/>
                  </a:cubicBezTo>
                  <a:cubicBezTo>
                    <a:pt x="14239" y="1671"/>
                    <a:pt x="15618" y="1256"/>
                    <a:pt x="16307" y="919"/>
                  </a:cubicBezTo>
                  <a:cubicBezTo>
                    <a:pt x="16997" y="581"/>
                    <a:pt x="16997" y="321"/>
                    <a:pt x="15848" y="166"/>
                  </a:cubicBezTo>
                  <a:cubicBezTo>
                    <a:pt x="14699" y="10"/>
                    <a:pt x="12401" y="-42"/>
                    <a:pt x="10563" y="36"/>
                  </a:cubicBezTo>
                  <a:cubicBezTo>
                    <a:pt x="8724" y="114"/>
                    <a:pt x="7346" y="321"/>
                    <a:pt x="6656" y="555"/>
                  </a:cubicBezTo>
                  <a:cubicBezTo>
                    <a:pt x="5967" y="789"/>
                    <a:pt x="5967" y="1048"/>
                    <a:pt x="7116" y="1178"/>
                  </a:cubicBezTo>
                  <a:cubicBezTo>
                    <a:pt x="8265" y="1308"/>
                    <a:pt x="10563" y="1308"/>
                    <a:pt x="13090" y="1334"/>
                  </a:cubicBezTo>
                  <a:cubicBezTo>
                    <a:pt x="15618" y="1360"/>
                    <a:pt x="18376" y="1412"/>
                    <a:pt x="21133" y="1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006850" y="3026876"/>
              <a:ext cx="635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4083413" y="3014176"/>
              <a:ext cx="6313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600" fill="norm" stroke="1" extrusionOk="0">
                  <a:moveTo>
                    <a:pt x="20784" y="0"/>
                  </a:moveTo>
                  <a:cubicBezTo>
                    <a:pt x="17300" y="0"/>
                    <a:pt x="13816" y="0"/>
                    <a:pt x="9984" y="1668"/>
                  </a:cubicBezTo>
                  <a:cubicBezTo>
                    <a:pt x="6152" y="3337"/>
                    <a:pt x="1971" y="6673"/>
                    <a:pt x="578" y="10273"/>
                  </a:cubicBezTo>
                  <a:cubicBezTo>
                    <a:pt x="-816" y="13873"/>
                    <a:pt x="578" y="17737"/>
                    <a:pt x="197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4173651" y="3127920"/>
              <a:ext cx="163399" cy="11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0942" fill="norm" stroke="1" extrusionOk="0">
                  <a:moveTo>
                    <a:pt x="1439" y="3573"/>
                  </a:moveTo>
                  <a:cubicBezTo>
                    <a:pt x="608" y="2030"/>
                    <a:pt x="-223" y="487"/>
                    <a:pt x="54" y="102"/>
                  </a:cubicBezTo>
                  <a:cubicBezTo>
                    <a:pt x="331" y="-284"/>
                    <a:pt x="1715" y="487"/>
                    <a:pt x="3100" y="1452"/>
                  </a:cubicBezTo>
                  <a:cubicBezTo>
                    <a:pt x="4485" y="2416"/>
                    <a:pt x="5869" y="3573"/>
                    <a:pt x="6839" y="6080"/>
                  </a:cubicBezTo>
                  <a:cubicBezTo>
                    <a:pt x="7808" y="8587"/>
                    <a:pt x="8362" y="12445"/>
                    <a:pt x="7946" y="15337"/>
                  </a:cubicBezTo>
                  <a:cubicBezTo>
                    <a:pt x="7531" y="18230"/>
                    <a:pt x="6146" y="20159"/>
                    <a:pt x="6146" y="20737"/>
                  </a:cubicBezTo>
                  <a:cubicBezTo>
                    <a:pt x="6146" y="21316"/>
                    <a:pt x="7531" y="20545"/>
                    <a:pt x="10300" y="19966"/>
                  </a:cubicBezTo>
                  <a:cubicBezTo>
                    <a:pt x="13069" y="19387"/>
                    <a:pt x="17223" y="19002"/>
                    <a:pt x="21377" y="186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4235450" y="3376126"/>
              <a:ext cx="12319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"/>
                  </a:moveTo>
                  <a:cubicBezTo>
                    <a:pt x="1188" y="960"/>
                    <a:pt x="2375" y="480"/>
                    <a:pt x="3711" y="240"/>
                  </a:cubicBezTo>
                  <a:cubicBezTo>
                    <a:pt x="5047" y="0"/>
                    <a:pt x="6532" y="0"/>
                    <a:pt x="8109" y="0"/>
                  </a:cubicBezTo>
                  <a:cubicBezTo>
                    <a:pt x="9687" y="0"/>
                    <a:pt x="11357" y="0"/>
                    <a:pt x="12786" y="480"/>
                  </a:cubicBezTo>
                  <a:cubicBezTo>
                    <a:pt x="14214" y="960"/>
                    <a:pt x="15402" y="1920"/>
                    <a:pt x="16627" y="2880"/>
                  </a:cubicBezTo>
                  <a:cubicBezTo>
                    <a:pt x="17852" y="3840"/>
                    <a:pt x="19113" y="4800"/>
                    <a:pt x="19837" y="5280"/>
                  </a:cubicBezTo>
                  <a:cubicBezTo>
                    <a:pt x="20561" y="5760"/>
                    <a:pt x="20746" y="5760"/>
                    <a:pt x="20932" y="5760"/>
                  </a:cubicBezTo>
                  <a:cubicBezTo>
                    <a:pt x="21118" y="5760"/>
                    <a:pt x="21303" y="5760"/>
                    <a:pt x="21414" y="8400"/>
                  </a:cubicBezTo>
                  <a:cubicBezTo>
                    <a:pt x="21526" y="11040"/>
                    <a:pt x="21563" y="16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5480049" y="2588726"/>
              <a:ext cx="57151" cy="85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418"/>
                    <a:pt x="0" y="19236"/>
                    <a:pt x="2000" y="17731"/>
                  </a:cubicBezTo>
                  <a:cubicBezTo>
                    <a:pt x="4000" y="16227"/>
                    <a:pt x="8000" y="14400"/>
                    <a:pt x="10400" y="12493"/>
                  </a:cubicBezTo>
                  <a:cubicBezTo>
                    <a:pt x="12800" y="10585"/>
                    <a:pt x="13600" y="8597"/>
                    <a:pt x="13200" y="6797"/>
                  </a:cubicBezTo>
                  <a:cubicBezTo>
                    <a:pt x="12800" y="4997"/>
                    <a:pt x="11200" y="3385"/>
                    <a:pt x="10400" y="2445"/>
                  </a:cubicBezTo>
                  <a:cubicBezTo>
                    <a:pt x="9600" y="1504"/>
                    <a:pt x="9600" y="1236"/>
                    <a:pt x="9600" y="967"/>
                  </a:cubicBezTo>
                  <a:cubicBezTo>
                    <a:pt x="9600" y="699"/>
                    <a:pt x="9600" y="430"/>
                    <a:pt x="11600" y="269"/>
                  </a:cubicBezTo>
                  <a:cubicBezTo>
                    <a:pt x="13600" y="107"/>
                    <a:pt x="17600" y="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5496983" y="2528141"/>
              <a:ext cx="1608667" cy="6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711" y="21345"/>
                  </a:moveTo>
                  <a:cubicBezTo>
                    <a:pt x="568" y="19995"/>
                    <a:pt x="426" y="18645"/>
                    <a:pt x="284" y="17295"/>
                  </a:cubicBezTo>
                  <a:cubicBezTo>
                    <a:pt x="142" y="15945"/>
                    <a:pt x="0" y="14595"/>
                    <a:pt x="0" y="13920"/>
                  </a:cubicBezTo>
                  <a:cubicBezTo>
                    <a:pt x="0" y="13245"/>
                    <a:pt x="142" y="13245"/>
                    <a:pt x="526" y="12570"/>
                  </a:cubicBezTo>
                  <a:cubicBezTo>
                    <a:pt x="909" y="11895"/>
                    <a:pt x="1535" y="10545"/>
                    <a:pt x="2458" y="9870"/>
                  </a:cubicBezTo>
                  <a:cubicBezTo>
                    <a:pt x="3382" y="9195"/>
                    <a:pt x="4604" y="9195"/>
                    <a:pt x="5826" y="9195"/>
                  </a:cubicBezTo>
                  <a:cubicBezTo>
                    <a:pt x="7048" y="9195"/>
                    <a:pt x="8271" y="9195"/>
                    <a:pt x="9393" y="8857"/>
                  </a:cubicBezTo>
                  <a:cubicBezTo>
                    <a:pt x="10516" y="8520"/>
                    <a:pt x="11539" y="7845"/>
                    <a:pt x="12463" y="6832"/>
                  </a:cubicBezTo>
                  <a:cubicBezTo>
                    <a:pt x="13386" y="5820"/>
                    <a:pt x="14211" y="4470"/>
                    <a:pt x="15177" y="3120"/>
                  </a:cubicBezTo>
                  <a:cubicBezTo>
                    <a:pt x="16143" y="1770"/>
                    <a:pt x="17252" y="420"/>
                    <a:pt x="18118" y="82"/>
                  </a:cubicBezTo>
                  <a:cubicBezTo>
                    <a:pt x="18985" y="-255"/>
                    <a:pt x="19611" y="420"/>
                    <a:pt x="20151" y="2445"/>
                  </a:cubicBezTo>
                  <a:cubicBezTo>
                    <a:pt x="20691" y="4470"/>
                    <a:pt x="21145" y="7845"/>
                    <a:pt x="21600" y="112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5480049" y="2144226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38"/>
                    <a:pt x="7200" y="11077"/>
                    <a:pt x="3600" y="14677"/>
                  </a:cubicBezTo>
                  <a:cubicBezTo>
                    <a:pt x="0" y="18277"/>
                    <a:pt x="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181350" y="4197607"/>
              <a:ext cx="88900" cy="47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470"/>
                  </a:moveTo>
                  <a:cubicBezTo>
                    <a:pt x="2057" y="182"/>
                    <a:pt x="4114" y="-106"/>
                    <a:pt x="5914" y="38"/>
                  </a:cubicBezTo>
                  <a:cubicBezTo>
                    <a:pt x="7714" y="182"/>
                    <a:pt x="9257" y="758"/>
                    <a:pt x="10286" y="2102"/>
                  </a:cubicBezTo>
                  <a:cubicBezTo>
                    <a:pt x="11314" y="3446"/>
                    <a:pt x="11829" y="5558"/>
                    <a:pt x="12343" y="8486"/>
                  </a:cubicBezTo>
                  <a:cubicBezTo>
                    <a:pt x="12857" y="11414"/>
                    <a:pt x="13371" y="15158"/>
                    <a:pt x="13629" y="17270"/>
                  </a:cubicBezTo>
                  <a:cubicBezTo>
                    <a:pt x="13886" y="19382"/>
                    <a:pt x="13886" y="19862"/>
                    <a:pt x="14143" y="20342"/>
                  </a:cubicBezTo>
                  <a:cubicBezTo>
                    <a:pt x="14400" y="20822"/>
                    <a:pt x="14914" y="21302"/>
                    <a:pt x="16200" y="21398"/>
                  </a:cubicBezTo>
                  <a:cubicBezTo>
                    <a:pt x="17486" y="21494"/>
                    <a:pt x="19543" y="21206"/>
                    <a:pt x="21600" y="209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118761" y="4959393"/>
              <a:ext cx="120309" cy="234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70" fill="norm" stroke="1" extrusionOk="0">
                  <a:moveTo>
                    <a:pt x="13247" y="1543"/>
                  </a:moveTo>
                  <a:cubicBezTo>
                    <a:pt x="12130" y="771"/>
                    <a:pt x="11012" y="0"/>
                    <a:pt x="9523" y="0"/>
                  </a:cubicBezTo>
                  <a:cubicBezTo>
                    <a:pt x="8033" y="0"/>
                    <a:pt x="6171" y="771"/>
                    <a:pt x="4495" y="2893"/>
                  </a:cubicBezTo>
                  <a:cubicBezTo>
                    <a:pt x="2819" y="5014"/>
                    <a:pt x="1330" y="8486"/>
                    <a:pt x="585" y="11571"/>
                  </a:cubicBezTo>
                  <a:cubicBezTo>
                    <a:pt x="-160" y="14657"/>
                    <a:pt x="-160" y="17357"/>
                    <a:pt x="399" y="19093"/>
                  </a:cubicBezTo>
                  <a:cubicBezTo>
                    <a:pt x="957" y="20829"/>
                    <a:pt x="2074" y="21600"/>
                    <a:pt x="5054" y="21311"/>
                  </a:cubicBezTo>
                  <a:cubicBezTo>
                    <a:pt x="8033" y="21021"/>
                    <a:pt x="12874" y="19671"/>
                    <a:pt x="16040" y="16971"/>
                  </a:cubicBezTo>
                  <a:cubicBezTo>
                    <a:pt x="19206" y="14271"/>
                    <a:pt x="20695" y="10221"/>
                    <a:pt x="21068" y="7714"/>
                  </a:cubicBezTo>
                  <a:cubicBezTo>
                    <a:pt x="21440" y="5207"/>
                    <a:pt x="20695" y="4243"/>
                    <a:pt x="20137" y="4532"/>
                  </a:cubicBezTo>
                  <a:cubicBezTo>
                    <a:pt x="19578" y="4821"/>
                    <a:pt x="19206" y="6364"/>
                    <a:pt x="18833" y="79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346450" y="5046176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3467100" y="4925526"/>
              <a:ext cx="381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353"/>
                    <a:pt x="4800" y="8707"/>
                    <a:pt x="8400" y="12307"/>
                  </a:cubicBezTo>
                  <a:cubicBezTo>
                    <a:pt x="12000" y="15907"/>
                    <a:pt x="16800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3937000" y="4172961"/>
              <a:ext cx="101600" cy="847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406"/>
                  </a:moveTo>
                  <a:cubicBezTo>
                    <a:pt x="1350" y="190"/>
                    <a:pt x="2700" y="-25"/>
                    <a:pt x="3600" y="2"/>
                  </a:cubicBezTo>
                  <a:cubicBezTo>
                    <a:pt x="4500" y="29"/>
                    <a:pt x="4950" y="298"/>
                    <a:pt x="5175" y="1510"/>
                  </a:cubicBezTo>
                  <a:cubicBezTo>
                    <a:pt x="5400" y="2722"/>
                    <a:pt x="5400" y="4877"/>
                    <a:pt x="5850" y="6816"/>
                  </a:cubicBezTo>
                  <a:cubicBezTo>
                    <a:pt x="6300" y="8755"/>
                    <a:pt x="7200" y="10479"/>
                    <a:pt x="8550" y="12175"/>
                  </a:cubicBezTo>
                  <a:cubicBezTo>
                    <a:pt x="9900" y="13872"/>
                    <a:pt x="11700" y="15542"/>
                    <a:pt x="13950" y="17104"/>
                  </a:cubicBezTo>
                  <a:cubicBezTo>
                    <a:pt x="16200" y="18666"/>
                    <a:pt x="18900" y="20121"/>
                    <a:pt x="21600" y="215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4012660" y="5163417"/>
              <a:ext cx="83091" cy="122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897" fill="norm" stroke="1" extrusionOk="0">
                  <a:moveTo>
                    <a:pt x="19578" y="1660"/>
                  </a:moveTo>
                  <a:cubicBezTo>
                    <a:pt x="16878" y="940"/>
                    <a:pt x="14178" y="220"/>
                    <a:pt x="11208" y="40"/>
                  </a:cubicBezTo>
                  <a:cubicBezTo>
                    <a:pt x="8238" y="-140"/>
                    <a:pt x="4998" y="220"/>
                    <a:pt x="2838" y="2560"/>
                  </a:cubicBezTo>
                  <a:cubicBezTo>
                    <a:pt x="678" y="4900"/>
                    <a:pt x="-402" y="9220"/>
                    <a:pt x="138" y="13000"/>
                  </a:cubicBezTo>
                  <a:cubicBezTo>
                    <a:pt x="678" y="16780"/>
                    <a:pt x="2838" y="20020"/>
                    <a:pt x="6348" y="20740"/>
                  </a:cubicBezTo>
                  <a:cubicBezTo>
                    <a:pt x="9858" y="21460"/>
                    <a:pt x="14718" y="19660"/>
                    <a:pt x="17418" y="16240"/>
                  </a:cubicBezTo>
                  <a:cubicBezTo>
                    <a:pt x="20118" y="12820"/>
                    <a:pt x="20658" y="7780"/>
                    <a:pt x="21198" y="27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4197349" y="5198576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4292600" y="5061791"/>
              <a:ext cx="115447" cy="22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27" fill="norm" stroke="1" extrusionOk="0">
                  <a:moveTo>
                    <a:pt x="0" y="3294"/>
                  </a:moveTo>
                  <a:cubicBezTo>
                    <a:pt x="386" y="2303"/>
                    <a:pt x="771" y="1312"/>
                    <a:pt x="1929" y="718"/>
                  </a:cubicBezTo>
                  <a:cubicBezTo>
                    <a:pt x="3086" y="123"/>
                    <a:pt x="5014" y="-75"/>
                    <a:pt x="6943" y="24"/>
                  </a:cubicBezTo>
                  <a:cubicBezTo>
                    <a:pt x="8871" y="123"/>
                    <a:pt x="10800" y="519"/>
                    <a:pt x="11764" y="1213"/>
                  </a:cubicBezTo>
                  <a:cubicBezTo>
                    <a:pt x="12729" y="1907"/>
                    <a:pt x="12729" y="2897"/>
                    <a:pt x="11957" y="3987"/>
                  </a:cubicBezTo>
                  <a:cubicBezTo>
                    <a:pt x="11186" y="5077"/>
                    <a:pt x="9643" y="6266"/>
                    <a:pt x="8100" y="7356"/>
                  </a:cubicBezTo>
                  <a:cubicBezTo>
                    <a:pt x="6557" y="8446"/>
                    <a:pt x="5014" y="9437"/>
                    <a:pt x="5207" y="9932"/>
                  </a:cubicBezTo>
                  <a:cubicBezTo>
                    <a:pt x="5400" y="10428"/>
                    <a:pt x="7329" y="10428"/>
                    <a:pt x="10221" y="11121"/>
                  </a:cubicBezTo>
                  <a:cubicBezTo>
                    <a:pt x="13114" y="11815"/>
                    <a:pt x="16971" y="13202"/>
                    <a:pt x="19093" y="14391"/>
                  </a:cubicBezTo>
                  <a:cubicBezTo>
                    <a:pt x="21214" y="15580"/>
                    <a:pt x="21600" y="16571"/>
                    <a:pt x="20250" y="17760"/>
                  </a:cubicBezTo>
                  <a:cubicBezTo>
                    <a:pt x="18900" y="18949"/>
                    <a:pt x="15814" y="20336"/>
                    <a:pt x="12536" y="20931"/>
                  </a:cubicBezTo>
                  <a:cubicBezTo>
                    <a:pt x="9257" y="21525"/>
                    <a:pt x="5786" y="21327"/>
                    <a:pt x="2314" y="211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5867400" y="4085331"/>
              <a:ext cx="120650" cy="87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50"/>
                  </a:moveTo>
                  <a:cubicBezTo>
                    <a:pt x="2274" y="-3"/>
                    <a:pt x="4547" y="-55"/>
                    <a:pt x="6253" y="128"/>
                  </a:cubicBezTo>
                  <a:cubicBezTo>
                    <a:pt x="7958" y="311"/>
                    <a:pt x="9095" y="730"/>
                    <a:pt x="10042" y="1697"/>
                  </a:cubicBezTo>
                  <a:cubicBezTo>
                    <a:pt x="10989" y="2665"/>
                    <a:pt x="11747" y="4181"/>
                    <a:pt x="12505" y="5829"/>
                  </a:cubicBezTo>
                  <a:cubicBezTo>
                    <a:pt x="13263" y="7476"/>
                    <a:pt x="14021" y="9254"/>
                    <a:pt x="14779" y="10902"/>
                  </a:cubicBezTo>
                  <a:cubicBezTo>
                    <a:pt x="15537" y="12549"/>
                    <a:pt x="16295" y="14066"/>
                    <a:pt x="16863" y="15557"/>
                  </a:cubicBezTo>
                  <a:cubicBezTo>
                    <a:pt x="17432" y="17047"/>
                    <a:pt x="17811" y="18512"/>
                    <a:pt x="18568" y="19505"/>
                  </a:cubicBezTo>
                  <a:cubicBezTo>
                    <a:pt x="19326" y="20499"/>
                    <a:pt x="20463" y="21022"/>
                    <a:pt x="21600" y="21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5874543" y="5183865"/>
              <a:ext cx="93298" cy="127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0952" fill="norm" stroke="1" extrusionOk="0">
                  <a:moveTo>
                    <a:pt x="15660" y="4511"/>
                  </a:moveTo>
                  <a:cubicBezTo>
                    <a:pt x="14220" y="2769"/>
                    <a:pt x="12780" y="1028"/>
                    <a:pt x="10860" y="331"/>
                  </a:cubicBezTo>
                  <a:cubicBezTo>
                    <a:pt x="8940" y="-366"/>
                    <a:pt x="6540" y="-18"/>
                    <a:pt x="4620" y="1899"/>
                  </a:cubicBezTo>
                  <a:cubicBezTo>
                    <a:pt x="2700" y="3815"/>
                    <a:pt x="1260" y="7299"/>
                    <a:pt x="540" y="10086"/>
                  </a:cubicBezTo>
                  <a:cubicBezTo>
                    <a:pt x="-180" y="12873"/>
                    <a:pt x="-180" y="14963"/>
                    <a:pt x="540" y="16879"/>
                  </a:cubicBezTo>
                  <a:cubicBezTo>
                    <a:pt x="1260" y="18795"/>
                    <a:pt x="2700" y="20537"/>
                    <a:pt x="5580" y="20886"/>
                  </a:cubicBezTo>
                  <a:cubicBezTo>
                    <a:pt x="8460" y="21234"/>
                    <a:pt x="12780" y="20189"/>
                    <a:pt x="15660" y="17924"/>
                  </a:cubicBezTo>
                  <a:cubicBezTo>
                    <a:pt x="18540" y="15660"/>
                    <a:pt x="19980" y="12176"/>
                    <a:pt x="20700" y="9563"/>
                  </a:cubicBezTo>
                  <a:cubicBezTo>
                    <a:pt x="21420" y="6950"/>
                    <a:pt x="21420" y="5208"/>
                    <a:pt x="19740" y="3640"/>
                  </a:cubicBezTo>
                  <a:cubicBezTo>
                    <a:pt x="18060" y="2073"/>
                    <a:pt x="14700" y="679"/>
                    <a:pt x="13020" y="853"/>
                  </a:cubicBezTo>
                  <a:cubicBezTo>
                    <a:pt x="11340" y="1028"/>
                    <a:pt x="11340" y="2769"/>
                    <a:pt x="11580" y="3815"/>
                  </a:cubicBezTo>
                  <a:cubicBezTo>
                    <a:pt x="11820" y="4860"/>
                    <a:pt x="12300" y="5208"/>
                    <a:pt x="12780" y="5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6064250" y="5243026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6118882" y="5123598"/>
              <a:ext cx="89318" cy="22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390" fill="norm" stroke="1" extrusionOk="0">
                  <a:moveTo>
                    <a:pt x="13838" y="1732"/>
                  </a:moveTo>
                  <a:cubicBezTo>
                    <a:pt x="11875" y="1115"/>
                    <a:pt x="9911" y="498"/>
                    <a:pt x="7702" y="190"/>
                  </a:cubicBezTo>
                  <a:cubicBezTo>
                    <a:pt x="5493" y="-119"/>
                    <a:pt x="3038" y="-119"/>
                    <a:pt x="1566" y="704"/>
                  </a:cubicBezTo>
                  <a:cubicBezTo>
                    <a:pt x="93" y="1527"/>
                    <a:pt x="-398" y="3172"/>
                    <a:pt x="338" y="4304"/>
                  </a:cubicBezTo>
                  <a:cubicBezTo>
                    <a:pt x="1075" y="5435"/>
                    <a:pt x="3038" y="6052"/>
                    <a:pt x="6720" y="8110"/>
                  </a:cubicBezTo>
                  <a:cubicBezTo>
                    <a:pt x="10402" y="10167"/>
                    <a:pt x="15802" y="13664"/>
                    <a:pt x="18502" y="15927"/>
                  </a:cubicBezTo>
                  <a:cubicBezTo>
                    <a:pt x="21202" y="18190"/>
                    <a:pt x="21202" y="19218"/>
                    <a:pt x="19729" y="20041"/>
                  </a:cubicBezTo>
                  <a:cubicBezTo>
                    <a:pt x="18257" y="20864"/>
                    <a:pt x="15311" y="21481"/>
                    <a:pt x="13102" y="21378"/>
                  </a:cubicBezTo>
                  <a:cubicBezTo>
                    <a:pt x="10893" y="21275"/>
                    <a:pt x="9420" y="20452"/>
                    <a:pt x="8438" y="18807"/>
                  </a:cubicBezTo>
                  <a:cubicBezTo>
                    <a:pt x="7457" y="17161"/>
                    <a:pt x="6966" y="14692"/>
                    <a:pt x="8684" y="12327"/>
                  </a:cubicBezTo>
                  <a:cubicBezTo>
                    <a:pt x="10402" y="9961"/>
                    <a:pt x="14329" y="7698"/>
                    <a:pt x="16047" y="6052"/>
                  </a:cubicBezTo>
                  <a:cubicBezTo>
                    <a:pt x="17766" y="4407"/>
                    <a:pt x="17275" y="3378"/>
                    <a:pt x="16784" y="2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946922" y="4246076"/>
              <a:ext cx="291578" cy="1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00" fill="norm" stroke="1" extrusionOk="0">
                  <a:moveTo>
                    <a:pt x="2759" y="0"/>
                  </a:moveTo>
                  <a:cubicBezTo>
                    <a:pt x="1515" y="2400"/>
                    <a:pt x="272" y="4800"/>
                    <a:pt x="39" y="8400"/>
                  </a:cubicBezTo>
                  <a:cubicBezTo>
                    <a:pt x="-194" y="12000"/>
                    <a:pt x="583" y="16800"/>
                    <a:pt x="3069" y="18000"/>
                  </a:cubicBezTo>
                  <a:cubicBezTo>
                    <a:pt x="5556" y="19200"/>
                    <a:pt x="9751" y="16800"/>
                    <a:pt x="12393" y="15600"/>
                  </a:cubicBezTo>
                  <a:cubicBezTo>
                    <a:pt x="15035" y="14400"/>
                    <a:pt x="16123" y="14400"/>
                    <a:pt x="16123" y="14400"/>
                  </a:cubicBezTo>
                  <a:cubicBezTo>
                    <a:pt x="16123" y="14400"/>
                    <a:pt x="15035" y="14400"/>
                    <a:pt x="12548" y="14400"/>
                  </a:cubicBezTo>
                  <a:cubicBezTo>
                    <a:pt x="10062" y="14400"/>
                    <a:pt x="6177" y="14400"/>
                    <a:pt x="3846" y="15600"/>
                  </a:cubicBezTo>
                  <a:cubicBezTo>
                    <a:pt x="1515" y="16800"/>
                    <a:pt x="738" y="19200"/>
                    <a:pt x="971" y="20400"/>
                  </a:cubicBezTo>
                  <a:cubicBezTo>
                    <a:pt x="1205" y="21600"/>
                    <a:pt x="2448" y="21600"/>
                    <a:pt x="5245" y="20400"/>
                  </a:cubicBezTo>
                  <a:cubicBezTo>
                    <a:pt x="8042" y="19200"/>
                    <a:pt x="12393" y="16800"/>
                    <a:pt x="15346" y="13200"/>
                  </a:cubicBezTo>
                  <a:cubicBezTo>
                    <a:pt x="18298" y="9600"/>
                    <a:pt x="19852" y="4800"/>
                    <a:pt x="2140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188341" y="3781397"/>
              <a:ext cx="62859" cy="45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6" fill="norm" stroke="1" extrusionOk="0">
                  <a:moveTo>
                    <a:pt x="10582" y="2163"/>
                  </a:moveTo>
                  <a:cubicBezTo>
                    <a:pt x="9862" y="1460"/>
                    <a:pt x="9142" y="757"/>
                    <a:pt x="8422" y="757"/>
                  </a:cubicBezTo>
                  <a:cubicBezTo>
                    <a:pt x="7702" y="757"/>
                    <a:pt x="6982" y="1460"/>
                    <a:pt x="6262" y="3469"/>
                  </a:cubicBezTo>
                  <a:cubicBezTo>
                    <a:pt x="5542" y="5479"/>
                    <a:pt x="4822" y="8794"/>
                    <a:pt x="4462" y="11858"/>
                  </a:cubicBezTo>
                  <a:cubicBezTo>
                    <a:pt x="4102" y="14922"/>
                    <a:pt x="4102" y="17735"/>
                    <a:pt x="4462" y="19393"/>
                  </a:cubicBezTo>
                  <a:cubicBezTo>
                    <a:pt x="4822" y="21051"/>
                    <a:pt x="5542" y="21553"/>
                    <a:pt x="5902" y="21503"/>
                  </a:cubicBezTo>
                  <a:cubicBezTo>
                    <a:pt x="6262" y="21453"/>
                    <a:pt x="6262" y="20850"/>
                    <a:pt x="6262" y="18439"/>
                  </a:cubicBezTo>
                  <a:cubicBezTo>
                    <a:pt x="6262" y="16027"/>
                    <a:pt x="6262" y="11808"/>
                    <a:pt x="5182" y="8643"/>
                  </a:cubicBezTo>
                  <a:cubicBezTo>
                    <a:pt x="4102" y="5479"/>
                    <a:pt x="1942" y="3369"/>
                    <a:pt x="862" y="2013"/>
                  </a:cubicBezTo>
                  <a:cubicBezTo>
                    <a:pt x="-218" y="656"/>
                    <a:pt x="-218" y="53"/>
                    <a:pt x="502" y="3"/>
                  </a:cubicBezTo>
                  <a:cubicBezTo>
                    <a:pt x="1222" y="-47"/>
                    <a:pt x="2662" y="455"/>
                    <a:pt x="4462" y="2163"/>
                  </a:cubicBezTo>
                  <a:cubicBezTo>
                    <a:pt x="6262" y="3871"/>
                    <a:pt x="8422" y="6785"/>
                    <a:pt x="10222" y="9598"/>
                  </a:cubicBezTo>
                  <a:cubicBezTo>
                    <a:pt x="12022" y="12411"/>
                    <a:pt x="13462" y="15123"/>
                    <a:pt x="14182" y="16781"/>
                  </a:cubicBezTo>
                  <a:cubicBezTo>
                    <a:pt x="14902" y="18439"/>
                    <a:pt x="14902" y="19041"/>
                    <a:pt x="14902" y="19644"/>
                  </a:cubicBezTo>
                  <a:cubicBezTo>
                    <a:pt x="14902" y="20247"/>
                    <a:pt x="14902" y="20850"/>
                    <a:pt x="15982" y="20950"/>
                  </a:cubicBezTo>
                  <a:cubicBezTo>
                    <a:pt x="17062" y="21051"/>
                    <a:pt x="19222" y="20649"/>
                    <a:pt x="20302" y="20197"/>
                  </a:cubicBezTo>
                  <a:cubicBezTo>
                    <a:pt x="21382" y="19745"/>
                    <a:pt x="21382" y="19242"/>
                    <a:pt x="21382" y="187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187700" y="378887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2965450" y="3407876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600"/>
                    <a:pt x="11520" y="7200"/>
                    <a:pt x="15120" y="10800"/>
                  </a:cubicBezTo>
                  <a:cubicBezTo>
                    <a:pt x="18720" y="14400"/>
                    <a:pt x="2016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009900" y="3414226"/>
              <a:ext cx="571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349"/>
                    <a:pt x="10400" y="10697"/>
                    <a:pt x="6800" y="14297"/>
                  </a:cubicBezTo>
                  <a:cubicBezTo>
                    <a:pt x="3200" y="17897"/>
                    <a:pt x="1600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3086099" y="3508345"/>
              <a:ext cx="10160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2264"/>
                  </a:moveTo>
                  <a:cubicBezTo>
                    <a:pt x="900" y="1077"/>
                    <a:pt x="1800" y="-110"/>
                    <a:pt x="2025" y="9"/>
                  </a:cubicBezTo>
                  <a:cubicBezTo>
                    <a:pt x="2250" y="127"/>
                    <a:pt x="1800" y="1552"/>
                    <a:pt x="1575" y="2857"/>
                  </a:cubicBezTo>
                  <a:cubicBezTo>
                    <a:pt x="1350" y="4163"/>
                    <a:pt x="1350" y="5349"/>
                    <a:pt x="2025" y="6417"/>
                  </a:cubicBezTo>
                  <a:cubicBezTo>
                    <a:pt x="2700" y="7486"/>
                    <a:pt x="4050" y="8435"/>
                    <a:pt x="6750" y="8435"/>
                  </a:cubicBezTo>
                  <a:cubicBezTo>
                    <a:pt x="9450" y="8435"/>
                    <a:pt x="13500" y="7486"/>
                    <a:pt x="15750" y="6299"/>
                  </a:cubicBezTo>
                  <a:cubicBezTo>
                    <a:pt x="18000" y="5112"/>
                    <a:pt x="18450" y="3688"/>
                    <a:pt x="18675" y="3569"/>
                  </a:cubicBezTo>
                  <a:cubicBezTo>
                    <a:pt x="18900" y="3450"/>
                    <a:pt x="18900" y="4637"/>
                    <a:pt x="18675" y="7130"/>
                  </a:cubicBezTo>
                  <a:cubicBezTo>
                    <a:pt x="18450" y="9622"/>
                    <a:pt x="18000" y="13420"/>
                    <a:pt x="18450" y="16031"/>
                  </a:cubicBezTo>
                  <a:cubicBezTo>
                    <a:pt x="18900" y="18642"/>
                    <a:pt x="20250" y="20066"/>
                    <a:pt x="21600" y="214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194050" y="3797343"/>
              <a:ext cx="774673" cy="7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83" fill="norm" stroke="1" extrusionOk="0">
                  <a:moveTo>
                    <a:pt x="0" y="4547"/>
                  </a:moveTo>
                  <a:cubicBezTo>
                    <a:pt x="589" y="3979"/>
                    <a:pt x="1177" y="3411"/>
                    <a:pt x="2325" y="2842"/>
                  </a:cubicBezTo>
                  <a:cubicBezTo>
                    <a:pt x="3472" y="2274"/>
                    <a:pt x="5179" y="1705"/>
                    <a:pt x="7180" y="1137"/>
                  </a:cubicBezTo>
                  <a:cubicBezTo>
                    <a:pt x="9181" y="568"/>
                    <a:pt x="11477" y="0"/>
                    <a:pt x="13360" y="0"/>
                  </a:cubicBezTo>
                  <a:cubicBezTo>
                    <a:pt x="15244" y="0"/>
                    <a:pt x="16715" y="568"/>
                    <a:pt x="17774" y="853"/>
                  </a:cubicBezTo>
                  <a:cubicBezTo>
                    <a:pt x="18834" y="1137"/>
                    <a:pt x="19481" y="1137"/>
                    <a:pt x="19952" y="1421"/>
                  </a:cubicBezTo>
                  <a:cubicBezTo>
                    <a:pt x="20423" y="1705"/>
                    <a:pt x="20717" y="2274"/>
                    <a:pt x="20717" y="1989"/>
                  </a:cubicBezTo>
                  <a:cubicBezTo>
                    <a:pt x="20717" y="1705"/>
                    <a:pt x="20423" y="568"/>
                    <a:pt x="20158" y="853"/>
                  </a:cubicBezTo>
                  <a:cubicBezTo>
                    <a:pt x="19893" y="1137"/>
                    <a:pt x="19658" y="2842"/>
                    <a:pt x="19511" y="5116"/>
                  </a:cubicBezTo>
                  <a:cubicBezTo>
                    <a:pt x="19363" y="7389"/>
                    <a:pt x="19305" y="10232"/>
                    <a:pt x="19422" y="12221"/>
                  </a:cubicBezTo>
                  <a:cubicBezTo>
                    <a:pt x="19540" y="14211"/>
                    <a:pt x="19834" y="15347"/>
                    <a:pt x="20187" y="15063"/>
                  </a:cubicBezTo>
                  <a:cubicBezTo>
                    <a:pt x="20541" y="14779"/>
                    <a:pt x="20953" y="13074"/>
                    <a:pt x="21070" y="11084"/>
                  </a:cubicBezTo>
                  <a:cubicBezTo>
                    <a:pt x="21188" y="9095"/>
                    <a:pt x="21011" y="6821"/>
                    <a:pt x="20776" y="5968"/>
                  </a:cubicBezTo>
                  <a:cubicBezTo>
                    <a:pt x="20541" y="5116"/>
                    <a:pt x="20246" y="5684"/>
                    <a:pt x="20011" y="7389"/>
                  </a:cubicBezTo>
                  <a:cubicBezTo>
                    <a:pt x="19775" y="9095"/>
                    <a:pt x="19599" y="11937"/>
                    <a:pt x="19599" y="14495"/>
                  </a:cubicBezTo>
                  <a:cubicBezTo>
                    <a:pt x="19599" y="17053"/>
                    <a:pt x="19775" y="19326"/>
                    <a:pt x="20099" y="20463"/>
                  </a:cubicBezTo>
                  <a:cubicBezTo>
                    <a:pt x="20423" y="21600"/>
                    <a:pt x="20894" y="21600"/>
                    <a:pt x="21188" y="20179"/>
                  </a:cubicBezTo>
                  <a:cubicBezTo>
                    <a:pt x="21482" y="18758"/>
                    <a:pt x="21600" y="15916"/>
                    <a:pt x="21512" y="14211"/>
                  </a:cubicBezTo>
                  <a:cubicBezTo>
                    <a:pt x="21423" y="12505"/>
                    <a:pt x="21129" y="11937"/>
                    <a:pt x="20835" y="11653"/>
                  </a:cubicBezTo>
                  <a:cubicBezTo>
                    <a:pt x="20541" y="11368"/>
                    <a:pt x="20246" y="11368"/>
                    <a:pt x="20099" y="11937"/>
                  </a:cubicBezTo>
                  <a:cubicBezTo>
                    <a:pt x="19952" y="12505"/>
                    <a:pt x="19952" y="13642"/>
                    <a:pt x="19952" y="147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900182" y="2731512"/>
              <a:ext cx="51889" cy="1057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5" h="21580" fill="norm" stroke="1" extrusionOk="0">
                  <a:moveTo>
                    <a:pt x="1988" y="21580"/>
                  </a:moveTo>
                  <a:cubicBezTo>
                    <a:pt x="1988" y="20543"/>
                    <a:pt x="1988" y="19506"/>
                    <a:pt x="1988" y="18189"/>
                  </a:cubicBezTo>
                  <a:cubicBezTo>
                    <a:pt x="1988" y="16871"/>
                    <a:pt x="1988" y="15273"/>
                    <a:pt x="2404" y="13804"/>
                  </a:cubicBezTo>
                  <a:cubicBezTo>
                    <a:pt x="2819" y="12335"/>
                    <a:pt x="3650" y="10996"/>
                    <a:pt x="4065" y="9441"/>
                  </a:cubicBezTo>
                  <a:cubicBezTo>
                    <a:pt x="4481" y="7886"/>
                    <a:pt x="4481" y="6114"/>
                    <a:pt x="4896" y="4905"/>
                  </a:cubicBezTo>
                  <a:cubicBezTo>
                    <a:pt x="5311" y="3695"/>
                    <a:pt x="6142" y="3047"/>
                    <a:pt x="7388" y="2507"/>
                  </a:cubicBezTo>
                  <a:cubicBezTo>
                    <a:pt x="8634" y="1967"/>
                    <a:pt x="10296" y="1535"/>
                    <a:pt x="11542" y="1211"/>
                  </a:cubicBezTo>
                  <a:cubicBezTo>
                    <a:pt x="12788" y="887"/>
                    <a:pt x="13619" y="671"/>
                    <a:pt x="13204" y="455"/>
                  </a:cubicBezTo>
                  <a:cubicBezTo>
                    <a:pt x="12788" y="239"/>
                    <a:pt x="11127" y="23"/>
                    <a:pt x="9050" y="2"/>
                  </a:cubicBezTo>
                  <a:cubicBezTo>
                    <a:pt x="6973" y="-20"/>
                    <a:pt x="4481" y="153"/>
                    <a:pt x="2819" y="347"/>
                  </a:cubicBezTo>
                  <a:cubicBezTo>
                    <a:pt x="1158" y="542"/>
                    <a:pt x="327" y="758"/>
                    <a:pt x="327" y="974"/>
                  </a:cubicBezTo>
                  <a:cubicBezTo>
                    <a:pt x="327" y="1190"/>
                    <a:pt x="1158" y="1406"/>
                    <a:pt x="3650" y="1492"/>
                  </a:cubicBezTo>
                  <a:cubicBezTo>
                    <a:pt x="6142" y="1578"/>
                    <a:pt x="10296" y="1535"/>
                    <a:pt x="13204" y="1384"/>
                  </a:cubicBezTo>
                  <a:cubicBezTo>
                    <a:pt x="16111" y="1233"/>
                    <a:pt x="17773" y="974"/>
                    <a:pt x="19019" y="736"/>
                  </a:cubicBezTo>
                  <a:cubicBezTo>
                    <a:pt x="20265" y="498"/>
                    <a:pt x="21096" y="282"/>
                    <a:pt x="19434" y="174"/>
                  </a:cubicBezTo>
                  <a:cubicBezTo>
                    <a:pt x="17773" y="66"/>
                    <a:pt x="13619" y="66"/>
                    <a:pt x="10711" y="174"/>
                  </a:cubicBezTo>
                  <a:cubicBezTo>
                    <a:pt x="7804" y="282"/>
                    <a:pt x="6142" y="498"/>
                    <a:pt x="5727" y="714"/>
                  </a:cubicBezTo>
                  <a:cubicBezTo>
                    <a:pt x="5311" y="930"/>
                    <a:pt x="6142" y="1146"/>
                    <a:pt x="8634" y="1211"/>
                  </a:cubicBezTo>
                  <a:cubicBezTo>
                    <a:pt x="11127" y="1276"/>
                    <a:pt x="15281" y="1190"/>
                    <a:pt x="17773" y="1038"/>
                  </a:cubicBezTo>
                  <a:cubicBezTo>
                    <a:pt x="20265" y="887"/>
                    <a:pt x="21096" y="671"/>
                    <a:pt x="19434" y="520"/>
                  </a:cubicBezTo>
                  <a:cubicBezTo>
                    <a:pt x="17773" y="369"/>
                    <a:pt x="13619" y="282"/>
                    <a:pt x="9881" y="304"/>
                  </a:cubicBezTo>
                  <a:cubicBezTo>
                    <a:pt x="6142" y="326"/>
                    <a:pt x="2819" y="455"/>
                    <a:pt x="1158" y="628"/>
                  </a:cubicBezTo>
                  <a:cubicBezTo>
                    <a:pt x="-504" y="801"/>
                    <a:pt x="-504" y="1017"/>
                    <a:pt x="1988" y="1146"/>
                  </a:cubicBezTo>
                  <a:cubicBezTo>
                    <a:pt x="4481" y="1276"/>
                    <a:pt x="9465" y="1319"/>
                    <a:pt x="12788" y="1233"/>
                  </a:cubicBezTo>
                  <a:cubicBezTo>
                    <a:pt x="16111" y="1146"/>
                    <a:pt x="17773" y="930"/>
                    <a:pt x="19434" y="7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920066" y="2798276"/>
              <a:ext cx="1794934" cy="63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357" y="6480"/>
                  </a:moveTo>
                  <a:cubicBezTo>
                    <a:pt x="178" y="5040"/>
                    <a:pt x="0" y="3600"/>
                    <a:pt x="0" y="2880"/>
                  </a:cubicBezTo>
                  <a:cubicBezTo>
                    <a:pt x="0" y="2160"/>
                    <a:pt x="178" y="2160"/>
                    <a:pt x="751" y="1800"/>
                  </a:cubicBezTo>
                  <a:cubicBezTo>
                    <a:pt x="1325" y="1440"/>
                    <a:pt x="2292" y="720"/>
                    <a:pt x="3260" y="360"/>
                  </a:cubicBezTo>
                  <a:cubicBezTo>
                    <a:pt x="4228" y="0"/>
                    <a:pt x="5196" y="0"/>
                    <a:pt x="6241" y="0"/>
                  </a:cubicBezTo>
                  <a:cubicBezTo>
                    <a:pt x="7285" y="0"/>
                    <a:pt x="8406" y="0"/>
                    <a:pt x="9450" y="360"/>
                  </a:cubicBezTo>
                  <a:cubicBezTo>
                    <a:pt x="10494" y="720"/>
                    <a:pt x="11462" y="1440"/>
                    <a:pt x="12379" y="2160"/>
                  </a:cubicBezTo>
                  <a:cubicBezTo>
                    <a:pt x="13296" y="2880"/>
                    <a:pt x="14162" y="3600"/>
                    <a:pt x="14952" y="4680"/>
                  </a:cubicBezTo>
                  <a:cubicBezTo>
                    <a:pt x="15742" y="5760"/>
                    <a:pt x="16455" y="7200"/>
                    <a:pt x="17193" y="8640"/>
                  </a:cubicBezTo>
                  <a:cubicBezTo>
                    <a:pt x="17932" y="10080"/>
                    <a:pt x="18696" y="11520"/>
                    <a:pt x="19358" y="13680"/>
                  </a:cubicBezTo>
                  <a:cubicBezTo>
                    <a:pt x="20021" y="15840"/>
                    <a:pt x="20581" y="18720"/>
                    <a:pt x="20925" y="20160"/>
                  </a:cubicBezTo>
                  <a:cubicBezTo>
                    <a:pt x="21269" y="21600"/>
                    <a:pt x="21396" y="21600"/>
                    <a:pt x="21473" y="21240"/>
                  </a:cubicBezTo>
                  <a:cubicBezTo>
                    <a:pt x="21549" y="20880"/>
                    <a:pt x="21575" y="2016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5693833" y="2480776"/>
              <a:ext cx="130386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0" y="21600"/>
                  </a:moveTo>
                  <a:cubicBezTo>
                    <a:pt x="140" y="21010"/>
                    <a:pt x="140" y="20420"/>
                    <a:pt x="105" y="20420"/>
                  </a:cubicBezTo>
                  <a:cubicBezTo>
                    <a:pt x="70" y="20420"/>
                    <a:pt x="0" y="21010"/>
                    <a:pt x="0" y="20833"/>
                  </a:cubicBezTo>
                  <a:cubicBezTo>
                    <a:pt x="0" y="20656"/>
                    <a:pt x="70" y="19711"/>
                    <a:pt x="245" y="18118"/>
                  </a:cubicBezTo>
                  <a:cubicBezTo>
                    <a:pt x="421" y="16525"/>
                    <a:pt x="701" y="14282"/>
                    <a:pt x="859" y="12511"/>
                  </a:cubicBezTo>
                  <a:cubicBezTo>
                    <a:pt x="1017" y="10741"/>
                    <a:pt x="1052" y="9443"/>
                    <a:pt x="1087" y="8498"/>
                  </a:cubicBezTo>
                  <a:cubicBezTo>
                    <a:pt x="1122" y="7554"/>
                    <a:pt x="1157" y="6964"/>
                    <a:pt x="1122" y="6905"/>
                  </a:cubicBezTo>
                  <a:cubicBezTo>
                    <a:pt x="1087" y="6846"/>
                    <a:pt x="982" y="7318"/>
                    <a:pt x="929" y="7849"/>
                  </a:cubicBezTo>
                  <a:cubicBezTo>
                    <a:pt x="877" y="8380"/>
                    <a:pt x="877" y="8970"/>
                    <a:pt x="947" y="9089"/>
                  </a:cubicBezTo>
                  <a:cubicBezTo>
                    <a:pt x="1017" y="9207"/>
                    <a:pt x="1157" y="8852"/>
                    <a:pt x="1262" y="8380"/>
                  </a:cubicBezTo>
                  <a:cubicBezTo>
                    <a:pt x="1368" y="7908"/>
                    <a:pt x="1438" y="7318"/>
                    <a:pt x="1385" y="6905"/>
                  </a:cubicBezTo>
                  <a:cubicBezTo>
                    <a:pt x="1332" y="6492"/>
                    <a:pt x="1157" y="6256"/>
                    <a:pt x="999" y="6315"/>
                  </a:cubicBezTo>
                  <a:cubicBezTo>
                    <a:pt x="842" y="6374"/>
                    <a:pt x="701" y="6728"/>
                    <a:pt x="719" y="6905"/>
                  </a:cubicBezTo>
                  <a:cubicBezTo>
                    <a:pt x="736" y="7082"/>
                    <a:pt x="912" y="7082"/>
                    <a:pt x="1087" y="7082"/>
                  </a:cubicBezTo>
                  <a:cubicBezTo>
                    <a:pt x="1262" y="7082"/>
                    <a:pt x="1438" y="7082"/>
                    <a:pt x="1578" y="6787"/>
                  </a:cubicBezTo>
                  <a:cubicBezTo>
                    <a:pt x="1718" y="6492"/>
                    <a:pt x="1823" y="5902"/>
                    <a:pt x="2297" y="5430"/>
                  </a:cubicBezTo>
                  <a:cubicBezTo>
                    <a:pt x="2770" y="4957"/>
                    <a:pt x="3612" y="4603"/>
                    <a:pt x="4611" y="4190"/>
                  </a:cubicBezTo>
                  <a:cubicBezTo>
                    <a:pt x="5610" y="3777"/>
                    <a:pt x="6768" y="3305"/>
                    <a:pt x="8012" y="2951"/>
                  </a:cubicBezTo>
                  <a:cubicBezTo>
                    <a:pt x="9257" y="2597"/>
                    <a:pt x="10590" y="2361"/>
                    <a:pt x="11817" y="2125"/>
                  </a:cubicBezTo>
                  <a:cubicBezTo>
                    <a:pt x="13044" y="1889"/>
                    <a:pt x="14166" y="1652"/>
                    <a:pt x="15376" y="1357"/>
                  </a:cubicBezTo>
                  <a:cubicBezTo>
                    <a:pt x="16586" y="1062"/>
                    <a:pt x="17883" y="708"/>
                    <a:pt x="18935" y="472"/>
                  </a:cubicBezTo>
                  <a:cubicBezTo>
                    <a:pt x="19987" y="236"/>
                    <a:pt x="20794" y="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5835649" y="2277304"/>
              <a:ext cx="6351" cy="17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2404"/>
                  </a:moveTo>
                  <a:cubicBezTo>
                    <a:pt x="0" y="1087"/>
                    <a:pt x="0" y="-230"/>
                    <a:pt x="3600" y="33"/>
                  </a:cubicBezTo>
                  <a:cubicBezTo>
                    <a:pt x="7200" y="297"/>
                    <a:pt x="14400" y="2141"/>
                    <a:pt x="18000" y="5960"/>
                  </a:cubicBezTo>
                  <a:cubicBezTo>
                    <a:pt x="21600" y="9780"/>
                    <a:pt x="21600" y="15575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3513880" y="2405218"/>
              <a:ext cx="103883" cy="21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260" fill="norm" stroke="1" extrusionOk="0">
                  <a:moveTo>
                    <a:pt x="2075" y="4426"/>
                  </a:moveTo>
                  <a:cubicBezTo>
                    <a:pt x="805" y="3571"/>
                    <a:pt x="-466" y="2715"/>
                    <a:pt x="169" y="1967"/>
                  </a:cubicBezTo>
                  <a:cubicBezTo>
                    <a:pt x="805" y="1218"/>
                    <a:pt x="3346" y="577"/>
                    <a:pt x="5887" y="256"/>
                  </a:cubicBezTo>
                  <a:cubicBezTo>
                    <a:pt x="8428" y="-65"/>
                    <a:pt x="10969" y="-65"/>
                    <a:pt x="13299" y="149"/>
                  </a:cubicBezTo>
                  <a:cubicBezTo>
                    <a:pt x="15628" y="363"/>
                    <a:pt x="17746" y="790"/>
                    <a:pt x="17746" y="2181"/>
                  </a:cubicBezTo>
                  <a:cubicBezTo>
                    <a:pt x="17746" y="3571"/>
                    <a:pt x="15628" y="5923"/>
                    <a:pt x="13722" y="7420"/>
                  </a:cubicBezTo>
                  <a:cubicBezTo>
                    <a:pt x="11816" y="8917"/>
                    <a:pt x="10122" y="9559"/>
                    <a:pt x="10334" y="9773"/>
                  </a:cubicBezTo>
                  <a:cubicBezTo>
                    <a:pt x="10546" y="9986"/>
                    <a:pt x="12663" y="9773"/>
                    <a:pt x="14781" y="9880"/>
                  </a:cubicBezTo>
                  <a:cubicBezTo>
                    <a:pt x="16899" y="9986"/>
                    <a:pt x="19016" y="10414"/>
                    <a:pt x="20075" y="11484"/>
                  </a:cubicBezTo>
                  <a:cubicBezTo>
                    <a:pt x="21134" y="12553"/>
                    <a:pt x="21134" y="14264"/>
                    <a:pt x="19228" y="15975"/>
                  </a:cubicBezTo>
                  <a:cubicBezTo>
                    <a:pt x="17322" y="17685"/>
                    <a:pt x="13510" y="19396"/>
                    <a:pt x="10546" y="20359"/>
                  </a:cubicBezTo>
                  <a:cubicBezTo>
                    <a:pt x="7581" y="21321"/>
                    <a:pt x="5463" y="21535"/>
                    <a:pt x="5040" y="20893"/>
                  </a:cubicBezTo>
                  <a:cubicBezTo>
                    <a:pt x="4616" y="20252"/>
                    <a:pt x="5887" y="18755"/>
                    <a:pt x="7158" y="172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670300" y="2322026"/>
              <a:ext cx="95250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751"/>
                    <a:pt x="18720" y="3503"/>
                    <a:pt x="16320" y="6276"/>
                  </a:cubicBezTo>
                  <a:cubicBezTo>
                    <a:pt x="13920" y="9049"/>
                    <a:pt x="10560" y="12843"/>
                    <a:pt x="8160" y="15324"/>
                  </a:cubicBezTo>
                  <a:cubicBezTo>
                    <a:pt x="5760" y="17805"/>
                    <a:pt x="4320" y="18973"/>
                    <a:pt x="2880" y="19922"/>
                  </a:cubicBezTo>
                  <a:cubicBezTo>
                    <a:pt x="1440" y="20870"/>
                    <a:pt x="0" y="21600"/>
                    <a:pt x="0" y="21600"/>
                  </a:cubicBezTo>
                  <a:cubicBezTo>
                    <a:pt x="0" y="21600"/>
                    <a:pt x="1440" y="20870"/>
                    <a:pt x="2880" y="201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763392" y="2429976"/>
              <a:ext cx="135509" cy="188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82" fill="norm" stroke="1" extrusionOk="0">
                  <a:moveTo>
                    <a:pt x="10308" y="0"/>
                  </a:moveTo>
                  <a:cubicBezTo>
                    <a:pt x="8979" y="720"/>
                    <a:pt x="7649" y="1440"/>
                    <a:pt x="5988" y="4320"/>
                  </a:cubicBezTo>
                  <a:cubicBezTo>
                    <a:pt x="4326" y="7200"/>
                    <a:pt x="2332" y="12240"/>
                    <a:pt x="1169" y="15480"/>
                  </a:cubicBezTo>
                  <a:cubicBezTo>
                    <a:pt x="6" y="18720"/>
                    <a:pt x="-326" y="20160"/>
                    <a:pt x="339" y="20880"/>
                  </a:cubicBezTo>
                  <a:cubicBezTo>
                    <a:pt x="1003" y="21600"/>
                    <a:pt x="2665" y="21600"/>
                    <a:pt x="6320" y="20520"/>
                  </a:cubicBezTo>
                  <a:cubicBezTo>
                    <a:pt x="9976" y="19440"/>
                    <a:pt x="15625" y="17280"/>
                    <a:pt x="21274" y="151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873499" y="2544276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228"/>
                    <a:pt x="7200" y="6455"/>
                    <a:pt x="3600" y="10055"/>
                  </a:cubicBezTo>
                  <a:cubicBezTo>
                    <a:pt x="0" y="13655"/>
                    <a:pt x="0" y="176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140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843649" y="1836251"/>
              <a:ext cx="233051" cy="3295651"/>
            </a:xfrm>
            <a:prstGeom prst="rect">
              <a:avLst/>
            </a:prstGeom>
            <a:effectLst/>
          </p:spPr>
        </p:pic>
        <p:pic>
          <p:nvPicPr>
            <p:cNvPr id="2142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721350" y="1398101"/>
              <a:ext cx="355600" cy="3946526"/>
            </a:xfrm>
            <a:prstGeom prst="rect">
              <a:avLst/>
            </a:prstGeom>
            <a:effectLst/>
          </p:spPr>
        </p:pic>
        <p:sp>
          <p:nvSpPr>
            <p:cNvPr id="2144" name="Line"/>
            <p:cNvSpPr/>
            <p:nvPr/>
          </p:nvSpPr>
          <p:spPr>
            <a:xfrm>
              <a:off x="3952143" y="2842726"/>
              <a:ext cx="111858" cy="65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19" fill="norm" stroke="1" extrusionOk="0">
                  <a:moveTo>
                    <a:pt x="7407" y="0"/>
                  </a:moveTo>
                  <a:cubicBezTo>
                    <a:pt x="5792" y="6514"/>
                    <a:pt x="4177" y="13029"/>
                    <a:pt x="2966" y="16800"/>
                  </a:cubicBezTo>
                  <a:cubicBezTo>
                    <a:pt x="1755" y="20571"/>
                    <a:pt x="947" y="21600"/>
                    <a:pt x="443" y="21257"/>
                  </a:cubicBezTo>
                  <a:cubicBezTo>
                    <a:pt x="-62" y="20914"/>
                    <a:pt x="-264" y="19200"/>
                    <a:pt x="543" y="16457"/>
                  </a:cubicBezTo>
                  <a:cubicBezTo>
                    <a:pt x="1351" y="13714"/>
                    <a:pt x="3168" y="9943"/>
                    <a:pt x="5590" y="6857"/>
                  </a:cubicBezTo>
                  <a:cubicBezTo>
                    <a:pt x="8013" y="3771"/>
                    <a:pt x="11041" y="1371"/>
                    <a:pt x="13766" y="2914"/>
                  </a:cubicBezTo>
                  <a:cubicBezTo>
                    <a:pt x="16491" y="4457"/>
                    <a:pt x="18914" y="9943"/>
                    <a:pt x="21336" y="154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4013200" y="2864951"/>
              <a:ext cx="53740" cy="134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2541" y="0"/>
                  </a:moveTo>
                  <a:cubicBezTo>
                    <a:pt x="1271" y="374"/>
                    <a:pt x="0" y="747"/>
                    <a:pt x="0" y="1214"/>
                  </a:cubicBezTo>
                  <a:cubicBezTo>
                    <a:pt x="0" y="1681"/>
                    <a:pt x="1271" y="2242"/>
                    <a:pt x="2329" y="2785"/>
                  </a:cubicBezTo>
                  <a:cubicBezTo>
                    <a:pt x="3388" y="3328"/>
                    <a:pt x="4235" y="3855"/>
                    <a:pt x="5082" y="4390"/>
                  </a:cubicBezTo>
                  <a:cubicBezTo>
                    <a:pt x="5929" y="4925"/>
                    <a:pt x="6776" y="5468"/>
                    <a:pt x="7200" y="6079"/>
                  </a:cubicBezTo>
                  <a:cubicBezTo>
                    <a:pt x="7624" y="6691"/>
                    <a:pt x="7624" y="7370"/>
                    <a:pt x="8047" y="8049"/>
                  </a:cubicBezTo>
                  <a:cubicBezTo>
                    <a:pt x="8471" y="8728"/>
                    <a:pt x="9318" y="9408"/>
                    <a:pt x="10165" y="10061"/>
                  </a:cubicBezTo>
                  <a:cubicBezTo>
                    <a:pt x="11012" y="10715"/>
                    <a:pt x="11859" y="11343"/>
                    <a:pt x="13129" y="11955"/>
                  </a:cubicBezTo>
                  <a:cubicBezTo>
                    <a:pt x="14400" y="12566"/>
                    <a:pt x="16094" y="13160"/>
                    <a:pt x="17153" y="13772"/>
                  </a:cubicBezTo>
                  <a:cubicBezTo>
                    <a:pt x="18212" y="14383"/>
                    <a:pt x="18635" y="15011"/>
                    <a:pt x="18847" y="15657"/>
                  </a:cubicBezTo>
                  <a:cubicBezTo>
                    <a:pt x="19059" y="16302"/>
                    <a:pt x="19059" y="16964"/>
                    <a:pt x="19271" y="17601"/>
                  </a:cubicBezTo>
                  <a:cubicBezTo>
                    <a:pt x="19482" y="18238"/>
                    <a:pt x="19906" y="18849"/>
                    <a:pt x="20329" y="19443"/>
                  </a:cubicBezTo>
                  <a:cubicBezTo>
                    <a:pt x="20753" y="20038"/>
                    <a:pt x="21176" y="20615"/>
                    <a:pt x="21388" y="20946"/>
                  </a:cubicBezTo>
                  <a:cubicBezTo>
                    <a:pt x="21600" y="21277"/>
                    <a:pt x="21600" y="21362"/>
                    <a:pt x="20753" y="21430"/>
                  </a:cubicBezTo>
                  <a:cubicBezTo>
                    <a:pt x="19906" y="21498"/>
                    <a:pt x="18212" y="21549"/>
                    <a:pt x="1651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4006850" y="4141301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083049" y="4109551"/>
              <a:ext cx="57151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545922" y="3200937"/>
              <a:ext cx="118029" cy="269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275" fill="norm" stroke="1" extrusionOk="0">
                  <a:moveTo>
                    <a:pt x="16301" y="13054"/>
                  </a:moveTo>
                  <a:cubicBezTo>
                    <a:pt x="12058" y="12554"/>
                    <a:pt x="7815" y="12054"/>
                    <a:pt x="4826" y="12471"/>
                  </a:cubicBezTo>
                  <a:cubicBezTo>
                    <a:pt x="1837" y="12888"/>
                    <a:pt x="101" y="14222"/>
                    <a:pt x="4" y="15807"/>
                  </a:cubicBezTo>
                  <a:cubicBezTo>
                    <a:pt x="-92" y="17391"/>
                    <a:pt x="1451" y="19226"/>
                    <a:pt x="3379" y="20268"/>
                  </a:cubicBezTo>
                  <a:cubicBezTo>
                    <a:pt x="5308" y="21311"/>
                    <a:pt x="7622" y="21561"/>
                    <a:pt x="9647" y="20936"/>
                  </a:cubicBezTo>
                  <a:cubicBezTo>
                    <a:pt x="11672" y="20310"/>
                    <a:pt x="13408" y="18809"/>
                    <a:pt x="14372" y="16557"/>
                  </a:cubicBezTo>
                  <a:cubicBezTo>
                    <a:pt x="15337" y="14305"/>
                    <a:pt x="15529" y="11303"/>
                    <a:pt x="15047" y="8551"/>
                  </a:cubicBezTo>
                  <a:cubicBezTo>
                    <a:pt x="14565" y="5799"/>
                    <a:pt x="13408" y="3297"/>
                    <a:pt x="12444" y="1837"/>
                  </a:cubicBezTo>
                  <a:cubicBezTo>
                    <a:pt x="11479" y="378"/>
                    <a:pt x="10708" y="-39"/>
                    <a:pt x="10129" y="3"/>
                  </a:cubicBezTo>
                  <a:cubicBezTo>
                    <a:pt x="9551" y="44"/>
                    <a:pt x="9165" y="545"/>
                    <a:pt x="9454" y="2254"/>
                  </a:cubicBezTo>
                  <a:cubicBezTo>
                    <a:pt x="9744" y="3964"/>
                    <a:pt x="10708" y="6883"/>
                    <a:pt x="12829" y="9844"/>
                  </a:cubicBezTo>
                  <a:cubicBezTo>
                    <a:pt x="14951" y="12804"/>
                    <a:pt x="18229" y="15807"/>
                    <a:pt x="21508" y="188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735836" y="3430101"/>
              <a:ext cx="26539" cy="7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3261" y="0"/>
                  </a:moveTo>
                  <a:cubicBezTo>
                    <a:pt x="861" y="1152"/>
                    <a:pt x="-1539" y="2304"/>
                    <a:pt x="1261" y="5904"/>
                  </a:cubicBezTo>
                  <a:cubicBezTo>
                    <a:pt x="4061" y="9504"/>
                    <a:pt x="12061" y="15552"/>
                    <a:pt x="20061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5633304" y="2591766"/>
              <a:ext cx="72172" cy="69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05" fill="norm" stroke="1" extrusionOk="0">
                  <a:moveTo>
                    <a:pt x="8199" y="5758"/>
                  </a:moveTo>
                  <a:cubicBezTo>
                    <a:pt x="6634" y="6076"/>
                    <a:pt x="5069" y="6393"/>
                    <a:pt x="3504" y="8776"/>
                  </a:cubicBezTo>
                  <a:cubicBezTo>
                    <a:pt x="1938" y="11158"/>
                    <a:pt x="373" y="15605"/>
                    <a:pt x="60" y="16876"/>
                  </a:cubicBezTo>
                  <a:cubicBezTo>
                    <a:pt x="-253" y="18146"/>
                    <a:pt x="686" y="16240"/>
                    <a:pt x="2095" y="13540"/>
                  </a:cubicBezTo>
                  <a:cubicBezTo>
                    <a:pt x="3504" y="10840"/>
                    <a:pt x="5382" y="7346"/>
                    <a:pt x="6790" y="4964"/>
                  </a:cubicBezTo>
                  <a:cubicBezTo>
                    <a:pt x="8199" y="2581"/>
                    <a:pt x="9138" y="1311"/>
                    <a:pt x="10390" y="517"/>
                  </a:cubicBezTo>
                  <a:cubicBezTo>
                    <a:pt x="11643" y="-277"/>
                    <a:pt x="13208" y="-595"/>
                    <a:pt x="15086" y="2899"/>
                  </a:cubicBezTo>
                  <a:cubicBezTo>
                    <a:pt x="16964" y="6393"/>
                    <a:pt x="19156" y="13699"/>
                    <a:pt x="21347" y="2100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5667738" y="2620476"/>
              <a:ext cx="12337" cy="21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322"/>
                    <a:pt x="6582" y="645"/>
                    <a:pt x="2982" y="1934"/>
                  </a:cubicBezTo>
                  <a:cubicBezTo>
                    <a:pt x="-618" y="3224"/>
                    <a:pt x="-618" y="5481"/>
                    <a:pt x="1182" y="8221"/>
                  </a:cubicBezTo>
                  <a:cubicBezTo>
                    <a:pt x="2982" y="10961"/>
                    <a:pt x="6582" y="14185"/>
                    <a:pt x="7482" y="16496"/>
                  </a:cubicBezTo>
                  <a:cubicBezTo>
                    <a:pt x="8382" y="18806"/>
                    <a:pt x="6582" y="20203"/>
                    <a:pt x="4782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5630463" y="2796160"/>
              <a:ext cx="40088" cy="2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7686" y="7513"/>
                  </a:moveTo>
                  <a:cubicBezTo>
                    <a:pt x="4363" y="3757"/>
                    <a:pt x="1040" y="0"/>
                    <a:pt x="209" y="0"/>
                  </a:cubicBezTo>
                  <a:cubicBezTo>
                    <a:pt x="-622" y="0"/>
                    <a:pt x="1040" y="3757"/>
                    <a:pt x="4916" y="7983"/>
                  </a:cubicBezTo>
                  <a:cubicBezTo>
                    <a:pt x="8793" y="12209"/>
                    <a:pt x="14886" y="16904"/>
                    <a:pt x="2097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5673725" y="2804626"/>
              <a:ext cx="31750" cy="4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518620" y="2586771"/>
              <a:ext cx="56681" cy="19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43" fill="norm" stroke="1" extrusionOk="0">
                  <a:moveTo>
                    <a:pt x="9422" y="16325"/>
                  </a:moveTo>
                  <a:cubicBezTo>
                    <a:pt x="11022" y="15982"/>
                    <a:pt x="12622" y="15639"/>
                    <a:pt x="13622" y="15182"/>
                  </a:cubicBezTo>
                  <a:cubicBezTo>
                    <a:pt x="14622" y="14725"/>
                    <a:pt x="15022" y="14154"/>
                    <a:pt x="14222" y="13639"/>
                  </a:cubicBezTo>
                  <a:cubicBezTo>
                    <a:pt x="13422" y="13125"/>
                    <a:pt x="11422" y="12668"/>
                    <a:pt x="8822" y="12897"/>
                  </a:cubicBezTo>
                  <a:cubicBezTo>
                    <a:pt x="6222" y="13125"/>
                    <a:pt x="3022" y="14039"/>
                    <a:pt x="1422" y="15297"/>
                  </a:cubicBezTo>
                  <a:cubicBezTo>
                    <a:pt x="-178" y="16554"/>
                    <a:pt x="-178" y="18154"/>
                    <a:pt x="222" y="19239"/>
                  </a:cubicBezTo>
                  <a:cubicBezTo>
                    <a:pt x="622" y="20325"/>
                    <a:pt x="1422" y="20897"/>
                    <a:pt x="3222" y="21182"/>
                  </a:cubicBezTo>
                  <a:cubicBezTo>
                    <a:pt x="5022" y="21468"/>
                    <a:pt x="7822" y="21468"/>
                    <a:pt x="11022" y="20382"/>
                  </a:cubicBezTo>
                  <a:cubicBezTo>
                    <a:pt x="14222" y="19297"/>
                    <a:pt x="17822" y="17125"/>
                    <a:pt x="19622" y="13811"/>
                  </a:cubicBezTo>
                  <a:cubicBezTo>
                    <a:pt x="21422" y="10497"/>
                    <a:pt x="21422" y="6039"/>
                    <a:pt x="21022" y="3468"/>
                  </a:cubicBezTo>
                  <a:cubicBezTo>
                    <a:pt x="20622" y="897"/>
                    <a:pt x="19822" y="211"/>
                    <a:pt x="18622" y="39"/>
                  </a:cubicBezTo>
                  <a:cubicBezTo>
                    <a:pt x="17422" y="-132"/>
                    <a:pt x="15822" y="211"/>
                    <a:pt x="14822" y="1868"/>
                  </a:cubicBezTo>
                  <a:cubicBezTo>
                    <a:pt x="13822" y="3525"/>
                    <a:pt x="13422" y="6497"/>
                    <a:pt x="14622" y="9468"/>
                  </a:cubicBezTo>
                  <a:cubicBezTo>
                    <a:pt x="15822" y="12439"/>
                    <a:pt x="18622" y="15411"/>
                    <a:pt x="21422" y="1838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5607050" y="2731601"/>
              <a:ext cx="95250" cy="7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0"/>
                  </a:moveTo>
                  <a:cubicBezTo>
                    <a:pt x="1200" y="281"/>
                    <a:pt x="2400" y="561"/>
                    <a:pt x="3480" y="2244"/>
                  </a:cubicBezTo>
                  <a:cubicBezTo>
                    <a:pt x="4560" y="3927"/>
                    <a:pt x="5520" y="7013"/>
                    <a:pt x="5520" y="9397"/>
                  </a:cubicBezTo>
                  <a:cubicBezTo>
                    <a:pt x="5520" y="11782"/>
                    <a:pt x="4560" y="13465"/>
                    <a:pt x="3480" y="15429"/>
                  </a:cubicBezTo>
                  <a:cubicBezTo>
                    <a:pt x="2400" y="17392"/>
                    <a:pt x="1200" y="19636"/>
                    <a:pt x="1200" y="20618"/>
                  </a:cubicBezTo>
                  <a:cubicBezTo>
                    <a:pt x="1200" y="21600"/>
                    <a:pt x="2400" y="21319"/>
                    <a:pt x="6000" y="19777"/>
                  </a:cubicBezTo>
                  <a:cubicBezTo>
                    <a:pt x="9600" y="18234"/>
                    <a:pt x="15600" y="15429"/>
                    <a:pt x="21600" y="1262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4273550" y="2819104"/>
              <a:ext cx="95250" cy="13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1440" y="11272"/>
                  </a:moveTo>
                  <a:cubicBezTo>
                    <a:pt x="720" y="11942"/>
                    <a:pt x="0" y="12612"/>
                    <a:pt x="0" y="12528"/>
                  </a:cubicBezTo>
                  <a:cubicBezTo>
                    <a:pt x="0" y="12445"/>
                    <a:pt x="720" y="11607"/>
                    <a:pt x="2640" y="9514"/>
                  </a:cubicBezTo>
                  <a:cubicBezTo>
                    <a:pt x="4560" y="7421"/>
                    <a:pt x="7680" y="4072"/>
                    <a:pt x="9720" y="2147"/>
                  </a:cubicBezTo>
                  <a:cubicBezTo>
                    <a:pt x="11760" y="221"/>
                    <a:pt x="12720" y="-281"/>
                    <a:pt x="13560" y="138"/>
                  </a:cubicBezTo>
                  <a:cubicBezTo>
                    <a:pt x="14400" y="556"/>
                    <a:pt x="15120" y="1896"/>
                    <a:pt x="15840" y="4742"/>
                  </a:cubicBezTo>
                  <a:cubicBezTo>
                    <a:pt x="16560" y="7589"/>
                    <a:pt x="17280" y="11942"/>
                    <a:pt x="18240" y="14956"/>
                  </a:cubicBezTo>
                  <a:cubicBezTo>
                    <a:pt x="19200" y="17970"/>
                    <a:pt x="20400" y="19645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4328186" y="2887176"/>
              <a:ext cx="66014" cy="50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43" fill="norm" stroke="1" extrusionOk="0">
                  <a:moveTo>
                    <a:pt x="4929" y="0"/>
                  </a:moveTo>
                  <a:cubicBezTo>
                    <a:pt x="3215" y="0"/>
                    <a:pt x="1500" y="0"/>
                    <a:pt x="643" y="181"/>
                  </a:cubicBezTo>
                  <a:cubicBezTo>
                    <a:pt x="-214" y="362"/>
                    <a:pt x="-214" y="725"/>
                    <a:pt x="643" y="1766"/>
                  </a:cubicBezTo>
                  <a:cubicBezTo>
                    <a:pt x="1500" y="2808"/>
                    <a:pt x="3215" y="4528"/>
                    <a:pt x="4929" y="6226"/>
                  </a:cubicBezTo>
                  <a:cubicBezTo>
                    <a:pt x="6643" y="7925"/>
                    <a:pt x="8357" y="9600"/>
                    <a:pt x="9900" y="11230"/>
                  </a:cubicBezTo>
                  <a:cubicBezTo>
                    <a:pt x="11443" y="12860"/>
                    <a:pt x="12815" y="14445"/>
                    <a:pt x="14015" y="15917"/>
                  </a:cubicBezTo>
                  <a:cubicBezTo>
                    <a:pt x="15215" y="17389"/>
                    <a:pt x="16243" y="18747"/>
                    <a:pt x="16757" y="19585"/>
                  </a:cubicBezTo>
                  <a:cubicBezTo>
                    <a:pt x="17272" y="20423"/>
                    <a:pt x="17272" y="20740"/>
                    <a:pt x="17443" y="21034"/>
                  </a:cubicBezTo>
                  <a:cubicBezTo>
                    <a:pt x="17615" y="21328"/>
                    <a:pt x="17957" y="21600"/>
                    <a:pt x="18643" y="21532"/>
                  </a:cubicBezTo>
                  <a:cubicBezTo>
                    <a:pt x="19329" y="21464"/>
                    <a:pt x="20357" y="21057"/>
                    <a:pt x="21386" y="2064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4337049" y="3318976"/>
              <a:ext cx="88901" cy="2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0"/>
                  </a:moveTo>
                  <a:cubicBezTo>
                    <a:pt x="2571" y="8229"/>
                    <a:pt x="5143" y="16457"/>
                    <a:pt x="8743" y="19029"/>
                  </a:cubicBezTo>
                  <a:cubicBezTo>
                    <a:pt x="12343" y="21600"/>
                    <a:pt x="16971" y="18514"/>
                    <a:pt x="21600" y="154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4371975" y="3328501"/>
              <a:ext cx="69850" cy="8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4133850" y="2839197"/>
              <a:ext cx="73025" cy="140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16980"/>
                  </a:moveTo>
                  <a:cubicBezTo>
                    <a:pt x="1252" y="12144"/>
                    <a:pt x="2504" y="7308"/>
                    <a:pt x="3600" y="4487"/>
                  </a:cubicBezTo>
                  <a:cubicBezTo>
                    <a:pt x="4696" y="1666"/>
                    <a:pt x="5635" y="860"/>
                    <a:pt x="6887" y="377"/>
                  </a:cubicBezTo>
                  <a:cubicBezTo>
                    <a:pt x="8139" y="-107"/>
                    <a:pt x="9704" y="-268"/>
                    <a:pt x="11426" y="780"/>
                  </a:cubicBezTo>
                  <a:cubicBezTo>
                    <a:pt x="13148" y="1828"/>
                    <a:pt x="15026" y="4084"/>
                    <a:pt x="16748" y="7711"/>
                  </a:cubicBezTo>
                  <a:cubicBezTo>
                    <a:pt x="18470" y="11338"/>
                    <a:pt x="20035" y="16335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4177688" y="2912576"/>
              <a:ext cx="28923" cy="125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2760" y="0"/>
                  </a:moveTo>
                  <a:cubicBezTo>
                    <a:pt x="1217" y="509"/>
                    <a:pt x="-326" y="1018"/>
                    <a:pt x="60" y="1545"/>
                  </a:cubicBezTo>
                  <a:cubicBezTo>
                    <a:pt x="445" y="2073"/>
                    <a:pt x="2760" y="2618"/>
                    <a:pt x="5074" y="3200"/>
                  </a:cubicBezTo>
                  <a:cubicBezTo>
                    <a:pt x="7388" y="3782"/>
                    <a:pt x="9703" y="4400"/>
                    <a:pt x="11631" y="4991"/>
                  </a:cubicBezTo>
                  <a:cubicBezTo>
                    <a:pt x="13560" y="5582"/>
                    <a:pt x="15103" y="6145"/>
                    <a:pt x="16260" y="6827"/>
                  </a:cubicBezTo>
                  <a:cubicBezTo>
                    <a:pt x="17417" y="7509"/>
                    <a:pt x="18188" y="8309"/>
                    <a:pt x="17803" y="9045"/>
                  </a:cubicBezTo>
                  <a:cubicBezTo>
                    <a:pt x="17417" y="9782"/>
                    <a:pt x="15874" y="10455"/>
                    <a:pt x="15488" y="11118"/>
                  </a:cubicBezTo>
                  <a:cubicBezTo>
                    <a:pt x="15103" y="11782"/>
                    <a:pt x="15874" y="12436"/>
                    <a:pt x="17031" y="13109"/>
                  </a:cubicBezTo>
                  <a:cubicBezTo>
                    <a:pt x="18188" y="13782"/>
                    <a:pt x="19731" y="14473"/>
                    <a:pt x="20503" y="15164"/>
                  </a:cubicBezTo>
                  <a:cubicBezTo>
                    <a:pt x="21274" y="15855"/>
                    <a:pt x="21274" y="16545"/>
                    <a:pt x="20503" y="17182"/>
                  </a:cubicBezTo>
                  <a:cubicBezTo>
                    <a:pt x="19731" y="17818"/>
                    <a:pt x="18188" y="18400"/>
                    <a:pt x="17417" y="19027"/>
                  </a:cubicBezTo>
                  <a:cubicBezTo>
                    <a:pt x="16645" y="19655"/>
                    <a:pt x="16645" y="20327"/>
                    <a:pt x="16645" y="20709"/>
                  </a:cubicBezTo>
                  <a:cubicBezTo>
                    <a:pt x="16645" y="21091"/>
                    <a:pt x="16645" y="21182"/>
                    <a:pt x="16645" y="21282"/>
                  </a:cubicBezTo>
                  <a:cubicBezTo>
                    <a:pt x="16645" y="21382"/>
                    <a:pt x="16645" y="21491"/>
                    <a:pt x="15874" y="21545"/>
                  </a:cubicBezTo>
                  <a:cubicBezTo>
                    <a:pt x="15103" y="21600"/>
                    <a:pt x="13560" y="21600"/>
                    <a:pt x="1201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4168774" y="4080976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4206875" y="4055576"/>
              <a:ext cx="60325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4699000" y="2791926"/>
              <a:ext cx="7937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900"/>
                  </a:moveTo>
                  <a:cubicBezTo>
                    <a:pt x="0" y="16560"/>
                    <a:pt x="0" y="14220"/>
                    <a:pt x="1584" y="11250"/>
                  </a:cubicBezTo>
                  <a:cubicBezTo>
                    <a:pt x="3168" y="8280"/>
                    <a:pt x="6336" y="4680"/>
                    <a:pt x="8496" y="2610"/>
                  </a:cubicBezTo>
                  <a:cubicBezTo>
                    <a:pt x="10656" y="540"/>
                    <a:pt x="11808" y="0"/>
                    <a:pt x="12960" y="0"/>
                  </a:cubicBezTo>
                  <a:cubicBezTo>
                    <a:pt x="14112" y="0"/>
                    <a:pt x="15264" y="540"/>
                    <a:pt x="16128" y="2880"/>
                  </a:cubicBezTo>
                  <a:cubicBezTo>
                    <a:pt x="16992" y="5220"/>
                    <a:pt x="17568" y="9360"/>
                    <a:pt x="18432" y="12780"/>
                  </a:cubicBezTo>
                  <a:cubicBezTo>
                    <a:pt x="19296" y="16200"/>
                    <a:pt x="20448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4754686" y="2836376"/>
              <a:ext cx="32710" cy="426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600" fill="norm" stroke="1" extrusionOk="0">
                  <a:moveTo>
                    <a:pt x="19159" y="0"/>
                  </a:moveTo>
                  <a:cubicBezTo>
                    <a:pt x="15784" y="0"/>
                    <a:pt x="12409" y="0"/>
                    <a:pt x="9372" y="134"/>
                  </a:cubicBezTo>
                  <a:cubicBezTo>
                    <a:pt x="6334" y="268"/>
                    <a:pt x="3634" y="536"/>
                    <a:pt x="1946" y="1501"/>
                  </a:cubicBezTo>
                  <a:cubicBezTo>
                    <a:pt x="259" y="2466"/>
                    <a:pt x="-416" y="4127"/>
                    <a:pt x="259" y="5923"/>
                  </a:cubicBezTo>
                  <a:cubicBezTo>
                    <a:pt x="934" y="7718"/>
                    <a:pt x="2959" y="9648"/>
                    <a:pt x="5659" y="11631"/>
                  </a:cubicBezTo>
                  <a:cubicBezTo>
                    <a:pt x="8359" y="13614"/>
                    <a:pt x="11734" y="15651"/>
                    <a:pt x="14434" y="17232"/>
                  </a:cubicBezTo>
                  <a:cubicBezTo>
                    <a:pt x="17134" y="18813"/>
                    <a:pt x="19159" y="19938"/>
                    <a:pt x="20172" y="20635"/>
                  </a:cubicBezTo>
                  <a:cubicBezTo>
                    <a:pt x="21184" y="21332"/>
                    <a:pt x="21184" y="21600"/>
                    <a:pt x="19496" y="21600"/>
                  </a:cubicBezTo>
                  <a:cubicBezTo>
                    <a:pt x="17809" y="21600"/>
                    <a:pt x="14434" y="21332"/>
                    <a:pt x="11059" y="2106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4732159" y="3211026"/>
              <a:ext cx="87491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600" fill="norm" stroke="1" extrusionOk="0">
                  <a:moveTo>
                    <a:pt x="423" y="0"/>
                  </a:moveTo>
                  <a:cubicBezTo>
                    <a:pt x="-85" y="1895"/>
                    <a:pt x="-593" y="3789"/>
                    <a:pt x="1821" y="7389"/>
                  </a:cubicBezTo>
                  <a:cubicBezTo>
                    <a:pt x="4235" y="10989"/>
                    <a:pt x="9572" y="16295"/>
                    <a:pt x="13256" y="18947"/>
                  </a:cubicBezTo>
                  <a:cubicBezTo>
                    <a:pt x="16941" y="21600"/>
                    <a:pt x="18974" y="21600"/>
                    <a:pt x="2100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4778375" y="3261826"/>
              <a:ext cx="66675" cy="7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43" y="5472"/>
                    <a:pt x="7886" y="10944"/>
                    <a:pt x="4286" y="14544"/>
                  </a:cubicBezTo>
                  <a:cubicBezTo>
                    <a:pt x="686" y="18144"/>
                    <a:pt x="343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5238749" y="2834745"/>
              <a:ext cx="88901" cy="51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0" y="5547"/>
                  </a:moveTo>
                  <a:cubicBezTo>
                    <a:pt x="1286" y="4434"/>
                    <a:pt x="2571" y="3320"/>
                    <a:pt x="4371" y="2452"/>
                  </a:cubicBezTo>
                  <a:cubicBezTo>
                    <a:pt x="6171" y="1583"/>
                    <a:pt x="8486" y="960"/>
                    <a:pt x="10029" y="559"/>
                  </a:cubicBezTo>
                  <a:cubicBezTo>
                    <a:pt x="11571" y="158"/>
                    <a:pt x="12343" y="-20"/>
                    <a:pt x="12729" y="2"/>
                  </a:cubicBezTo>
                  <a:cubicBezTo>
                    <a:pt x="13114" y="25"/>
                    <a:pt x="13114" y="247"/>
                    <a:pt x="12986" y="1160"/>
                  </a:cubicBezTo>
                  <a:cubicBezTo>
                    <a:pt x="12857" y="2073"/>
                    <a:pt x="12600" y="3676"/>
                    <a:pt x="12729" y="4990"/>
                  </a:cubicBezTo>
                  <a:cubicBezTo>
                    <a:pt x="12857" y="6304"/>
                    <a:pt x="13371" y="7328"/>
                    <a:pt x="14014" y="8575"/>
                  </a:cubicBezTo>
                  <a:cubicBezTo>
                    <a:pt x="14657" y="9822"/>
                    <a:pt x="15429" y="11292"/>
                    <a:pt x="15686" y="12539"/>
                  </a:cubicBezTo>
                  <a:cubicBezTo>
                    <a:pt x="15943" y="13786"/>
                    <a:pt x="15686" y="14811"/>
                    <a:pt x="16071" y="15879"/>
                  </a:cubicBezTo>
                  <a:cubicBezTo>
                    <a:pt x="16457" y="16948"/>
                    <a:pt x="17486" y="18062"/>
                    <a:pt x="18000" y="18952"/>
                  </a:cubicBezTo>
                  <a:cubicBezTo>
                    <a:pt x="18514" y="19843"/>
                    <a:pt x="18514" y="20511"/>
                    <a:pt x="19029" y="20912"/>
                  </a:cubicBezTo>
                  <a:cubicBezTo>
                    <a:pt x="19543" y="21313"/>
                    <a:pt x="20571" y="21446"/>
                    <a:pt x="21600" y="2158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5254686" y="3312626"/>
              <a:ext cx="63440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4228" y="0"/>
                  </a:moveTo>
                  <a:cubicBezTo>
                    <a:pt x="2458" y="0"/>
                    <a:pt x="687" y="0"/>
                    <a:pt x="156" y="2000"/>
                  </a:cubicBezTo>
                  <a:cubicBezTo>
                    <a:pt x="-375" y="4000"/>
                    <a:pt x="333" y="8000"/>
                    <a:pt x="4051" y="11600"/>
                  </a:cubicBezTo>
                  <a:cubicBezTo>
                    <a:pt x="7769" y="15200"/>
                    <a:pt x="14497" y="18400"/>
                    <a:pt x="2122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5314949" y="3315801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280025" y="2899223"/>
              <a:ext cx="63500" cy="60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226"/>
                  </a:moveTo>
                  <a:cubicBezTo>
                    <a:pt x="1800" y="-140"/>
                    <a:pt x="3600" y="-506"/>
                    <a:pt x="7200" y="2972"/>
                  </a:cubicBezTo>
                  <a:cubicBezTo>
                    <a:pt x="10800" y="6450"/>
                    <a:pt x="16200" y="13772"/>
                    <a:pt x="21600" y="2109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5013325" y="2913238"/>
              <a:ext cx="117475" cy="246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18681" y="12957"/>
                  </a:moveTo>
                  <a:cubicBezTo>
                    <a:pt x="15568" y="12680"/>
                    <a:pt x="12454" y="12404"/>
                    <a:pt x="9535" y="12819"/>
                  </a:cubicBezTo>
                  <a:cubicBezTo>
                    <a:pt x="6616" y="13234"/>
                    <a:pt x="3892" y="14342"/>
                    <a:pt x="2238" y="15773"/>
                  </a:cubicBezTo>
                  <a:cubicBezTo>
                    <a:pt x="584" y="17204"/>
                    <a:pt x="0" y="18957"/>
                    <a:pt x="0" y="20019"/>
                  </a:cubicBezTo>
                  <a:cubicBezTo>
                    <a:pt x="0" y="21080"/>
                    <a:pt x="584" y="21450"/>
                    <a:pt x="2043" y="21496"/>
                  </a:cubicBezTo>
                  <a:cubicBezTo>
                    <a:pt x="3503" y="21542"/>
                    <a:pt x="5838" y="21265"/>
                    <a:pt x="8562" y="19834"/>
                  </a:cubicBezTo>
                  <a:cubicBezTo>
                    <a:pt x="11286" y="18404"/>
                    <a:pt x="14400" y="15819"/>
                    <a:pt x="16151" y="12865"/>
                  </a:cubicBezTo>
                  <a:cubicBezTo>
                    <a:pt x="17903" y="9911"/>
                    <a:pt x="18292" y="6588"/>
                    <a:pt x="18486" y="4604"/>
                  </a:cubicBezTo>
                  <a:cubicBezTo>
                    <a:pt x="18681" y="2619"/>
                    <a:pt x="18681" y="1973"/>
                    <a:pt x="18486" y="1419"/>
                  </a:cubicBezTo>
                  <a:cubicBezTo>
                    <a:pt x="18292" y="865"/>
                    <a:pt x="17903" y="404"/>
                    <a:pt x="17222" y="173"/>
                  </a:cubicBezTo>
                  <a:cubicBezTo>
                    <a:pt x="16541" y="-58"/>
                    <a:pt x="15568" y="-58"/>
                    <a:pt x="14789" y="173"/>
                  </a:cubicBezTo>
                  <a:cubicBezTo>
                    <a:pt x="14011" y="404"/>
                    <a:pt x="13427" y="865"/>
                    <a:pt x="13816" y="2480"/>
                  </a:cubicBezTo>
                  <a:cubicBezTo>
                    <a:pt x="14205" y="4096"/>
                    <a:pt x="15568" y="6865"/>
                    <a:pt x="17027" y="9173"/>
                  </a:cubicBezTo>
                  <a:cubicBezTo>
                    <a:pt x="18486" y="11480"/>
                    <a:pt x="20043" y="13327"/>
                    <a:pt x="21600" y="151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6344849" y="1898379"/>
              <a:ext cx="119452" cy="30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27" fill="norm" stroke="1" extrusionOk="0">
                  <a:moveTo>
                    <a:pt x="17406" y="12789"/>
                  </a:moveTo>
                  <a:cubicBezTo>
                    <a:pt x="14943" y="12567"/>
                    <a:pt x="12480" y="12344"/>
                    <a:pt x="9732" y="12864"/>
                  </a:cubicBezTo>
                  <a:cubicBezTo>
                    <a:pt x="6985" y="13383"/>
                    <a:pt x="3953" y="14645"/>
                    <a:pt x="2153" y="15907"/>
                  </a:cubicBezTo>
                  <a:cubicBezTo>
                    <a:pt x="353" y="17169"/>
                    <a:pt x="-215" y="18431"/>
                    <a:pt x="69" y="19396"/>
                  </a:cubicBezTo>
                  <a:cubicBezTo>
                    <a:pt x="353" y="20361"/>
                    <a:pt x="1490" y="21029"/>
                    <a:pt x="3006" y="21251"/>
                  </a:cubicBezTo>
                  <a:cubicBezTo>
                    <a:pt x="4522" y="21474"/>
                    <a:pt x="6417" y="21251"/>
                    <a:pt x="8596" y="19989"/>
                  </a:cubicBezTo>
                  <a:cubicBezTo>
                    <a:pt x="10774" y="18728"/>
                    <a:pt x="13238" y="16427"/>
                    <a:pt x="14564" y="13903"/>
                  </a:cubicBezTo>
                  <a:cubicBezTo>
                    <a:pt x="15890" y="11379"/>
                    <a:pt x="16080" y="8633"/>
                    <a:pt x="15701" y="6332"/>
                  </a:cubicBezTo>
                  <a:cubicBezTo>
                    <a:pt x="15322" y="4031"/>
                    <a:pt x="14374" y="2175"/>
                    <a:pt x="13522" y="1136"/>
                  </a:cubicBezTo>
                  <a:cubicBezTo>
                    <a:pt x="12669" y="97"/>
                    <a:pt x="11911" y="-126"/>
                    <a:pt x="11532" y="60"/>
                  </a:cubicBezTo>
                  <a:cubicBezTo>
                    <a:pt x="11153" y="245"/>
                    <a:pt x="11153" y="839"/>
                    <a:pt x="11438" y="2435"/>
                  </a:cubicBezTo>
                  <a:cubicBezTo>
                    <a:pt x="11722" y="4031"/>
                    <a:pt x="12290" y="6629"/>
                    <a:pt x="13617" y="9189"/>
                  </a:cubicBezTo>
                  <a:cubicBezTo>
                    <a:pt x="14943" y="11750"/>
                    <a:pt x="17027" y="14274"/>
                    <a:pt x="18448" y="15647"/>
                  </a:cubicBezTo>
                  <a:cubicBezTo>
                    <a:pt x="19869" y="17020"/>
                    <a:pt x="20627" y="17243"/>
                    <a:pt x="21385" y="1746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6535127" y="1969601"/>
              <a:ext cx="110148" cy="12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14004" y="0"/>
                  </a:moveTo>
                  <a:cubicBezTo>
                    <a:pt x="11741" y="1452"/>
                    <a:pt x="9479" y="2904"/>
                    <a:pt x="7113" y="5808"/>
                  </a:cubicBezTo>
                  <a:cubicBezTo>
                    <a:pt x="4747" y="8713"/>
                    <a:pt x="2279" y="13069"/>
                    <a:pt x="1044" y="15882"/>
                  </a:cubicBezTo>
                  <a:cubicBezTo>
                    <a:pt x="-190" y="18696"/>
                    <a:pt x="-190" y="19966"/>
                    <a:pt x="324" y="20692"/>
                  </a:cubicBezTo>
                  <a:cubicBezTo>
                    <a:pt x="839" y="21418"/>
                    <a:pt x="1867" y="21600"/>
                    <a:pt x="5467" y="21600"/>
                  </a:cubicBezTo>
                  <a:cubicBezTo>
                    <a:pt x="9067" y="21600"/>
                    <a:pt x="15239" y="21418"/>
                    <a:pt x="21410" y="212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6559550" y="2131526"/>
              <a:ext cx="107950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6" y="17432"/>
                    <a:pt x="6353" y="13263"/>
                    <a:pt x="9953" y="9663"/>
                  </a:cubicBezTo>
                  <a:cubicBezTo>
                    <a:pt x="13553" y="6063"/>
                    <a:pt x="17576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6737350" y="1945347"/>
              <a:ext cx="142875" cy="14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6022"/>
                  </a:moveTo>
                  <a:cubicBezTo>
                    <a:pt x="640" y="10152"/>
                    <a:pt x="1280" y="14281"/>
                    <a:pt x="1680" y="16981"/>
                  </a:cubicBezTo>
                  <a:cubicBezTo>
                    <a:pt x="2080" y="19681"/>
                    <a:pt x="2240" y="20952"/>
                    <a:pt x="2320" y="21190"/>
                  </a:cubicBezTo>
                  <a:cubicBezTo>
                    <a:pt x="2400" y="21428"/>
                    <a:pt x="2400" y="20634"/>
                    <a:pt x="2480" y="17696"/>
                  </a:cubicBezTo>
                  <a:cubicBezTo>
                    <a:pt x="2560" y="14757"/>
                    <a:pt x="2720" y="9675"/>
                    <a:pt x="3040" y="6737"/>
                  </a:cubicBezTo>
                  <a:cubicBezTo>
                    <a:pt x="3360" y="3799"/>
                    <a:pt x="3840" y="3004"/>
                    <a:pt x="4400" y="2846"/>
                  </a:cubicBezTo>
                  <a:cubicBezTo>
                    <a:pt x="4960" y="2687"/>
                    <a:pt x="5600" y="3163"/>
                    <a:pt x="6240" y="4434"/>
                  </a:cubicBezTo>
                  <a:cubicBezTo>
                    <a:pt x="6880" y="5704"/>
                    <a:pt x="7520" y="7769"/>
                    <a:pt x="8080" y="9357"/>
                  </a:cubicBezTo>
                  <a:cubicBezTo>
                    <a:pt x="8640" y="10946"/>
                    <a:pt x="9120" y="12057"/>
                    <a:pt x="9520" y="12216"/>
                  </a:cubicBezTo>
                  <a:cubicBezTo>
                    <a:pt x="9920" y="12375"/>
                    <a:pt x="10240" y="11581"/>
                    <a:pt x="10880" y="9675"/>
                  </a:cubicBezTo>
                  <a:cubicBezTo>
                    <a:pt x="11520" y="7769"/>
                    <a:pt x="12480" y="4752"/>
                    <a:pt x="13200" y="2925"/>
                  </a:cubicBezTo>
                  <a:cubicBezTo>
                    <a:pt x="13920" y="1099"/>
                    <a:pt x="14400" y="463"/>
                    <a:pt x="15040" y="146"/>
                  </a:cubicBezTo>
                  <a:cubicBezTo>
                    <a:pt x="15680" y="-172"/>
                    <a:pt x="16480" y="-172"/>
                    <a:pt x="17600" y="2290"/>
                  </a:cubicBezTo>
                  <a:cubicBezTo>
                    <a:pt x="18720" y="4752"/>
                    <a:pt x="20160" y="9675"/>
                    <a:pt x="21600" y="1459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6905095" y="1950115"/>
              <a:ext cx="76730" cy="89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276" fill="norm" stroke="1" extrusionOk="0">
                  <a:moveTo>
                    <a:pt x="15908" y="6579"/>
                  </a:moveTo>
                  <a:cubicBezTo>
                    <a:pt x="15032" y="4899"/>
                    <a:pt x="14157" y="3219"/>
                    <a:pt x="12989" y="1779"/>
                  </a:cubicBezTo>
                  <a:cubicBezTo>
                    <a:pt x="11821" y="339"/>
                    <a:pt x="10362" y="-861"/>
                    <a:pt x="8027" y="819"/>
                  </a:cubicBezTo>
                  <a:cubicBezTo>
                    <a:pt x="5692" y="2499"/>
                    <a:pt x="2481" y="7059"/>
                    <a:pt x="1021" y="10779"/>
                  </a:cubicBezTo>
                  <a:cubicBezTo>
                    <a:pt x="-438" y="14499"/>
                    <a:pt x="-146" y="17379"/>
                    <a:pt x="730" y="18939"/>
                  </a:cubicBezTo>
                  <a:cubicBezTo>
                    <a:pt x="1605" y="20499"/>
                    <a:pt x="3065" y="20739"/>
                    <a:pt x="5108" y="19419"/>
                  </a:cubicBezTo>
                  <a:cubicBezTo>
                    <a:pt x="7151" y="18099"/>
                    <a:pt x="9778" y="15219"/>
                    <a:pt x="11384" y="13059"/>
                  </a:cubicBezTo>
                  <a:cubicBezTo>
                    <a:pt x="12989" y="10899"/>
                    <a:pt x="13573" y="9459"/>
                    <a:pt x="14157" y="9339"/>
                  </a:cubicBezTo>
                  <a:cubicBezTo>
                    <a:pt x="14740" y="9219"/>
                    <a:pt x="15324" y="10419"/>
                    <a:pt x="16492" y="11619"/>
                  </a:cubicBezTo>
                  <a:cubicBezTo>
                    <a:pt x="17659" y="12819"/>
                    <a:pt x="19411" y="14019"/>
                    <a:pt x="21162" y="152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7004050" y="1938322"/>
              <a:ext cx="104775" cy="7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1739"/>
                  </a:moveTo>
                  <a:cubicBezTo>
                    <a:pt x="873" y="800"/>
                    <a:pt x="1745" y="-139"/>
                    <a:pt x="2727" y="18"/>
                  </a:cubicBezTo>
                  <a:cubicBezTo>
                    <a:pt x="3709" y="174"/>
                    <a:pt x="4800" y="1426"/>
                    <a:pt x="7964" y="5183"/>
                  </a:cubicBezTo>
                  <a:cubicBezTo>
                    <a:pt x="11127" y="8939"/>
                    <a:pt x="16364" y="15200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7045325" y="1943496"/>
              <a:ext cx="34925" cy="89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21600" y="167"/>
                  </a:moveTo>
                  <a:cubicBezTo>
                    <a:pt x="18327" y="-84"/>
                    <a:pt x="15055" y="-335"/>
                    <a:pt x="11782" y="1674"/>
                  </a:cubicBezTo>
                  <a:cubicBezTo>
                    <a:pt x="8509" y="3684"/>
                    <a:pt x="5236" y="7953"/>
                    <a:pt x="3273" y="11595"/>
                  </a:cubicBezTo>
                  <a:cubicBezTo>
                    <a:pt x="1309" y="15237"/>
                    <a:pt x="655" y="18251"/>
                    <a:pt x="0" y="2126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7144908" y="1781134"/>
              <a:ext cx="75042" cy="248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516" fill="norm" stroke="1" extrusionOk="0">
                  <a:moveTo>
                    <a:pt x="20980" y="923"/>
                  </a:moveTo>
                  <a:cubicBezTo>
                    <a:pt x="19796" y="557"/>
                    <a:pt x="18613" y="191"/>
                    <a:pt x="17281" y="53"/>
                  </a:cubicBezTo>
                  <a:cubicBezTo>
                    <a:pt x="15950" y="-84"/>
                    <a:pt x="14470" y="8"/>
                    <a:pt x="12843" y="785"/>
                  </a:cubicBezTo>
                  <a:cubicBezTo>
                    <a:pt x="11216" y="1563"/>
                    <a:pt x="9440" y="3028"/>
                    <a:pt x="6925" y="5316"/>
                  </a:cubicBezTo>
                  <a:cubicBezTo>
                    <a:pt x="4410" y="7604"/>
                    <a:pt x="1155" y="10716"/>
                    <a:pt x="268" y="13553"/>
                  </a:cubicBezTo>
                  <a:cubicBezTo>
                    <a:pt x="-620" y="16391"/>
                    <a:pt x="859" y="18953"/>
                    <a:pt x="2339" y="2151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7189258" y="1773615"/>
              <a:ext cx="93829" cy="25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29" fill="norm" stroke="1" extrusionOk="0">
                  <a:moveTo>
                    <a:pt x="17231" y="13967"/>
                  </a:moveTo>
                  <a:cubicBezTo>
                    <a:pt x="15047" y="12887"/>
                    <a:pt x="12863" y="11807"/>
                    <a:pt x="10557" y="11492"/>
                  </a:cubicBezTo>
                  <a:cubicBezTo>
                    <a:pt x="8252" y="11177"/>
                    <a:pt x="5825" y="11627"/>
                    <a:pt x="3762" y="13022"/>
                  </a:cubicBezTo>
                  <a:cubicBezTo>
                    <a:pt x="1699" y="14417"/>
                    <a:pt x="0" y="16757"/>
                    <a:pt x="0" y="18377"/>
                  </a:cubicBezTo>
                  <a:cubicBezTo>
                    <a:pt x="0" y="19997"/>
                    <a:pt x="1699" y="20897"/>
                    <a:pt x="4004" y="21212"/>
                  </a:cubicBezTo>
                  <a:cubicBezTo>
                    <a:pt x="6310" y="21527"/>
                    <a:pt x="9222" y="21257"/>
                    <a:pt x="12013" y="19772"/>
                  </a:cubicBezTo>
                  <a:cubicBezTo>
                    <a:pt x="14804" y="18287"/>
                    <a:pt x="17474" y="15587"/>
                    <a:pt x="19052" y="12842"/>
                  </a:cubicBezTo>
                  <a:cubicBezTo>
                    <a:pt x="20629" y="10097"/>
                    <a:pt x="21115" y="7307"/>
                    <a:pt x="21357" y="5237"/>
                  </a:cubicBezTo>
                  <a:cubicBezTo>
                    <a:pt x="21600" y="3167"/>
                    <a:pt x="21600" y="1817"/>
                    <a:pt x="21115" y="1007"/>
                  </a:cubicBezTo>
                  <a:cubicBezTo>
                    <a:pt x="20629" y="197"/>
                    <a:pt x="19658" y="-73"/>
                    <a:pt x="18688" y="17"/>
                  </a:cubicBezTo>
                  <a:cubicBezTo>
                    <a:pt x="17717" y="107"/>
                    <a:pt x="16746" y="557"/>
                    <a:pt x="15897" y="2222"/>
                  </a:cubicBezTo>
                  <a:cubicBezTo>
                    <a:pt x="15047" y="3887"/>
                    <a:pt x="14319" y="6767"/>
                    <a:pt x="14926" y="10007"/>
                  </a:cubicBezTo>
                  <a:cubicBezTo>
                    <a:pt x="15533" y="13247"/>
                    <a:pt x="17474" y="16847"/>
                    <a:pt x="19416" y="204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7312025" y="1991826"/>
              <a:ext cx="952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7353300" y="2017226"/>
              <a:ext cx="69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77"/>
                    <a:pt x="18327" y="554"/>
                    <a:pt x="14727" y="4154"/>
                  </a:cubicBezTo>
                  <a:cubicBezTo>
                    <a:pt x="11127" y="7754"/>
                    <a:pt x="5564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7450509" y="1779976"/>
              <a:ext cx="102453" cy="25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59" fill="norm" stroke="1" extrusionOk="0">
                  <a:moveTo>
                    <a:pt x="15461" y="16128"/>
                  </a:moveTo>
                  <a:cubicBezTo>
                    <a:pt x="14800" y="15170"/>
                    <a:pt x="14139" y="14212"/>
                    <a:pt x="11824" y="13951"/>
                  </a:cubicBezTo>
                  <a:cubicBezTo>
                    <a:pt x="9510" y="13689"/>
                    <a:pt x="5543" y="14125"/>
                    <a:pt x="3118" y="15126"/>
                  </a:cubicBezTo>
                  <a:cubicBezTo>
                    <a:pt x="694" y="16128"/>
                    <a:pt x="-188" y="17696"/>
                    <a:pt x="32" y="18872"/>
                  </a:cubicBezTo>
                  <a:cubicBezTo>
                    <a:pt x="253" y="20047"/>
                    <a:pt x="1575" y="20831"/>
                    <a:pt x="2788" y="21180"/>
                  </a:cubicBezTo>
                  <a:cubicBezTo>
                    <a:pt x="4000" y="21528"/>
                    <a:pt x="5102" y="21441"/>
                    <a:pt x="7196" y="20265"/>
                  </a:cubicBezTo>
                  <a:cubicBezTo>
                    <a:pt x="9290" y="19089"/>
                    <a:pt x="12375" y="16825"/>
                    <a:pt x="14690" y="14168"/>
                  </a:cubicBezTo>
                  <a:cubicBezTo>
                    <a:pt x="17004" y="11512"/>
                    <a:pt x="18547" y="8463"/>
                    <a:pt x="19539" y="6199"/>
                  </a:cubicBezTo>
                  <a:cubicBezTo>
                    <a:pt x="20530" y="3934"/>
                    <a:pt x="20971" y="2454"/>
                    <a:pt x="21192" y="1496"/>
                  </a:cubicBezTo>
                  <a:cubicBezTo>
                    <a:pt x="21412" y="538"/>
                    <a:pt x="21412" y="102"/>
                    <a:pt x="20971" y="15"/>
                  </a:cubicBezTo>
                  <a:cubicBezTo>
                    <a:pt x="20530" y="-72"/>
                    <a:pt x="19649" y="189"/>
                    <a:pt x="18877" y="1539"/>
                  </a:cubicBezTo>
                  <a:cubicBezTo>
                    <a:pt x="18106" y="2889"/>
                    <a:pt x="17445" y="5328"/>
                    <a:pt x="17004" y="8376"/>
                  </a:cubicBezTo>
                  <a:cubicBezTo>
                    <a:pt x="16563" y="11425"/>
                    <a:pt x="16343" y="15083"/>
                    <a:pt x="16122" y="1874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7553325" y="1982315"/>
              <a:ext cx="114300" cy="90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6624"/>
                  </a:moveTo>
                  <a:cubicBezTo>
                    <a:pt x="1200" y="4660"/>
                    <a:pt x="2400" y="2696"/>
                    <a:pt x="3500" y="1469"/>
                  </a:cubicBezTo>
                  <a:cubicBezTo>
                    <a:pt x="4600" y="242"/>
                    <a:pt x="5600" y="-249"/>
                    <a:pt x="6900" y="119"/>
                  </a:cubicBezTo>
                  <a:cubicBezTo>
                    <a:pt x="8200" y="487"/>
                    <a:pt x="9800" y="1715"/>
                    <a:pt x="9700" y="4415"/>
                  </a:cubicBezTo>
                  <a:cubicBezTo>
                    <a:pt x="9600" y="7115"/>
                    <a:pt x="7800" y="11287"/>
                    <a:pt x="6400" y="14356"/>
                  </a:cubicBezTo>
                  <a:cubicBezTo>
                    <a:pt x="5000" y="17424"/>
                    <a:pt x="4000" y="19387"/>
                    <a:pt x="4200" y="20369"/>
                  </a:cubicBezTo>
                  <a:cubicBezTo>
                    <a:pt x="4400" y="21351"/>
                    <a:pt x="5800" y="21351"/>
                    <a:pt x="8900" y="20001"/>
                  </a:cubicBezTo>
                  <a:cubicBezTo>
                    <a:pt x="12000" y="18651"/>
                    <a:pt x="16800" y="15951"/>
                    <a:pt x="21600" y="1325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7658100" y="1807676"/>
              <a:ext cx="6920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600" fill="norm" stroke="1" extrusionOk="0">
                  <a:moveTo>
                    <a:pt x="0" y="0"/>
                  </a:moveTo>
                  <a:cubicBezTo>
                    <a:pt x="2859" y="225"/>
                    <a:pt x="5718" y="450"/>
                    <a:pt x="8894" y="1688"/>
                  </a:cubicBezTo>
                  <a:cubicBezTo>
                    <a:pt x="12071" y="2925"/>
                    <a:pt x="15565" y="5175"/>
                    <a:pt x="17947" y="7500"/>
                  </a:cubicBezTo>
                  <a:cubicBezTo>
                    <a:pt x="20329" y="9825"/>
                    <a:pt x="21600" y="12225"/>
                    <a:pt x="20171" y="14588"/>
                  </a:cubicBezTo>
                  <a:cubicBezTo>
                    <a:pt x="18741" y="16950"/>
                    <a:pt x="14612" y="19275"/>
                    <a:pt x="10482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76200" y="5484326"/>
              <a:ext cx="128206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" y="21268"/>
                    <a:pt x="164" y="20935"/>
                    <a:pt x="267" y="20658"/>
                  </a:cubicBezTo>
                  <a:cubicBezTo>
                    <a:pt x="371" y="20382"/>
                    <a:pt x="496" y="20160"/>
                    <a:pt x="628" y="19883"/>
                  </a:cubicBezTo>
                  <a:cubicBezTo>
                    <a:pt x="760" y="19606"/>
                    <a:pt x="899" y="19274"/>
                    <a:pt x="1036" y="18886"/>
                  </a:cubicBezTo>
                  <a:cubicBezTo>
                    <a:pt x="1173" y="18498"/>
                    <a:pt x="1309" y="18055"/>
                    <a:pt x="1437" y="17668"/>
                  </a:cubicBezTo>
                  <a:cubicBezTo>
                    <a:pt x="1566" y="17280"/>
                    <a:pt x="1687" y="16948"/>
                    <a:pt x="1813" y="16615"/>
                  </a:cubicBezTo>
                  <a:cubicBezTo>
                    <a:pt x="1940" y="16283"/>
                    <a:pt x="2072" y="15951"/>
                    <a:pt x="2216" y="15618"/>
                  </a:cubicBezTo>
                  <a:cubicBezTo>
                    <a:pt x="2361" y="15286"/>
                    <a:pt x="2518" y="14954"/>
                    <a:pt x="2651" y="14677"/>
                  </a:cubicBezTo>
                  <a:cubicBezTo>
                    <a:pt x="2785" y="14400"/>
                    <a:pt x="2896" y="14178"/>
                    <a:pt x="3006" y="13957"/>
                  </a:cubicBezTo>
                  <a:cubicBezTo>
                    <a:pt x="3117" y="13735"/>
                    <a:pt x="3227" y="13514"/>
                    <a:pt x="3341" y="13292"/>
                  </a:cubicBezTo>
                  <a:cubicBezTo>
                    <a:pt x="3456" y="13071"/>
                    <a:pt x="3573" y="12849"/>
                    <a:pt x="3700" y="12628"/>
                  </a:cubicBezTo>
                  <a:cubicBezTo>
                    <a:pt x="3826" y="12406"/>
                    <a:pt x="3962" y="12185"/>
                    <a:pt x="4097" y="11908"/>
                  </a:cubicBezTo>
                  <a:cubicBezTo>
                    <a:pt x="4233" y="11631"/>
                    <a:pt x="4368" y="11298"/>
                    <a:pt x="4509" y="10966"/>
                  </a:cubicBezTo>
                  <a:cubicBezTo>
                    <a:pt x="4650" y="10634"/>
                    <a:pt x="4796" y="10302"/>
                    <a:pt x="4944" y="9969"/>
                  </a:cubicBezTo>
                  <a:cubicBezTo>
                    <a:pt x="5092" y="9637"/>
                    <a:pt x="5242" y="9305"/>
                    <a:pt x="5356" y="9083"/>
                  </a:cubicBezTo>
                  <a:cubicBezTo>
                    <a:pt x="5470" y="8862"/>
                    <a:pt x="5549" y="8751"/>
                    <a:pt x="5672" y="8529"/>
                  </a:cubicBezTo>
                  <a:cubicBezTo>
                    <a:pt x="5795" y="8308"/>
                    <a:pt x="5963" y="7975"/>
                    <a:pt x="6086" y="7754"/>
                  </a:cubicBezTo>
                  <a:cubicBezTo>
                    <a:pt x="6209" y="7532"/>
                    <a:pt x="6287" y="7422"/>
                    <a:pt x="6369" y="7255"/>
                  </a:cubicBezTo>
                  <a:cubicBezTo>
                    <a:pt x="6451" y="7089"/>
                    <a:pt x="6537" y="6868"/>
                    <a:pt x="6629" y="6702"/>
                  </a:cubicBezTo>
                  <a:cubicBezTo>
                    <a:pt x="6722" y="6535"/>
                    <a:pt x="6822" y="6425"/>
                    <a:pt x="6908" y="6314"/>
                  </a:cubicBezTo>
                  <a:cubicBezTo>
                    <a:pt x="6993" y="6203"/>
                    <a:pt x="7064" y="6092"/>
                    <a:pt x="7147" y="5982"/>
                  </a:cubicBezTo>
                  <a:cubicBezTo>
                    <a:pt x="7229" y="5871"/>
                    <a:pt x="7321" y="5760"/>
                    <a:pt x="7412" y="5649"/>
                  </a:cubicBezTo>
                  <a:cubicBezTo>
                    <a:pt x="7503" y="5538"/>
                    <a:pt x="7592" y="5428"/>
                    <a:pt x="7726" y="5206"/>
                  </a:cubicBezTo>
                  <a:cubicBezTo>
                    <a:pt x="7860" y="4985"/>
                    <a:pt x="8038" y="4652"/>
                    <a:pt x="8182" y="4431"/>
                  </a:cubicBezTo>
                  <a:cubicBezTo>
                    <a:pt x="8327" y="4209"/>
                    <a:pt x="8437" y="4098"/>
                    <a:pt x="8539" y="3988"/>
                  </a:cubicBezTo>
                  <a:cubicBezTo>
                    <a:pt x="8641" y="3877"/>
                    <a:pt x="8733" y="3766"/>
                    <a:pt x="8874" y="3600"/>
                  </a:cubicBezTo>
                  <a:cubicBezTo>
                    <a:pt x="9015" y="3434"/>
                    <a:pt x="9204" y="3212"/>
                    <a:pt x="9345" y="3046"/>
                  </a:cubicBezTo>
                  <a:cubicBezTo>
                    <a:pt x="9486" y="2880"/>
                    <a:pt x="9579" y="2769"/>
                    <a:pt x="9678" y="2603"/>
                  </a:cubicBezTo>
                  <a:cubicBezTo>
                    <a:pt x="9778" y="2437"/>
                    <a:pt x="9885" y="2215"/>
                    <a:pt x="9990" y="2049"/>
                  </a:cubicBezTo>
                  <a:cubicBezTo>
                    <a:pt x="10096" y="1883"/>
                    <a:pt x="10199" y="1772"/>
                    <a:pt x="10299" y="1662"/>
                  </a:cubicBezTo>
                  <a:cubicBezTo>
                    <a:pt x="10399" y="1551"/>
                    <a:pt x="10495" y="1440"/>
                    <a:pt x="10597" y="1329"/>
                  </a:cubicBezTo>
                  <a:cubicBezTo>
                    <a:pt x="10698" y="1218"/>
                    <a:pt x="10805" y="1108"/>
                    <a:pt x="10909" y="1052"/>
                  </a:cubicBezTo>
                  <a:cubicBezTo>
                    <a:pt x="11012" y="997"/>
                    <a:pt x="11112" y="997"/>
                    <a:pt x="11215" y="942"/>
                  </a:cubicBezTo>
                  <a:cubicBezTo>
                    <a:pt x="11319" y="886"/>
                    <a:pt x="11426" y="775"/>
                    <a:pt x="11527" y="665"/>
                  </a:cubicBezTo>
                  <a:cubicBezTo>
                    <a:pt x="11629" y="554"/>
                    <a:pt x="11725" y="443"/>
                    <a:pt x="11829" y="388"/>
                  </a:cubicBezTo>
                  <a:cubicBezTo>
                    <a:pt x="11932" y="332"/>
                    <a:pt x="12043" y="332"/>
                    <a:pt x="12150" y="277"/>
                  </a:cubicBezTo>
                  <a:cubicBezTo>
                    <a:pt x="12257" y="222"/>
                    <a:pt x="12360" y="111"/>
                    <a:pt x="12467" y="55"/>
                  </a:cubicBezTo>
                  <a:cubicBezTo>
                    <a:pt x="12574" y="0"/>
                    <a:pt x="12685" y="0"/>
                    <a:pt x="12790" y="0"/>
                  </a:cubicBezTo>
                  <a:cubicBezTo>
                    <a:pt x="12895" y="0"/>
                    <a:pt x="12995" y="0"/>
                    <a:pt x="13104" y="0"/>
                  </a:cubicBezTo>
                  <a:cubicBezTo>
                    <a:pt x="13212" y="0"/>
                    <a:pt x="13330" y="0"/>
                    <a:pt x="13442" y="0"/>
                  </a:cubicBezTo>
                  <a:cubicBezTo>
                    <a:pt x="13555" y="0"/>
                    <a:pt x="13662" y="0"/>
                    <a:pt x="13771" y="0"/>
                  </a:cubicBezTo>
                  <a:cubicBezTo>
                    <a:pt x="13879" y="0"/>
                    <a:pt x="13990" y="0"/>
                    <a:pt x="14097" y="0"/>
                  </a:cubicBezTo>
                  <a:cubicBezTo>
                    <a:pt x="14204" y="0"/>
                    <a:pt x="14307" y="0"/>
                    <a:pt x="14418" y="0"/>
                  </a:cubicBezTo>
                  <a:cubicBezTo>
                    <a:pt x="14528" y="0"/>
                    <a:pt x="14646" y="0"/>
                    <a:pt x="14760" y="0"/>
                  </a:cubicBezTo>
                  <a:cubicBezTo>
                    <a:pt x="14874" y="0"/>
                    <a:pt x="14985" y="0"/>
                    <a:pt x="15149" y="55"/>
                  </a:cubicBezTo>
                  <a:cubicBezTo>
                    <a:pt x="15313" y="111"/>
                    <a:pt x="15530" y="222"/>
                    <a:pt x="15696" y="332"/>
                  </a:cubicBezTo>
                  <a:cubicBezTo>
                    <a:pt x="15862" y="443"/>
                    <a:pt x="15976" y="554"/>
                    <a:pt x="16089" y="720"/>
                  </a:cubicBezTo>
                  <a:cubicBezTo>
                    <a:pt x="16201" y="886"/>
                    <a:pt x="16311" y="1108"/>
                    <a:pt x="16474" y="1329"/>
                  </a:cubicBezTo>
                  <a:cubicBezTo>
                    <a:pt x="16636" y="1551"/>
                    <a:pt x="16850" y="1772"/>
                    <a:pt x="17012" y="1994"/>
                  </a:cubicBezTo>
                  <a:cubicBezTo>
                    <a:pt x="17174" y="2215"/>
                    <a:pt x="17285" y="2437"/>
                    <a:pt x="17396" y="2603"/>
                  </a:cubicBezTo>
                  <a:cubicBezTo>
                    <a:pt x="17506" y="2769"/>
                    <a:pt x="17617" y="2880"/>
                    <a:pt x="17772" y="3102"/>
                  </a:cubicBezTo>
                  <a:cubicBezTo>
                    <a:pt x="17927" y="3323"/>
                    <a:pt x="18127" y="3655"/>
                    <a:pt x="18280" y="3932"/>
                  </a:cubicBezTo>
                  <a:cubicBezTo>
                    <a:pt x="18433" y="4209"/>
                    <a:pt x="18540" y="4431"/>
                    <a:pt x="18644" y="4652"/>
                  </a:cubicBezTo>
                  <a:cubicBezTo>
                    <a:pt x="18747" y="4874"/>
                    <a:pt x="18847" y="5095"/>
                    <a:pt x="18986" y="5372"/>
                  </a:cubicBezTo>
                  <a:cubicBezTo>
                    <a:pt x="19125" y="5649"/>
                    <a:pt x="19303" y="5982"/>
                    <a:pt x="19484" y="6369"/>
                  </a:cubicBezTo>
                  <a:cubicBezTo>
                    <a:pt x="19664" y="6757"/>
                    <a:pt x="19845" y="7200"/>
                    <a:pt x="20022" y="7643"/>
                  </a:cubicBezTo>
                  <a:cubicBezTo>
                    <a:pt x="20199" y="8086"/>
                    <a:pt x="20370" y="8529"/>
                    <a:pt x="20527" y="8862"/>
                  </a:cubicBezTo>
                  <a:cubicBezTo>
                    <a:pt x="20684" y="9194"/>
                    <a:pt x="20826" y="9415"/>
                    <a:pt x="20988" y="9692"/>
                  </a:cubicBezTo>
                  <a:cubicBezTo>
                    <a:pt x="21151" y="9969"/>
                    <a:pt x="21333" y="10302"/>
                    <a:pt x="21438" y="10634"/>
                  </a:cubicBezTo>
                  <a:cubicBezTo>
                    <a:pt x="21543" y="10966"/>
                    <a:pt x="21571" y="11298"/>
                    <a:pt x="21600" y="11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77800" y="6209534"/>
              <a:ext cx="292100" cy="22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5276"/>
                  </a:moveTo>
                  <a:cubicBezTo>
                    <a:pt x="0" y="3876"/>
                    <a:pt x="0" y="2476"/>
                    <a:pt x="391" y="1576"/>
                  </a:cubicBezTo>
                  <a:cubicBezTo>
                    <a:pt x="783" y="676"/>
                    <a:pt x="1565" y="276"/>
                    <a:pt x="2817" y="76"/>
                  </a:cubicBezTo>
                  <a:cubicBezTo>
                    <a:pt x="4070" y="-124"/>
                    <a:pt x="5791" y="-124"/>
                    <a:pt x="7200" y="2576"/>
                  </a:cubicBezTo>
                  <a:cubicBezTo>
                    <a:pt x="8609" y="5276"/>
                    <a:pt x="9704" y="10676"/>
                    <a:pt x="9939" y="14076"/>
                  </a:cubicBezTo>
                  <a:cubicBezTo>
                    <a:pt x="10174" y="17476"/>
                    <a:pt x="9548" y="18876"/>
                    <a:pt x="8843" y="19876"/>
                  </a:cubicBezTo>
                  <a:cubicBezTo>
                    <a:pt x="8139" y="20876"/>
                    <a:pt x="7357" y="21476"/>
                    <a:pt x="6887" y="21176"/>
                  </a:cubicBezTo>
                  <a:cubicBezTo>
                    <a:pt x="6417" y="20876"/>
                    <a:pt x="6261" y="19676"/>
                    <a:pt x="6887" y="17376"/>
                  </a:cubicBezTo>
                  <a:cubicBezTo>
                    <a:pt x="7513" y="15076"/>
                    <a:pt x="8922" y="11676"/>
                    <a:pt x="10409" y="8976"/>
                  </a:cubicBezTo>
                  <a:cubicBezTo>
                    <a:pt x="11896" y="6276"/>
                    <a:pt x="13461" y="4276"/>
                    <a:pt x="14791" y="2876"/>
                  </a:cubicBezTo>
                  <a:cubicBezTo>
                    <a:pt x="16122" y="1476"/>
                    <a:pt x="17217" y="676"/>
                    <a:pt x="17765" y="776"/>
                  </a:cubicBezTo>
                  <a:cubicBezTo>
                    <a:pt x="18313" y="876"/>
                    <a:pt x="18313" y="1876"/>
                    <a:pt x="18078" y="3376"/>
                  </a:cubicBezTo>
                  <a:cubicBezTo>
                    <a:pt x="17843" y="4876"/>
                    <a:pt x="17374" y="6876"/>
                    <a:pt x="17922" y="9276"/>
                  </a:cubicBezTo>
                  <a:cubicBezTo>
                    <a:pt x="18470" y="11676"/>
                    <a:pt x="20035" y="14476"/>
                    <a:pt x="21600" y="17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857250" y="5871676"/>
              <a:ext cx="53823" cy="213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14954" y="0"/>
                  </a:moveTo>
                  <a:cubicBezTo>
                    <a:pt x="17446" y="857"/>
                    <a:pt x="19938" y="1714"/>
                    <a:pt x="20769" y="2571"/>
                  </a:cubicBezTo>
                  <a:cubicBezTo>
                    <a:pt x="21600" y="3429"/>
                    <a:pt x="20769" y="4286"/>
                    <a:pt x="20354" y="5143"/>
                  </a:cubicBezTo>
                  <a:cubicBezTo>
                    <a:pt x="19938" y="6000"/>
                    <a:pt x="19938" y="6857"/>
                    <a:pt x="19523" y="7639"/>
                  </a:cubicBezTo>
                  <a:cubicBezTo>
                    <a:pt x="19108" y="8421"/>
                    <a:pt x="18277" y="9129"/>
                    <a:pt x="17446" y="9868"/>
                  </a:cubicBezTo>
                  <a:cubicBezTo>
                    <a:pt x="16615" y="10607"/>
                    <a:pt x="15785" y="11379"/>
                    <a:pt x="14954" y="12193"/>
                  </a:cubicBezTo>
                  <a:cubicBezTo>
                    <a:pt x="14123" y="13007"/>
                    <a:pt x="13292" y="13864"/>
                    <a:pt x="12462" y="14625"/>
                  </a:cubicBezTo>
                  <a:cubicBezTo>
                    <a:pt x="11631" y="15386"/>
                    <a:pt x="10800" y="16050"/>
                    <a:pt x="9969" y="16725"/>
                  </a:cubicBezTo>
                  <a:cubicBezTo>
                    <a:pt x="9138" y="17400"/>
                    <a:pt x="8308" y="18086"/>
                    <a:pt x="7062" y="18696"/>
                  </a:cubicBezTo>
                  <a:cubicBezTo>
                    <a:pt x="5815" y="19307"/>
                    <a:pt x="4154" y="19843"/>
                    <a:pt x="2908" y="20314"/>
                  </a:cubicBezTo>
                  <a:cubicBezTo>
                    <a:pt x="1662" y="20786"/>
                    <a:pt x="831" y="211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0" y="6151076"/>
              <a:ext cx="1287780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5" y="21216"/>
                    <a:pt x="170" y="20832"/>
                    <a:pt x="277" y="20448"/>
                  </a:cubicBezTo>
                  <a:cubicBezTo>
                    <a:pt x="383" y="20064"/>
                    <a:pt x="511" y="19680"/>
                    <a:pt x="641" y="19248"/>
                  </a:cubicBezTo>
                  <a:cubicBezTo>
                    <a:pt x="770" y="18816"/>
                    <a:pt x="902" y="18336"/>
                    <a:pt x="1038" y="17808"/>
                  </a:cubicBezTo>
                  <a:cubicBezTo>
                    <a:pt x="1175" y="17280"/>
                    <a:pt x="1317" y="16704"/>
                    <a:pt x="1461" y="16176"/>
                  </a:cubicBezTo>
                  <a:cubicBezTo>
                    <a:pt x="1605" y="15648"/>
                    <a:pt x="1750" y="15168"/>
                    <a:pt x="1885" y="14736"/>
                  </a:cubicBezTo>
                  <a:cubicBezTo>
                    <a:pt x="2020" y="14304"/>
                    <a:pt x="2144" y="13920"/>
                    <a:pt x="2272" y="13584"/>
                  </a:cubicBezTo>
                  <a:cubicBezTo>
                    <a:pt x="2400" y="13248"/>
                    <a:pt x="2531" y="12960"/>
                    <a:pt x="2661" y="12672"/>
                  </a:cubicBezTo>
                  <a:cubicBezTo>
                    <a:pt x="2791" y="12384"/>
                    <a:pt x="2918" y="12096"/>
                    <a:pt x="3050" y="11808"/>
                  </a:cubicBezTo>
                  <a:cubicBezTo>
                    <a:pt x="3181" y="11520"/>
                    <a:pt x="3316" y="11232"/>
                    <a:pt x="3449" y="10992"/>
                  </a:cubicBezTo>
                  <a:cubicBezTo>
                    <a:pt x="3582" y="10752"/>
                    <a:pt x="3714" y="10560"/>
                    <a:pt x="3845" y="10272"/>
                  </a:cubicBezTo>
                  <a:cubicBezTo>
                    <a:pt x="3976" y="9984"/>
                    <a:pt x="4108" y="9600"/>
                    <a:pt x="4243" y="9216"/>
                  </a:cubicBezTo>
                  <a:cubicBezTo>
                    <a:pt x="4378" y="8832"/>
                    <a:pt x="4516" y="8448"/>
                    <a:pt x="4653" y="8064"/>
                  </a:cubicBezTo>
                  <a:cubicBezTo>
                    <a:pt x="4789" y="7680"/>
                    <a:pt x="4924" y="7296"/>
                    <a:pt x="5057" y="6912"/>
                  </a:cubicBezTo>
                  <a:cubicBezTo>
                    <a:pt x="5191" y="6528"/>
                    <a:pt x="5322" y="6144"/>
                    <a:pt x="5457" y="5808"/>
                  </a:cubicBezTo>
                  <a:cubicBezTo>
                    <a:pt x="5592" y="5472"/>
                    <a:pt x="5730" y="5184"/>
                    <a:pt x="5869" y="4944"/>
                  </a:cubicBezTo>
                  <a:cubicBezTo>
                    <a:pt x="6007" y="4704"/>
                    <a:pt x="6146" y="4512"/>
                    <a:pt x="6289" y="4320"/>
                  </a:cubicBezTo>
                  <a:cubicBezTo>
                    <a:pt x="6433" y="4128"/>
                    <a:pt x="6582" y="3936"/>
                    <a:pt x="6731" y="3792"/>
                  </a:cubicBezTo>
                  <a:cubicBezTo>
                    <a:pt x="6880" y="3648"/>
                    <a:pt x="7030" y="3552"/>
                    <a:pt x="7163" y="3456"/>
                  </a:cubicBezTo>
                  <a:cubicBezTo>
                    <a:pt x="7296" y="3360"/>
                    <a:pt x="7413" y="3264"/>
                    <a:pt x="7534" y="3216"/>
                  </a:cubicBezTo>
                  <a:cubicBezTo>
                    <a:pt x="7654" y="3168"/>
                    <a:pt x="7779" y="3168"/>
                    <a:pt x="7905" y="3120"/>
                  </a:cubicBezTo>
                  <a:cubicBezTo>
                    <a:pt x="8031" y="3072"/>
                    <a:pt x="8159" y="2976"/>
                    <a:pt x="8292" y="2880"/>
                  </a:cubicBezTo>
                  <a:cubicBezTo>
                    <a:pt x="8425" y="2784"/>
                    <a:pt x="8563" y="2688"/>
                    <a:pt x="8704" y="2592"/>
                  </a:cubicBezTo>
                  <a:cubicBezTo>
                    <a:pt x="8844" y="2496"/>
                    <a:pt x="8986" y="2400"/>
                    <a:pt x="9130" y="2304"/>
                  </a:cubicBezTo>
                  <a:cubicBezTo>
                    <a:pt x="9273" y="2208"/>
                    <a:pt x="9419" y="2112"/>
                    <a:pt x="9568" y="2064"/>
                  </a:cubicBezTo>
                  <a:cubicBezTo>
                    <a:pt x="9717" y="2016"/>
                    <a:pt x="9870" y="2016"/>
                    <a:pt x="10024" y="1920"/>
                  </a:cubicBezTo>
                  <a:cubicBezTo>
                    <a:pt x="10179" y="1824"/>
                    <a:pt x="10335" y="1632"/>
                    <a:pt x="10464" y="1536"/>
                  </a:cubicBezTo>
                  <a:cubicBezTo>
                    <a:pt x="10594" y="1440"/>
                    <a:pt x="10697" y="1440"/>
                    <a:pt x="10804" y="1392"/>
                  </a:cubicBezTo>
                  <a:cubicBezTo>
                    <a:pt x="10910" y="1344"/>
                    <a:pt x="11020" y="1248"/>
                    <a:pt x="11132" y="1152"/>
                  </a:cubicBezTo>
                  <a:cubicBezTo>
                    <a:pt x="11244" y="1056"/>
                    <a:pt x="11357" y="960"/>
                    <a:pt x="11498" y="864"/>
                  </a:cubicBezTo>
                  <a:cubicBezTo>
                    <a:pt x="11638" y="768"/>
                    <a:pt x="11805" y="672"/>
                    <a:pt x="11945" y="624"/>
                  </a:cubicBezTo>
                  <a:cubicBezTo>
                    <a:pt x="12085" y="576"/>
                    <a:pt x="12199" y="576"/>
                    <a:pt x="12343" y="576"/>
                  </a:cubicBezTo>
                  <a:cubicBezTo>
                    <a:pt x="12486" y="576"/>
                    <a:pt x="12660" y="576"/>
                    <a:pt x="12808" y="576"/>
                  </a:cubicBezTo>
                  <a:cubicBezTo>
                    <a:pt x="12955" y="576"/>
                    <a:pt x="13076" y="576"/>
                    <a:pt x="13193" y="624"/>
                  </a:cubicBezTo>
                  <a:cubicBezTo>
                    <a:pt x="13310" y="672"/>
                    <a:pt x="13424" y="768"/>
                    <a:pt x="13562" y="816"/>
                  </a:cubicBezTo>
                  <a:cubicBezTo>
                    <a:pt x="13701" y="864"/>
                    <a:pt x="13864" y="864"/>
                    <a:pt x="14001" y="864"/>
                  </a:cubicBezTo>
                  <a:cubicBezTo>
                    <a:pt x="14137" y="864"/>
                    <a:pt x="14247" y="864"/>
                    <a:pt x="14356" y="864"/>
                  </a:cubicBezTo>
                  <a:cubicBezTo>
                    <a:pt x="14464" y="864"/>
                    <a:pt x="14570" y="864"/>
                    <a:pt x="14709" y="864"/>
                  </a:cubicBezTo>
                  <a:cubicBezTo>
                    <a:pt x="14847" y="864"/>
                    <a:pt x="15018" y="864"/>
                    <a:pt x="15162" y="816"/>
                  </a:cubicBezTo>
                  <a:cubicBezTo>
                    <a:pt x="15305" y="768"/>
                    <a:pt x="15422" y="672"/>
                    <a:pt x="15563" y="576"/>
                  </a:cubicBezTo>
                  <a:cubicBezTo>
                    <a:pt x="15703" y="480"/>
                    <a:pt x="15866" y="384"/>
                    <a:pt x="16005" y="288"/>
                  </a:cubicBezTo>
                  <a:cubicBezTo>
                    <a:pt x="16143" y="192"/>
                    <a:pt x="16257" y="96"/>
                    <a:pt x="16372" y="48"/>
                  </a:cubicBezTo>
                  <a:cubicBezTo>
                    <a:pt x="16488" y="0"/>
                    <a:pt x="16605" y="0"/>
                    <a:pt x="16724" y="0"/>
                  </a:cubicBezTo>
                  <a:cubicBezTo>
                    <a:pt x="16843" y="0"/>
                    <a:pt x="16963" y="0"/>
                    <a:pt x="17084" y="0"/>
                  </a:cubicBezTo>
                  <a:cubicBezTo>
                    <a:pt x="17205" y="0"/>
                    <a:pt x="17325" y="0"/>
                    <a:pt x="17448" y="48"/>
                  </a:cubicBezTo>
                  <a:cubicBezTo>
                    <a:pt x="17570" y="96"/>
                    <a:pt x="17695" y="192"/>
                    <a:pt x="17819" y="288"/>
                  </a:cubicBezTo>
                  <a:cubicBezTo>
                    <a:pt x="17943" y="384"/>
                    <a:pt x="18067" y="480"/>
                    <a:pt x="18224" y="672"/>
                  </a:cubicBezTo>
                  <a:cubicBezTo>
                    <a:pt x="18380" y="864"/>
                    <a:pt x="18568" y="1152"/>
                    <a:pt x="18721" y="1344"/>
                  </a:cubicBezTo>
                  <a:cubicBezTo>
                    <a:pt x="18873" y="1536"/>
                    <a:pt x="18991" y="1632"/>
                    <a:pt x="19143" y="1824"/>
                  </a:cubicBezTo>
                  <a:cubicBezTo>
                    <a:pt x="19296" y="2016"/>
                    <a:pt x="19484" y="2304"/>
                    <a:pt x="19646" y="2496"/>
                  </a:cubicBezTo>
                  <a:cubicBezTo>
                    <a:pt x="19807" y="2688"/>
                    <a:pt x="19942" y="2784"/>
                    <a:pt x="20098" y="2928"/>
                  </a:cubicBezTo>
                  <a:cubicBezTo>
                    <a:pt x="20254" y="3072"/>
                    <a:pt x="20432" y="3264"/>
                    <a:pt x="20604" y="3360"/>
                  </a:cubicBezTo>
                  <a:cubicBezTo>
                    <a:pt x="20776" y="3456"/>
                    <a:pt x="20943" y="3456"/>
                    <a:pt x="21108" y="3600"/>
                  </a:cubicBezTo>
                  <a:cubicBezTo>
                    <a:pt x="21273" y="3744"/>
                    <a:pt x="21437" y="4032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12955" y="6840803"/>
              <a:ext cx="134000" cy="25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042" fill="norm" stroke="1" extrusionOk="0">
                  <a:moveTo>
                    <a:pt x="10120" y="4983"/>
                  </a:moveTo>
                  <a:cubicBezTo>
                    <a:pt x="10120" y="4098"/>
                    <a:pt x="10120" y="3213"/>
                    <a:pt x="9959" y="2239"/>
                  </a:cubicBezTo>
                  <a:cubicBezTo>
                    <a:pt x="9797" y="1265"/>
                    <a:pt x="9475" y="203"/>
                    <a:pt x="8830" y="26"/>
                  </a:cubicBezTo>
                  <a:cubicBezTo>
                    <a:pt x="8185" y="-151"/>
                    <a:pt x="7218" y="557"/>
                    <a:pt x="5445" y="3124"/>
                  </a:cubicBezTo>
                  <a:cubicBezTo>
                    <a:pt x="3672" y="5692"/>
                    <a:pt x="1093" y="10118"/>
                    <a:pt x="287" y="13482"/>
                  </a:cubicBezTo>
                  <a:cubicBezTo>
                    <a:pt x="-519" y="16846"/>
                    <a:pt x="448" y="19147"/>
                    <a:pt x="2221" y="20298"/>
                  </a:cubicBezTo>
                  <a:cubicBezTo>
                    <a:pt x="3994" y="21449"/>
                    <a:pt x="6574" y="21449"/>
                    <a:pt x="9959" y="18970"/>
                  </a:cubicBezTo>
                  <a:cubicBezTo>
                    <a:pt x="13344" y="16492"/>
                    <a:pt x="17535" y="11534"/>
                    <a:pt x="19308" y="8170"/>
                  </a:cubicBezTo>
                  <a:cubicBezTo>
                    <a:pt x="21081" y="4806"/>
                    <a:pt x="20436" y="3036"/>
                    <a:pt x="19308" y="1974"/>
                  </a:cubicBezTo>
                  <a:cubicBezTo>
                    <a:pt x="18180" y="911"/>
                    <a:pt x="16568" y="557"/>
                    <a:pt x="15117" y="646"/>
                  </a:cubicBezTo>
                  <a:cubicBezTo>
                    <a:pt x="13666" y="734"/>
                    <a:pt x="12377" y="1265"/>
                    <a:pt x="11893" y="1974"/>
                  </a:cubicBezTo>
                  <a:cubicBezTo>
                    <a:pt x="11409" y="2682"/>
                    <a:pt x="11732" y="3567"/>
                    <a:pt x="12054" y="4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444500" y="6906726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531197" y="6735276"/>
              <a:ext cx="15573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8076" y="0"/>
                  </a:moveTo>
                  <a:cubicBezTo>
                    <a:pt x="6636" y="1161"/>
                    <a:pt x="5196" y="2323"/>
                    <a:pt x="3756" y="4123"/>
                  </a:cubicBezTo>
                  <a:cubicBezTo>
                    <a:pt x="2316" y="5923"/>
                    <a:pt x="876" y="8361"/>
                    <a:pt x="300" y="9871"/>
                  </a:cubicBezTo>
                  <a:cubicBezTo>
                    <a:pt x="-276" y="11381"/>
                    <a:pt x="12" y="11961"/>
                    <a:pt x="876" y="12310"/>
                  </a:cubicBezTo>
                  <a:cubicBezTo>
                    <a:pt x="1740" y="12658"/>
                    <a:pt x="3180" y="12774"/>
                    <a:pt x="6060" y="12832"/>
                  </a:cubicBezTo>
                  <a:cubicBezTo>
                    <a:pt x="8940" y="12890"/>
                    <a:pt x="13260" y="12890"/>
                    <a:pt x="16284" y="12600"/>
                  </a:cubicBezTo>
                  <a:cubicBezTo>
                    <a:pt x="19308" y="12310"/>
                    <a:pt x="21036" y="11729"/>
                    <a:pt x="21180" y="11497"/>
                  </a:cubicBezTo>
                  <a:cubicBezTo>
                    <a:pt x="21324" y="11265"/>
                    <a:pt x="19884" y="11381"/>
                    <a:pt x="19020" y="11787"/>
                  </a:cubicBezTo>
                  <a:cubicBezTo>
                    <a:pt x="18156" y="12194"/>
                    <a:pt x="17868" y="12890"/>
                    <a:pt x="17724" y="14574"/>
                  </a:cubicBezTo>
                  <a:cubicBezTo>
                    <a:pt x="17580" y="16258"/>
                    <a:pt x="17580" y="18929"/>
                    <a:pt x="17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51875" y="7533174"/>
              <a:ext cx="167269" cy="250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63" fill="norm" stroke="1" extrusionOk="0">
                  <a:moveTo>
                    <a:pt x="18466" y="186"/>
                  </a:moveTo>
                  <a:cubicBezTo>
                    <a:pt x="14999" y="722"/>
                    <a:pt x="11532" y="1257"/>
                    <a:pt x="8599" y="2953"/>
                  </a:cubicBezTo>
                  <a:cubicBezTo>
                    <a:pt x="5666" y="4649"/>
                    <a:pt x="3266" y="7505"/>
                    <a:pt x="1799" y="10183"/>
                  </a:cubicBezTo>
                  <a:cubicBezTo>
                    <a:pt x="332" y="12860"/>
                    <a:pt x="-201" y="15360"/>
                    <a:pt x="66" y="17145"/>
                  </a:cubicBezTo>
                  <a:cubicBezTo>
                    <a:pt x="332" y="18930"/>
                    <a:pt x="1399" y="20001"/>
                    <a:pt x="2599" y="20626"/>
                  </a:cubicBezTo>
                  <a:cubicBezTo>
                    <a:pt x="3799" y="21250"/>
                    <a:pt x="5132" y="21429"/>
                    <a:pt x="7399" y="20626"/>
                  </a:cubicBezTo>
                  <a:cubicBezTo>
                    <a:pt x="9666" y="19822"/>
                    <a:pt x="12866" y="18037"/>
                    <a:pt x="15399" y="14913"/>
                  </a:cubicBezTo>
                  <a:cubicBezTo>
                    <a:pt x="17932" y="11789"/>
                    <a:pt x="19799" y="7327"/>
                    <a:pt x="20599" y="4649"/>
                  </a:cubicBezTo>
                  <a:cubicBezTo>
                    <a:pt x="21399" y="1971"/>
                    <a:pt x="21132" y="1079"/>
                    <a:pt x="20199" y="543"/>
                  </a:cubicBezTo>
                  <a:cubicBezTo>
                    <a:pt x="19266" y="8"/>
                    <a:pt x="17666" y="-171"/>
                    <a:pt x="16999" y="186"/>
                  </a:cubicBezTo>
                  <a:cubicBezTo>
                    <a:pt x="16332" y="543"/>
                    <a:pt x="16599" y="1436"/>
                    <a:pt x="17266" y="2150"/>
                  </a:cubicBezTo>
                  <a:cubicBezTo>
                    <a:pt x="17932" y="2864"/>
                    <a:pt x="18999" y="3399"/>
                    <a:pt x="20066" y="3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450850" y="764332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556804" y="7438914"/>
              <a:ext cx="122647" cy="331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41" fill="norm" stroke="1" extrusionOk="0">
                  <a:moveTo>
                    <a:pt x="345" y="2968"/>
                  </a:moveTo>
                  <a:cubicBezTo>
                    <a:pt x="-21" y="2280"/>
                    <a:pt x="-387" y="1592"/>
                    <a:pt x="894" y="1042"/>
                  </a:cubicBezTo>
                  <a:cubicBezTo>
                    <a:pt x="2176" y="491"/>
                    <a:pt x="5105" y="79"/>
                    <a:pt x="8582" y="10"/>
                  </a:cubicBezTo>
                  <a:cubicBezTo>
                    <a:pt x="12060" y="-59"/>
                    <a:pt x="16088" y="216"/>
                    <a:pt x="18284" y="1179"/>
                  </a:cubicBezTo>
                  <a:cubicBezTo>
                    <a:pt x="20481" y="2142"/>
                    <a:pt x="20847" y="3793"/>
                    <a:pt x="19932" y="5995"/>
                  </a:cubicBezTo>
                  <a:cubicBezTo>
                    <a:pt x="19016" y="8196"/>
                    <a:pt x="16820" y="10947"/>
                    <a:pt x="15721" y="13149"/>
                  </a:cubicBezTo>
                  <a:cubicBezTo>
                    <a:pt x="14623" y="15350"/>
                    <a:pt x="14623" y="17001"/>
                    <a:pt x="14623" y="18170"/>
                  </a:cubicBezTo>
                  <a:cubicBezTo>
                    <a:pt x="14623" y="19340"/>
                    <a:pt x="14623" y="20028"/>
                    <a:pt x="15721" y="20509"/>
                  </a:cubicBezTo>
                  <a:cubicBezTo>
                    <a:pt x="16820" y="20991"/>
                    <a:pt x="19016" y="21266"/>
                    <a:pt x="21213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590550" y="7643326"/>
              <a:ext cx="190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5840"/>
                    <a:pt x="1440" y="10080"/>
                    <a:pt x="5040" y="6480"/>
                  </a:cubicBezTo>
                  <a:cubicBezTo>
                    <a:pt x="8640" y="2880"/>
                    <a:pt x="151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238250" y="6005026"/>
              <a:ext cx="44450" cy="37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945"/>
                    <a:pt x="15429" y="5891"/>
                    <a:pt x="11829" y="8836"/>
                  </a:cubicBezTo>
                  <a:cubicBezTo>
                    <a:pt x="8229" y="11782"/>
                    <a:pt x="4114" y="14727"/>
                    <a:pt x="2057" y="16568"/>
                  </a:cubicBezTo>
                  <a:cubicBezTo>
                    <a:pt x="0" y="18409"/>
                    <a:pt x="0" y="19145"/>
                    <a:pt x="0" y="19943"/>
                  </a:cubicBezTo>
                  <a:cubicBezTo>
                    <a:pt x="0" y="20741"/>
                    <a:pt x="0" y="21600"/>
                    <a:pt x="514" y="21600"/>
                  </a:cubicBezTo>
                  <a:cubicBezTo>
                    <a:pt x="1029" y="21600"/>
                    <a:pt x="2057" y="20741"/>
                    <a:pt x="3086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244600" y="5986921"/>
              <a:ext cx="260350" cy="6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1308"/>
                  </a:moveTo>
                  <a:cubicBezTo>
                    <a:pt x="4039" y="15417"/>
                    <a:pt x="8078" y="9526"/>
                    <a:pt x="11239" y="5599"/>
                  </a:cubicBezTo>
                  <a:cubicBezTo>
                    <a:pt x="14400" y="1672"/>
                    <a:pt x="16683" y="-292"/>
                    <a:pt x="18263" y="35"/>
                  </a:cubicBezTo>
                  <a:cubicBezTo>
                    <a:pt x="19844" y="363"/>
                    <a:pt x="20722" y="2981"/>
                    <a:pt x="21600" y="5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257300" y="6163776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457"/>
                    <a:pt x="11829" y="11314"/>
                    <a:pt x="15429" y="7714"/>
                  </a:cubicBezTo>
                  <a:cubicBezTo>
                    <a:pt x="19029" y="4114"/>
                    <a:pt x="2031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371600" y="6297126"/>
              <a:ext cx="1016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728"/>
                    <a:pt x="7200" y="3456"/>
                    <a:pt x="10800" y="7056"/>
                  </a:cubicBezTo>
                  <a:cubicBezTo>
                    <a:pt x="14400" y="10656"/>
                    <a:pt x="18000" y="161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371599" y="6271726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4560"/>
                    <a:pt x="11435" y="9120"/>
                    <a:pt x="7835" y="12720"/>
                  </a:cubicBezTo>
                  <a:cubicBezTo>
                    <a:pt x="4235" y="16320"/>
                    <a:pt x="2118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642331" y="5979750"/>
              <a:ext cx="135669" cy="382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10" fill="norm" stroke="1" extrusionOk="0">
                  <a:moveTo>
                    <a:pt x="21299" y="1409"/>
                  </a:moveTo>
                  <a:cubicBezTo>
                    <a:pt x="20634" y="819"/>
                    <a:pt x="19970" y="229"/>
                    <a:pt x="18807" y="52"/>
                  </a:cubicBezTo>
                  <a:cubicBezTo>
                    <a:pt x="17644" y="-125"/>
                    <a:pt x="15982" y="111"/>
                    <a:pt x="13490" y="1350"/>
                  </a:cubicBezTo>
                  <a:cubicBezTo>
                    <a:pt x="10997" y="2590"/>
                    <a:pt x="7674" y="4832"/>
                    <a:pt x="4850" y="7134"/>
                  </a:cubicBezTo>
                  <a:cubicBezTo>
                    <a:pt x="2025" y="9436"/>
                    <a:pt x="-301" y="11796"/>
                    <a:pt x="31" y="14216"/>
                  </a:cubicBezTo>
                  <a:cubicBezTo>
                    <a:pt x="364" y="16636"/>
                    <a:pt x="3354" y="19114"/>
                    <a:pt x="6677" y="20295"/>
                  </a:cubicBezTo>
                  <a:cubicBezTo>
                    <a:pt x="10001" y="21475"/>
                    <a:pt x="13656" y="21357"/>
                    <a:pt x="17311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742230" y="6103795"/>
              <a:ext cx="125244" cy="226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199" fill="norm" stroke="1" extrusionOk="0">
                  <a:moveTo>
                    <a:pt x="9022" y="1454"/>
                  </a:moveTo>
                  <a:cubicBezTo>
                    <a:pt x="10416" y="860"/>
                    <a:pt x="11810" y="265"/>
                    <a:pt x="13377" y="67"/>
                  </a:cubicBezTo>
                  <a:cubicBezTo>
                    <a:pt x="14945" y="-131"/>
                    <a:pt x="16687" y="67"/>
                    <a:pt x="18255" y="1256"/>
                  </a:cubicBezTo>
                  <a:cubicBezTo>
                    <a:pt x="19822" y="2445"/>
                    <a:pt x="21216" y="4625"/>
                    <a:pt x="20345" y="7003"/>
                  </a:cubicBezTo>
                  <a:cubicBezTo>
                    <a:pt x="19474" y="9381"/>
                    <a:pt x="16339" y="11957"/>
                    <a:pt x="13377" y="14335"/>
                  </a:cubicBezTo>
                  <a:cubicBezTo>
                    <a:pt x="10416" y="16713"/>
                    <a:pt x="7629" y="18893"/>
                    <a:pt x="5190" y="20082"/>
                  </a:cubicBezTo>
                  <a:cubicBezTo>
                    <a:pt x="2751" y="21271"/>
                    <a:pt x="661" y="21469"/>
                    <a:pt x="139" y="20875"/>
                  </a:cubicBezTo>
                  <a:cubicBezTo>
                    <a:pt x="-384" y="20280"/>
                    <a:pt x="661" y="18893"/>
                    <a:pt x="1706" y="17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855292" y="6163776"/>
              <a:ext cx="94158" cy="15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353" fill="norm" stroke="1" extrusionOk="0">
                  <a:moveTo>
                    <a:pt x="6801" y="0"/>
                  </a:moveTo>
                  <a:cubicBezTo>
                    <a:pt x="4923" y="876"/>
                    <a:pt x="3045" y="1751"/>
                    <a:pt x="1636" y="4670"/>
                  </a:cubicBezTo>
                  <a:cubicBezTo>
                    <a:pt x="227" y="7589"/>
                    <a:pt x="-712" y="12551"/>
                    <a:pt x="697" y="15762"/>
                  </a:cubicBezTo>
                  <a:cubicBezTo>
                    <a:pt x="2105" y="18973"/>
                    <a:pt x="5862" y="20432"/>
                    <a:pt x="9618" y="21016"/>
                  </a:cubicBezTo>
                  <a:cubicBezTo>
                    <a:pt x="13375" y="21600"/>
                    <a:pt x="17131" y="21308"/>
                    <a:pt x="20888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2044700" y="5998676"/>
              <a:ext cx="8832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1600" fill="norm" stroke="1" extrusionOk="0">
                  <a:moveTo>
                    <a:pt x="0" y="0"/>
                  </a:moveTo>
                  <a:cubicBezTo>
                    <a:pt x="6873" y="2769"/>
                    <a:pt x="13745" y="5538"/>
                    <a:pt x="17427" y="8100"/>
                  </a:cubicBezTo>
                  <a:cubicBezTo>
                    <a:pt x="21109" y="10662"/>
                    <a:pt x="21600" y="13015"/>
                    <a:pt x="18164" y="15231"/>
                  </a:cubicBezTo>
                  <a:cubicBezTo>
                    <a:pt x="14727" y="17446"/>
                    <a:pt x="7364" y="195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866900" y="6138376"/>
              <a:ext cx="88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231899" y="5812206"/>
              <a:ext cx="107951" cy="161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21346"/>
                  </a:moveTo>
                  <a:cubicBezTo>
                    <a:pt x="2541" y="16858"/>
                    <a:pt x="5082" y="12369"/>
                    <a:pt x="6988" y="9424"/>
                  </a:cubicBezTo>
                  <a:cubicBezTo>
                    <a:pt x="8894" y="6478"/>
                    <a:pt x="10165" y="5076"/>
                    <a:pt x="11859" y="3393"/>
                  </a:cubicBezTo>
                  <a:cubicBezTo>
                    <a:pt x="13553" y="1710"/>
                    <a:pt x="15671" y="-254"/>
                    <a:pt x="16941" y="27"/>
                  </a:cubicBezTo>
                  <a:cubicBezTo>
                    <a:pt x="18212" y="307"/>
                    <a:pt x="18635" y="2832"/>
                    <a:pt x="19271" y="6478"/>
                  </a:cubicBezTo>
                  <a:cubicBezTo>
                    <a:pt x="19906" y="10125"/>
                    <a:pt x="20753" y="14894"/>
                    <a:pt x="21600" y="1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504950" y="5884376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2622550" y="5782776"/>
              <a:ext cx="158750" cy="220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24" y="353"/>
                    <a:pt x="20448" y="705"/>
                    <a:pt x="19872" y="1214"/>
                  </a:cubicBezTo>
                  <a:cubicBezTo>
                    <a:pt x="19296" y="1722"/>
                    <a:pt x="18720" y="2386"/>
                    <a:pt x="17712" y="3102"/>
                  </a:cubicBezTo>
                  <a:cubicBezTo>
                    <a:pt x="16704" y="3818"/>
                    <a:pt x="15264" y="4586"/>
                    <a:pt x="13968" y="5291"/>
                  </a:cubicBezTo>
                  <a:cubicBezTo>
                    <a:pt x="12672" y="5997"/>
                    <a:pt x="11520" y="6640"/>
                    <a:pt x="9936" y="7356"/>
                  </a:cubicBezTo>
                  <a:cubicBezTo>
                    <a:pt x="8352" y="8071"/>
                    <a:pt x="6336" y="8860"/>
                    <a:pt x="4752" y="9586"/>
                  </a:cubicBezTo>
                  <a:cubicBezTo>
                    <a:pt x="3168" y="10312"/>
                    <a:pt x="2016" y="10976"/>
                    <a:pt x="1296" y="11734"/>
                  </a:cubicBezTo>
                  <a:cubicBezTo>
                    <a:pt x="576" y="12491"/>
                    <a:pt x="288" y="13342"/>
                    <a:pt x="144" y="14110"/>
                  </a:cubicBezTo>
                  <a:cubicBezTo>
                    <a:pt x="0" y="14877"/>
                    <a:pt x="0" y="15562"/>
                    <a:pt x="144" y="16330"/>
                  </a:cubicBezTo>
                  <a:cubicBezTo>
                    <a:pt x="288" y="17097"/>
                    <a:pt x="576" y="17948"/>
                    <a:pt x="720" y="18788"/>
                  </a:cubicBezTo>
                  <a:cubicBezTo>
                    <a:pt x="864" y="19629"/>
                    <a:pt x="864" y="20459"/>
                    <a:pt x="720" y="20926"/>
                  </a:cubicBezTo>
                  <a:cubicBezTo>
                    <a:pt x="576" y="21393"/>
                    <a:pt x="288" y="214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3057243" y="5909776"/>
              <a:ext cx="60607" cy="38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98" fill="norm" stroke="1" extrusionOk="0">
                  <a:moveTo>
                    <a:pt x="21327" y="0"/>
                  </a:moveTo>
                  <a:cubicBezTo>
                    <a:pt x="19093" y="3522"/>
                    <a:pt x="16858" y="7043"/>
                    <a:pt x="13879" y="10330"/>
                  </a:cubicBezTo>
                  <a:cubicBezTo>
                    <a:pt x="10899" y="13617"/>
                    <a:pt x="7175" y="16670"/>
                    <a:pt x="4568" y="18607"/>
                  </a:cubicBezTo>
                  <a:cubicBezTo>
                    <a:pt x="1961" y="20543"/>
                    <a:pt x="472" y="21365"/>
                    <a:pt x="99" y="21483"/>
                  </a:cubicBezTo>
                  <a:cubicBezTo>
                    <a:pt x="-273" y="21600"/>
                    <a:pt x="472" y="21013"/>
                    <a:pt x="1217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3117850" y="5886493"/>
              <a:ext cx="190500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21"/>
                    <a:pt x="0" y="13642"/>
                    <a:pt x="2400" y="10232"/>
                  </a:cubicBezTo>
                  <a:cubicBezTo>
                    <a:pt x="4800" y="6821"/>
                    <a:pt x="9600" y="3979"/>
                    <a:pt x="12600" y="2274"/>
                  </a:cubicBezTo>
                  <a:cubicBezTo>
                    <a:pt x="15600" y="568"/>
                    <a:pt x="16800" y="0"/>
                    <a:pt x="18000" y="0"/>
                  </a:cubicBezTo>
                  <a:cubicBezTo>
                    <a:pt x="19200" y="0"/>
                    <a:pt x="20400" y="568"/>
                    <a:pt x="21000" y="1421"/>
                  </a:cubicBezTo>
                  <a:cubicBezTo>
                    <a:pt x="21600" y="2274"/>
                    <a:pt x="21600" y="3411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3111500" y="6093926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3251200" y="6144726"/>
              <a:ext cx="1714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7" y="982"/>
                    <a:pt x="5333" y="1964"/>
                    <a:pt x="6933" y="4091"/>
                  </a:cubicBezTo>
                  <a:cubicBezTo>
                    <a:pt x="8533" y="6218"/>
                    <a:pt x="9067" y="9491"/>
                    <a:pt x="8800" y="11945"/>
                  </a:cubicBezTo>
                  <a:cubicBezTo>
                    <a:pt x="8533" y="14400"/>
                    <a:pt x="7467" y="16036"/>
                    <a:pt x="6267" y="17345"/>
                  </a:cubicBezTo>
                  <a:cubicBezTo>
                    <a:pt x="5067" y="18655"/>
                    <a:pt x="3733" y="19636"/>
                    <a:pt x="2933" y="19309"/>
                  </a:cubicBezTo>
                  <a:cubicBezTo>
                    <a:pt x="2133" y="18982"/>
                    <a:pt x="1867" y="17345"/>
                    <a:pt x="2800" y="15218"/>
                  </a:cubicBezTo>
                  <a:cubicBezTo>
                    <a:pt x="3733" y="13091"/>
                    <a:pt x="5867" y="10473"/>
                    <a:pt x="7467" y="8509"/>
                  </a:cubicBezTo>
                  <a:cubicBezTo>
                    <a:pt x="9067" y="6545"/>
                    <a:pt x="10133" y="5236"/>
                    <a:pt x="11733" y="3764"/>
                  </a:cubicBezTo>
                  <a:cubicBezTo>
                    <a:pt x="13333" y="2291"/>
                    <a:pt x="15467" y="655"/>
                    <a:pt x="15867" y="1145"/>
                  </a:cubicBezTo>
                  <a:cubicBezTo>
                    <a:pt x="16267" y="1636"/>
                    <a:pt x="14933" y="4255"/>
                    <a:pt x="14133" y="6545"/>
                  </a:cubicBezTo>
                  <a:cubicBezTo>
                    <a:pt x="13333" y="8836"/>
                    <a:pt x="13067" y="10800"/>
                    <a:pt x="13600" y="13091"/>
                  </a:cubicBezTo>
                  <a:cubicBezTo>
                    <a:pt x="14133" y="15382"/>
                    <a:pt x="15467" y="18000"/>
                    <a:pt x="16933" y="19473"/>
                  </a:cubicBezTo>
                  <a:cubicBezTo>
                    <a:pt x="18400" y="20945"/>
                    <a:pt x="20000" y="212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3529916" y="5836536"/>
              <a:ext cx="146734" cy="35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548" fill="norm" stroke="1" extrusionOk="0">
                  <a:moveTo>
                    <a:pt x="20797" y="595"/>
                  </a:moveTo>
                  <a:cubicBezTo>
                    <a:pt x="19297" y="336"/>
                    <a:pt x="17797" y="77"/>
                    <a:pt x="16297" y="13"/>
                  </a:cubicBezTo>
                  <a:cubicBezTo>
                    <a:pt x="14797" y="-52"/>
                    <a:pt x="13297" y="77"/>
                    <a:pt x="10747" y="1435"/>
                  </a:cubicBezTo>
                  <a:cubicBezTo>
                    <a:pt x="8197" y="2794"/>
                    <a:pt x="4597" y="5380"/>
                    <a:pt x="2347" y="8291"/>
                  </a:cubicBezTo>
                  <a:cubicBezTo>
                    <a:pt x="97" y="11201"/>
                    <a:pt x="-803" y="14434"/>
                    <a:pt x="847" y="16698"/>
                  </a:cubicBezTo>
                  <a:cubicBezTo>
                    <a:pt x="2497" y="18961"/>
                    <a:pt x="6697" y="20255"/>
                    <a:pt x="10897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651250" y="5971160"/>
              <a:ext cx="215900" cy="18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2455"/>
                  </a:moveTo>
                  <a:cubicBezTo>
                    <a:pt x="635" y="1227"/>
                    <a:pt x="1271" y="0"/>
                    <a:pt x="2118" y="0"/>
                  </a:cubicBezTo>
                  <a:cubicBezTo>
                    <a:pt x="2965" y="0"/>
                    <a:pt x="4024" y="1227"/>
                    <a:pt x="4871" y="3682"/>
                  </a:cubicBezTo>
                  <a:cubicBezTo>
                    <a:pt x="5718" y="6136"/>
                    <a:pt x="6353" y="9818"/>
                    <a:pt x="6459" y="12641"/>
                  </a:cubicBezTo>
                  <a:cubicBezTo>
                    <a:pt x="6565" y="15464"/>
                    <a:pt x="6141" y="17427"/>
                    <a:pt x="5612" y="18900"/>
                  </a:cubicBezTo>
                  <a:cubicBezTo>
                    <a:pt x="5082" y="20373"/>
                    <a:pt x="4447" y="21355"/>
                    <a:pt x="3706" y="21477"/>
                  </a:cubicBezTo>
                  <a:cubicBezTo>
                    <a:pt x="2965" y="21600"/>
                    <a:pt x="2118" y="20864"/>
                    <a:pt x="1906" y="19882"/>
                  </a:cubicBezTo>
                  <a:cubicBezTo>
                    <a:pt x="1694" y="18900"/>
                    <a:pt x="2118" y="17673"/>
                    <a:pt x="3494" y="15218"/>
                  </a:cubicBezTo>
                  <a:cubicBezTo>
                    <a:pt x="4871" y="12764"/>
                    <a:pt x="7200" y="9082"/>
                    <a:pt x="8788" y="6873"/>
                  </a:cubicBezTo>
                  <a:cubicBezTo>
                    <a:pt x="10376" y="4664"/>
                    <a:pt x="11224" y="3927"/>
                    <a:pt x="11647" y="4173"/>
                  </a:cubicBezTo>
                  <a:cubicBezTo>
                    <a:pt x="12071" y="4418"/>
                    <a:pt x="12071" y="5645"/>
                    <a:pt x="12071" y="6995"/>
                  </a:cubicBezTo>
                  <a:cubicBezTo>
                    <a:pt x="12071" y="8345"/>
                    <a:pt x="12071" y="9818"/>
                    <a:pt x="13659" y="11168"/>
                  </a:cubicBezTo>
                  <a:cubicBezTo>
                    <a:pt x="15247" y="12518"/>
                    <a:pt x="18424" y="13745"/>
                    <a:pt x="21600" y="14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898900" y="5839926"/>
              <a:ext cx="7824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6092" y="1532"/>
                    <a:pt x="12185" y="3064"/>
                    <a:pt x="16062" y="5515"/>
                  </a:cubicBezTo>
                  <a:cubicBezTo>
                    <a:pt x="19938" y="7966"/>
                    <a:pt x="21600" y="11336"/>
                    <a:pt x="19662" y="14170"/>
                  </a:cubicBezTo>
                  <a:cubicBezTo>
                    <a:pt x="17723" y="17004"/>
                    <a:pt x="12185" y="19302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117850" y="5651133"/>
              <a:ext cx="139700" cy="18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2291" y="15887"/>
                    <a:pt x="4582" y="10367"/>
                    <a:pt x="6218" y="7007"/>
                  </a:cubicBezTo>
                  <a:cubicBezTo>
                    <a:pt x="7855" y="3647"/>
                    <a:pt x="8836" y="2447"/>
                    <a:pt x="9982" y="1487"/>
                  </a:cubicBezTo>
                  <a:cubicBezTo>
                    <a:pt x="11127" y="527"/>
                    <a:pt x="12436" y="-193"/>
                    <a:pt x="13582" y="47"/>
                  </a:cubicBezTo>
                  <a:cubicBezTo>
                    <a:pt x="14727" y="287"/>
                    <a:pt x="15709" y="1487"/>
                    <a:pt x="17018" y="5087"/>
                  </a:cubicBezTo>
                  <a:cubicBezTo>
                    <a:pt x="18327" y="8687"/>
                    <a:pt x="19964" y="14687"/>
                    <a:pt x="21600" y="2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346450" y="5789126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409950" y="5712926"/>
              <a:ext cx="6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260850" y="5621079"/>
              <a:ext cx="127564" cy="2365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69" fill="norm" stroke="1" extrusionOk="0">
                  <a:moveTo>
                    <a:pt x="15934" y="201"/>
                  </a:moveTo>
                  <a:cubicBezTo>
                    <a:pt x="15934" y="85"/>
                    <a:pt x="15934" y="-31"/>
                    <a:pt x="16289" y="8"/>
                  </a:cubicBezTo>
                  <a:cubicBezTo>
                    <a:pt x="16643" y="46"/>
                    <a:pt x="17351" y="239"/>
                    <a:pt x="18413" y="645"/>
                  </a:cubicBezTo>
                  <a:cubicBezTo>
                    <a:pt x="19475" y="1050"/>
                    <a:pt x="20892" y="1668"/>
                    <a:pt x="21246" y="2343"/>
                  </a:cubicBezTo>
                  <a:cubicBezTo>
                    <a:pt x="21600" y="3019"/>
                    <a:pt x="20892" y="3752"/>
                    <a:pt x="20184" y="4486"/>
                  </a:cubicBezTo>
                  <a:cubicBezTo>
                    <a:pt x="19475" y="5219"/>
                    <a:pt x="18767" y="5953"/>
                    <a:pt x="17882" y="6638"/>
                  </a:cubicBezTo>
                  <a:cubicBezTo>
                    <a:pt x="16997" y="7323"/>
                    <a:pt x="15934" y="7960"/>
                    <a:pt x="14518" y="8636"/>
                  </a:cubicBezTo>
                  <a:cubicBezTo>
                    <a:pt x="13102" y="9312"/>
                    <a:pt x="11331" y="10026"/>
                    <a:pt x="10446" y="10759"/>
                  </a:cubicBezTo>
                  <a:cubicBezTo>
                    <a:pt x="9561" y="11493"/>
                    <a:pt x="9561" y="12246"/>
                    <a:pt x="9030" y="12950"/>
                  </a:cubicBezTo>
                  <a:cubicBezTo>
                    <a:pt x="8498" y="13655"/>
                    <a:pt x="7436" y="14311"/>
                    <a:pt x="6728" y="14967"/>
                  </a:cubicBezTo>
                  <a:cubicBezTo>
                    <a:pt x="6020" y="15624"/>
                    <a:pt x="5666" y="16280"/>
                    <a:pt x="5489" y="16936"/>
                  </a:cubicBezTo>
                  <a:cubicBezTo>
                    <a:pt x="5311" y="17593"/>
                    <a:pt x="5311" y="18249"/>
                    <a:pt x="4957" y="18809"/>
                  </a:cubicBezTo>
                  <a:cubicBezTo>
                    <a:pt x="4603" y="19368"/>
                    <a:pt x="3895" y="19832"/>
                    <a:pt x="3010" y="20276"/>
                  </a:cubicBezTo>
                  <a:cubicBezTo>
                    <a:pt x="2125" y="20720"/>
                    <a:pt x="1062" y="21144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648200" y="5833576"/>
              <a:ext cx="38100" cy="36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0"/>
                  </a:moveTo>
                  <a:cubicBezTo>
                    <a:pt x="19200" y="4295"/>
                    <a:pt x="16800" y="8589"/>
                    <a:pt x="14400" y="11747"/>
                  </a:cubicBezTo>
                  <a:cubicBezTo>
                    <a:pt x="12000" y="14905"/>
                    <a:pt x="9600" y="16926"/>
                    <a:pt x="7200" y="18568"/>
                  </a:cubicBezTo>
                  <a:cubicBezTo>
                    <a:pt x="4800" y="20211"/>
                    <a:pt x="2400" y="21474"/>
                    <a:pt x="1200" y="21537"/>
                  </a:cubicBezTo>
                  <a:cubicBezTo>
                    <a:pt x="0" y="21600"/>
                    <a:pt x="0" y="20463"/>
                    <a:pt x="0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667250" y="5794253"/>
              <a:ext cx="186828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74" fill="norm" stroke="1" extrusionOk="0">
                  <a:moveTo>
                    <a:pt x="0" y="21274"/>
                  </a:moveTo>
                  <a:cubicBezTo>
                    <a:pt x="0" y="16645"/>
                    <a:pt x="0" y="12017"/>
                    <a:pt x="607" y="8931"/>
                  </a:cubicBezTo>
                  <a:cubicBezTo>
                    <a:pt x="1213" y="5845"/>
                    <a:pt x="2427" y="4303"/>
                    <a:pt x="5582" y="2760"/>
                  </a:cubicBezTo>
                  <a:cubicBezTo>
                    <a:pt x="8737" y="1217"/>
                    <a:pt x="13834" y="-326"/>
                    <a:pt x="16867" y="60"/>
                  </a:cubicBezTo>
                  <a:cubicBezTo>
                    <a:pt x="19901" y="445"/>
                    <a:pt x="20872" y="2760"/>
                    <a:pt x="21236" y="5460"/>
                  </a:cubicBezTo>
                  <a:cubicBezTo>
                    <a:pt x="21600" y="8160"/>
                    <a:pt x="21357" y="11245"/>
                    <a:pt x="21115" y="14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660900" y="5998676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3600"/>
                    <a:pt x="9257" y="7200"/>
                    <a:pt x="12857" y="10800"/>
                  </a:cubicBezTo>
                  <a:cubicBezTo>
                    <a:pt x="16457" y="14400"/>
                    <a:pt x="19029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826000" y="6043126"/>
              <a:ext cx="889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0"/>
                    <a:pt x="5143" y="0"/>
                    <a:pt x="8743" y="3600"/>
                  </a:cubicBezTo>
                  <a:cubicBezTo>
                    <a:pt x="12343" y="7200"/>
                    <a:pt x="1697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864100" y="6100276"/>
              <a:ext cx="952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33"/>
                    <a:pt x="16800" y="1067"/>
                    <a:pt x="13200" y="4667"/>
                  </a:cubicBezTo>
                  <a:cubicBezTo>
                    <a:pt x="9600" y="8267"/>
                    <a:pt x="4800" y="14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4679950" y="5605925"/>
              <a:ext cx="139700" cy="15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9666"/>
                  </a:moveTo>
                  <a:cubicBezTo>
                    <a:pt x="2945" y="13666"/>
                    <a:pt x="5891" y="7666"/>
                    <a:pt x="8018" y="4216"/>
                  </a:cubicBezTo>
                  <a:cubicBezTo>
                    <a:pt x="10145" y="766"/>
                    <a:pt x="11455" y="-134"/>
                    <a:pt x="12600" y="16"/>
                  </a:cubicBezTo>
                  <a:cubicBezTo>
                    <a:pt x="13745" y="166"/>
                    <a:pt x="14727" y="1366"/>
                    <a:pt x="16200" y="5116"/>
                  </a:cubicBezTo>
                  <a:cubicBezTo>
                    <a:pt x="17673" y="8866"/>
                    <a:pt x="19636" y="151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4908549" y="5731976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5044429" y="5814045"/>
              <a:ext cx="124472" cy="36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271" fill="norm" stroke="1" extrusionOk="0">
                  <a:moveTo>
                    <a:pt x="20823" y="1153"/>
                  </a:moveTo>
                  <a:cubicBezTo>
                    <a:pt x="19761" y="653"/>
                    <a:pt x="18698" y="154"/>
                    <a:pt x="17282" y="29"/>
                  </a:cubicBezTo>
                  <a:cubicBezTo>
                    <a:pt x="15866" y="-96"/>
                    <a:pt x="14095" y="154"/>
                    <a:pt x="11262" y="1527"/>
                  </a:cubicBezTo>
                  <a:cubicBezTo>
                    <a:pt x="8430" y="2901"/>
                    <a:pt x="4534" y="5398"/>
                    <a:pt x="2233" y="8207"/>
                  </a:cubicBezTo>
                  <a:cubicBezTo>
                    <a:pt x="-69" y="11016"/>
                    <a:pt x="-777" y="14138"/>
                    <a:pt x="993" y="16447"/>
                  </a:cubicBezTo>
                  <a:cubicBezTo>
                    <a:pt x="2764" y="18757"/>
                    <a:pt x="7013" y="20255"/>
                    <a:pt x="10023" y="20880"/>
                  </a:cubicBezTo>
                  <a:cubicBezTo>
                    <a:pt x="13033" y="21504"/>
                    <a:pt x="14803" y="21254"/>
                    <a:pt x="16574" y="2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5194299" y="5929819"/>
              <a:ext cx="209551" cy="19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3986"/>
                  </a:moveTo>
                  <a:cubicBezTo>
                    <a:pt x="0" y="2394"/>
                    <a:pt x="0" y="803"/>
                    <a:pt x="545" y="234"/>
                  </a:cubicBezTo>
                  <a:cubicBezTo>
                    <a:pt x="1091" y="-334"/>
                    <a:pt x="2182" y="121"/>
                    <a:pt x="3273" y="1712"/>
                  </a:cubicBezTo>
                  <a:cubicBezTo>
                    <a:pt x="4364" y="3304"/>
                    <a:pt x="5455" y="6032"/>
                    <a:pt x="5455" y="9329"/>
                  </a:cubicBezTo>
                  <a:cubicBezTo>
                    <a:pt x="5455" y="12626"/>
                    <a:pt x="4364" y="16491"/>
                    <a:pt x="3273" y="18651"/>
                  </a:cubicBezTo>
                  <a:cubicBezTo>
                    <a:pt x="2182" y="20811"/>
                    <a:pt x="1091" y="21266"/>
                    <a:pt x="545" y="20811"/>
                  </a:cubicBezTo>
                  <a:cubicBezTo>
                    <a:pt x="0" y="20357"/>
                    <a:pt x="0" y="18992"/>
                    <a:pt x="873" y="16491"/>
                  </a:cubicBezTo>
                  <a:cubicBezTo>
                    <a:pt x="1745" y="13990"/>
                    <a:pt x="3491" y="10352"/>
                    <a:pt x="4909" y="7965"/>
                  </a:cubicBezTo>
                  <a:cubicBezTo>
                    <a:pt x="6327" y="5578"/>
                    <a:pt x="7418" y="4441"/>
                    <a:pt x="8400" y="3531"/>
                  </a:cubicBezTo>
                  <a:cubicBezTo>
                    <a:pt x="9382" y="2622"/>
                    <a:pt x="10255" y="1940"/>
                    <a:pt x="11127" y="1940"/>
                  </a:cubicBezTo>
                  <a:cubicBezTo>
                    <a:pt x="12000" y="1940"/>
                    <a:pt x="12873" y="2622"/>
                    <a:pt x="12982" y="4554"/>
                  </a:cubicBezTo>
                  <a:cubicBezTo>
                    <a:pt x="13091" y="6487"/>
                    <a:pt x="12436" y="9670"/>
                    <a:pt x="12218" y="11830"/>
                  </a:cubicBezTo>
                  <a:cubicBezTo>
                    <a:pt x="12000" y="13990"/>
                    <a:pt x="12218" y="15127"/>
                    <a:pt x="13636" y="15695"/>
                  </a:cubicBezTo>
                  <a:cubicBezTo>
                    <a:pt x="15055" y="16264"/>
                    <a:pt x="17673" y="16264"/>
                    <a:pt x="19200" y="16037"/>
                  </a:cubicBezTo>
                  <a:cubicBezTo>
                    <a:pt x="20727" y="15809"/>
                    <a:pt x="21164" y="15354"/>
                    <a:pt x="21600" y="14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5429250" y="5833576"/>
              <a:ext cx="11919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600" fill="norm" stroke="1" extrusionOk="0">
                  <a:moveTo>
                    <a:pt x="0" y="0"/>
                  </a:moveTo>
                  <a:cubicBezTo>
                    <a:pt x="1862" y="0"/>
                    <a:pt x="3724" y="0"/>
                    <a:pt x="6331" y="929"/>
                  </a:cubicBezTo>
                  <a:cubicBezTo>
                    <a:pt x="8938" y="1858"/>
                    <a:pt x="12290" y="3716"/>
                    <a:pt x="15455" y="6039"/>
                  </a:cubicBezTo>
                  <a:cubicBezTo>
                    <a:pt x="18621" y="8361"/>
                    <a:pt x="21600" y="11148"/>
                    <a:pt x="20855" y="13819"/>
                  </a:cubicBezTo>
                  <a:cubicBezTo>
                    <a:pt x="20110" y="16490"/>
                    <a:pt x="15641" y="19045"/>
                    <a:pt x="1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753100" y="5566876"/>
              <a:ext cx="209550" cy="243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64" y="432"/>
                    <a:pt x="20727" y="865"/>
                    <a:pt x="20400" y="1448"/>
                  </a:cubicBezTo>
                  <a:cubicBezTo>
                    <a:pt x="20073" y="2030"/>
                    <a:pt x="19855" y="2763"/>
                    <a:pt x="19527" y="3431"/>
                  </a:cubicBezTo>
                  <a:cubicBezTo>
                    <a:pt x="19200" y="4098"/>
                    <a:pt x="18764" y="4700"/>
                    <a:pt x="18327" y="5320"/>
                  </a:cubicBezTo>
                  <a:cubicBezTo>
                    <a:pt x="17891" y="5940"/>
                    <a:pt x="17455" y="6580"/>
                    <a:pt x="16691" y="7191"/>
                  </a:cubicBezTo>
                  <a:cubicBezTo>
                    <a:pt x="15927" y="7802"/>
                    <a:pt x="14836" y="8384"/>
                    <a:pt x="13745" y="8958"/>
                  </a:cubicBezTo>
                  <a:cubicBezTo>
                    <a:pt x="12655" y="9531"/>
                    <a:pt x="11564" y="10095"/>
                    <a:pt x="10800" y="10678"/>
                  </a:cubicBezTo>
                  <a:cubicBezTo>
                    <a:pt x="10036" y="11261"/>
                    <a:pt x="9600" y="11862"/>
                    <a:pt x="9164" y="12548"/>
                  </a:cubicBezTo>
                  <a:cubicBezTo>
                    <a:pt x="8727" y="13234"/>
                    <a:pt x="8291" y="14005"/>
                    <a:pt x="7745" y="14710"/>
                  </a:cubicBezTo>
                  <a:cubicBezTo>
                    <a:pt x="7200" y="15415"/>
                    <a:pt x="6545" y="16054"/>
                    <a:pt x="5782" y="16590"/>
                  </a:cubicBezTo>
                  <a:cubicBezTo>
                    <a:pt x="5018" y="17126"/>
                    <a:pt x="4145" y="17558"/>
                    <a:pt x="3491" y="18094"/>
                  </a:cubicBezTo>
                  <a:cubicBezTo>
                    <a:pt x="2836" y="18630"/>
                    <a:pt x="2400" y="19269"/>
                    <a:pt x="1855" y="19870"/>
                  </a:cubicBezTo>
                  <a:cubicBezTo>
                    <a:pt x="1309" y="20472"/>
                    <a:pt x="655" y="210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6210300" y="5770076"/>
              <a:ext cx="19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6210300" y="5777749"/>
              <a:ext cx="174907" cy="74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25" fill="norm" stroke="1" extrusionOk="0">
                  <a:moveTo>
                    <a:pt x="0" y="21225"/>
                  </a:moveTo>
                  <a:cubicBezTo>
                    <a:pt x="520" y="17025"/>
                    <a:pt x="1041" y="12825"/>
                    <a:pt x="3773" y="9225"/>
                  </a:cubicBezTo>
                  <a:cubicBezTo>
                    <a:pt x="6506" y="5625"/>
                    <a:pt x="11451" y="2625"/>
                    <a:pt x="14573" y="1125"/>
                  </a:cubicBezTo>
                  <a:cubicBezTo>
                    <a:pt x="17696" y="-375"/>
                    <a:pt x="18998" y="-375"/>
                    <a:pt x="19908" y="1125"/>
                  </a:cubicBezTo>
                  <a:cubicBezTo>
                    <a:pt x="20819" y="2625"/>
                    <a:pt x="21340" y="5625"/>
                    <a:pt x="21470" y="7425"/>
                  </a:cubicBezTo>
                  <a:cubicBezTo>
                    <a:pt x="21600" y="9225"/>
                    <a:pt x="21340" y="9825"/>
                    <a:pt x="21080" y="10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6172200" y="5954226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6356350" y="6017726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6300"/>
                    <a:pt x="8862" y="12600"/>
                    <a:pt x="12462" y="16200"/>
                  </a:cubicBezTo>
                  <a:cubicBezTo>
                    <a:pt x="16062" y="19800"/>
                    <a:pt x="18831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6388100" y="6049476"/>
              <a:ext cx="889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14" y="5959"/>
                    <a:pt x="8229" y="11917"/>
                    <a:pt x="4629" y="15517"/>
                  </a:cubicBezTo>
                  <a:cubicBezTo>
                    <a:pt x="1029" y="19117"/>
                    <a:pt x="514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6400800" y="5693876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6464300" y="5630376"/>
              <a:ext cx="190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69"/>
                    <a:pt x="12000" y="8938"/>
                    <a:pt x="8400" y="12538"/>
                  </a:cubicBezTo>
                  <a:cubicBezTo>
                    <a:pt x="4800" y="16138"/>
                    <a:pt x="2400" y="188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6172199" y="5610195"/>
              <a:ext cx="146051" cy="10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1395"/>
                  </a:moveTo>
                  <a:cubicBezTo>
                    <a:pt x="3130" y="16105"/>
                    <a:pt x="6261" y="10815"/>
                    <a:pt x="8609" y="6848"/>
                  </a:cubicBezTo>
                  <a:cubicBezTo>
                    <a:pt x="10957" y="2881"/>
                    <a:pt x="12522" y="236"/>
                    <a:pt x="13461" y="15"/>
                  </a:cubicBezTo>
                  <a:cubicBezTo>
                    <a:pt x="14400" y="-205"/>
                    <a:pt x="14713" y="1999"/>
                    <a:pt x="15965" y="5966"/>
                  </a:cubicBezTo>
                  <a:cubicBezTo>
                    <a:pt x="17217" y="9934"/>
                    <a:pt x="19409" y="15664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6603340" y="5775203"/>
              <a:ext cx="146711" cy="330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360" fill="norm" stroke="1" extrusionOk="0">
                  <a:moveTo>
                    <a:pt x="21086" y="489"/>
                  </a:moveTo>
                  <a:cubicBezTo>
                    <a:pt x="19565" y="215"/>
                    <a:pt x="18044" y="-58"/>
                    <a:pt x="16675" y="10"/>
                  </a:cubicBezTo>
                  <a:cubicBezTo>
                    <a:pt x="15306" y="79"/>
                    <a:pt x="14089" y="489"/>
                    <a:pt x="11351" y="2471"/>
                  </a:cubicBezTo>
                  <a:cubicBezTo>
                    <a:pt x="8613" y="4453"/>
                    <a:pt x="4354" y="8008"/>
                    <a:pt x="2072" y="11015"/>
                  </a:cubicBezTo>
                  <a:cubicBezTo>
                    <a:pt x="-210" y="14023"/>
                    <a:pt x="-514" y="16484"/>
                    <a:pt x="703" y="18193"/>
                  </a:cubicBezTo>
                  <a:cubicBezTo>
                    <a:pt x="1920" y="19901"/>
                    <a:pt x="4658" y="20858"/>
                    <a:pt x="6787" y="21200"/>
                  </a:cubicBezTo>
                  <a:cubicBezTo>
                    <a:pt x="8917" y="21542"/>
                    <a:pt x="10438" y="21269"/>
                    <a:pt x="11959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6715855" y="5895250"/>
              <a:ext cx="218345" cy="17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935" fill="norm" stroke="1" extrusionOk="0">
                  <a:moveTo>
                    <a:pt x="239" y="4128"/>
                  </a:moveTo>
                  <a:cubicBezTo>
                    <a:pt x="32" y="2567"/>
                    <a:pt x="-176" y="1005"/>
                    <a:pt x="239" y="355"/>
                  </a:cubicBezTo>
                  <a:cubicBezTo>
                    <a:pt x="655" y="-296"/>
                    <a:pt x="1693" y="-36"/>
                    <a:pt x="3043" y="1005"/>
                  </a:cubicBezTo>
                  <a:cubicBezTo>
                    <a:pt x="4393" y="2046"/>
                    <a:pt x="6055" y="3868"/>
                    <a:pt x="6886" y="7121"/>
                  </a:cubicBezTo>
                  <a:cubicBezTo>
                    <a:pt x="7716" y="10374"/>
                    <a:pt x="7716" y="15058"/>
                    <a:pt x="6886" y="17791"/>
                  </a:cubicBezTo>
                  <a:cubicBezTo>
                    <a:pt x="6055" y="20523"/>
                    <a:pt x="4393" y="21304"/>
                    <a:pt x="3562" y="20784"/>
                  </a:cubicBezTo>
                  <a:cubicBezTo>
                    <a:pt x="2732" y="20263"/>
                    <a:pt x="2732" y="18441"/>
                    <a:pt x="3978" y="15449"/>
                  </a:cubicBezTo>
                  <a:cubicBezTo>
                    <a:pt x="5224" y="12456"/>
                    <a:pt x="7716" y="8292"/>
                    <a:pt x="9482" y="5820"/>
                  </a:cubicBezTo>
                  <a:cubicBezTo>
                    <a:pt x="11247" y="3347"/>
                    <a:pt x="12286" y="2567"/>
                    <a:pt x="12597" y="2957"/>
                  </a:cubicBezTo>
                  <a:cubicBezTo>
                    <a:pt x="12909" y="3347"/>
                    <a:pt x="12493" y="4909"/>
                    <a:pt x="11870" y="6991"/>
                  </a:cubicBezTo>
                  <a:cubicBezTo>
                    <a:pt x="11247" y="9073"/>
                    <a:pt x="10416" y="11675"/>
                    <a:pt x="10001" y="13757"/>
                  </a:cubicBezTo>
                  <a:cubicBezTo>
                    <a:pt x="9586" y="15839"/>
                    <a:pt x="9586" y="17400"/>
                    <a:pt x="11559" y="18051"/>
                  </a:cubicBezTo>
                  <a:cubicBezTo>
                    <a:pt x="13532" y="18702"/>
                    <a:pt x="17478" y="18441"/>
                    <a:pt x="21424" y="18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6997700" y="5763726"/>
              <a:ext cx="100365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600" fill="norm" stroke="1" extrusionOk="0">
                  <a:moveTo>
                    <a:pt x="0" y="0"/>
                  </a:moveTo>
                  <a:cubicBezTo>
                    <a:pt x="5184" y="1257"/>
                    <a:pt x="10368" y="2514"/>
                    <a:pt x="14472" y="4629"/>
                  </a:cubicBezTo>
                  <a:cubicBezTo>
                    <a:pt x="18576" y="6743"/>
                    <a:pt x="21600" y="9714"/>
                    <a:pt x="20088" y="12686"/>
                  </a:cubicBezTo>
                  <a:cubicBezTo>
                    <a:pt x="18576" y="15657"/>
                    <a:pt x="12528" y="18629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7308850" y="5471626"/>
              <a:ext cx="266700" cy="2514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727"/>
                    <a:pt x="21600" y="1455"/>
                    <a:pt x="21429" y="2118"/>
                  </a:cubicBezTo>
                  <a:cubicBezTo>
                    <a:pt x="21257" y="2782"/>
                    <a:pt x="20914" y="3382"/>
                    <a:pt x="20314" y="4027"/>
                  </a:cubicBezTo>
                  <a:cubicBezTo>
                    <a:pt x="19714" y="4673"/>
                    <a:pt x="18857" y="5364"/>
                    <a:pt x="17743" y="6100"/>
                  </a:cubicBezTo>
                  <a:cubicBezTo>
                    <a:pt x="16629" y="6836"/>
                    <a:pt x="15257" y="7618"/>
                    <a:pt x="13971" y="8327"/>
                  </a:cubicBezTo>
                  <a:cubicBezTo>
                    <a:pt x="12686" y="9036"/>
                    <a:pt x="11486" y="9673"/>
                    <a:pt x="10543" y="10282"/>
                  </a:cubicBezTo>
                  <a:cubicBezTo>
                    <a:pt x="9600" y="10891"/>
                    <a:pt x="8914" y="11473"/>
                    <a:pt x="8229" y="12082"/>
                  </a:cubicBezTo>
                  <a:cubicBezTo>
                    <a:pt x="7543" y="12691"/>
                    <a:pt x="6857" y="13327"/>
                    <a:pt x="6514" y="13964"/>
                  </a:cubicBezTo>
                  <a:cubicBezTo>
                    <a:pt x="6171" y="14600"/>
                    <a:pt x="6171" y="15236"/>
                    <a:pt x="5743" y="15900"/>
                  </a:cubicBezTo>
                  <a:cubicBezTo>
                    <a:pt x="5314" y="16564"/>
                    <a:pt x="4457" y="17255"/>
                    <a:pt x="3600" y="17873"/>
                  </a:cubicBezTo>
                  <a:cubicBezTo>
                    <a:pt x="2743" y="18491"/>
                    <a:pt x="1886" y="19036"/>
                    <a:pt x="1286" y="19645"/>
                  </a:cubicBezTo>
                  <a:cubicBezTo>
                    <a:pt x="686" y="20255"/>
                    <a:pt x="343" y="20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7798711" y="5560526"/>
              <a:ext cx="56239" cy="60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08" fill="norm" stroke="1" extrusionOk="0">
                  <a:moveTo>
                    <a:pt x="21255" y="0"/>
                  </a:moveTo>
                  <a:cubicBezTo>
                    <a:pt x="19655" y="2765"/>
                    <a:pt x="18055" y="5531"/>
                    <a:pt x="15655" y="8184"/>
                  </a:cubicBezTo>
                  <a:cubicBezTo>
                    <a:pt x="13255" y="10837"/>
                    <a:pt x="10055" y="13379"/>
                    <a:pt x="7255" y="15359"/>
                  </a:cubicBezTo>
                  <a:cubicBezTo>
                    <a:pt x="4455" y="17340"/>
                    <a:pt x="2055" y="18760"/>
                    <a:pt x="855" y="19769"/>
                  </a:cubicBezTo>
                  <a:cubicBezTo>
                    <a:pt x="-345" y="20778"/>
                    <a:pt x="-345" y="21376"/>
                    <a:pt x="1255" y="21488"/>
                  </a:cubicBezTo>
                  <a:cubicBezTo>
                    <a:pt x="2855" y="21600"/>
                    <a:pt x="6055" y="21226"/>
                    <a:pt x="9255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7972169" y="5706576"/>
              <a:ext cx="54231" cy="385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95" fill="norm" stroke="1" extrusionOk="0">
                  <a:moveTo>
                    <a:pt x="21285" y="0"/>
                  </a:moveTo>
                  <a:cubicBezTo>
                    <a:pt x="19623" y="2479"/>
                    <a:pt x="17962" y="4957"/>
                    <a:pt x="14639" y="8203"/>
                  </a:cubicBezTo>
                  <a:cubicBezTo>
                    <a:pt x="11316" y="11449"/>
                    <a:pt x="6331" y="15462"/>
                    <a:pt x="3423" y="17941"/>
                  </a:cubicBezTo>
                  <a:cubicBezTo>
                    <a:pt x="516" y="20420"/>
                    <a:pt x="-315" y="21364"/>
                    <a:pt x="100" y="21482"/>
                  </a:cubicBezTo>
                  <a:cubicBezTo>
                    <a:pt x="516" y="21600"/>
                    <a:pt x="2177" y="20892"/>
                    <a:pt x="4254" y="20066"/>
                  </a:cubicBezTo>
                  <a:cubicBezTo>
                    <a:pt x="6331" y="19239"/>
                    <a:pt x="8823" y="18295"/>
                    <a:pt x="11316" y="17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7994599" y="5710297"/>
              <a:ext cx="215588" cy="7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132" fill="norm" stroke="1" extrusionOk="0">
                  <a:moveTo>
                    <a:pt x="628" y="21132"/>
                  </a:moveTo>
                  <a:cubicBezTo>
                    <a:pt x="212" y="18046"/>
                    <a:pt x="-203" y="14961"/>
                    <a:pt x="109" y="12492"/>
                  </a:cubicBezTo>
                  <a:cubicBezTo>
                    <a:pt x="420" y="10023"/>
                    <a:pt x="1459" y="8172"/>
                    <a:pt x="4574" y="6012"/>
                  </a:cubicBezTo>
                  <a:cubicBezTo>
                    <a:pt x="7689" y="3852"/>
                    <a:pt x="12882" y="1383"/>
                    <a:pt x="16101" y="458"/>
                  </a:cubicBezTo>
                  <a:cubicBezTo>
                    <a:pt x="19320" y="-468"/>
                    <a:pt x="20566" y="149"/>
                    <a:pt x="20982" y="1075"/>
                  </a:cubicBezTo>
                  <a:cubicBezTo>
                    <a:pt x="21397" y="2001"/>
                    <a:pt x="20982" y="3235"/>
                    <a:pt x="20566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969250" y="5903426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8064500" y="6005026"/>
              <a:ext cx="889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8077200" y="6017726"/>
              <a:ext cx="82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945"/>
                    <a:pt x="12738" y="5891"/>
                    <a:pt x="9138" y="9491"/>
                  </a:cubicBezTo>
                  <a:cubicBezTo>
                    <a:pt x="5538" y="13091"/>
                    <a:pt x="2769" y="173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8254219" y="5745671"/>
              <a:ext cx="178581" cy="40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35" fill="norm" stroke="1" extrusionOk="0">
                  <a:moveTo>
                    <a:pt x="21190" y="283"/>
                  </a:moveTo>
                  <a:cubicBezTo>
                    <a:pt x="19683" y="59"/>
                    <a:pt x="18176" y="-165"/>
                    <a:pt x="16167" y="171"/>
                  </a:cubicBezTo>
                  <a:cubicBezTo>
                    <a:pt x="14157" y="507"/>
                    <a:pt x="11646" y="1402"/>
                    <a:pt x="8883" y="3304"/>
                  </a:cubicBezTo>
                  <a:cubicBezTo>
                    <a:pt x="6120" y="5207"/>
                    <a:pt x="3106" y="8117"/>
                    <a:pt x="1474" y="10803"/>
                  </a:cubicBezTo>
                  <a:cubicBezTo>
                    <a:pt x="-159" y="13489"/>
                    <a:pt x="-410" y="15951"/>
                    <a:pt x="595" y="17686"/>
                  </a:cubicBezTo>
                  <a:cubicBezTo>
                    <a:pt x="1599" y="19420"/>
                    <a:pt x="3860" y="20428"/>
                    <a:pt x="612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8337550" y="5924194"/>
              <a:ext cx="209550" cy="158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0" y="8188"/>
                  </a:moveTo>
                  <a:cubicBezTo>
                    <a:pt x="0" y="6504"/>
                    <a:pt x="0" y="4821"/>
                    <a:pt x="218" y="3278"/>
                  </a:cubicBezTo>
                  <a:cubicBezTo>
                    <a:pt x="436" y="1736"/>
                    <a:pt x="873" y="333"/>
                    <a:pt x="2073" y="53"/>
                  </a:cubicBezTo>
                  <a:cubicBezTo>
                    <a:pt x="3273" y="-228"/>
                    <a:pt x="5236" y="614"/>
                    <a:pt x="6545" y="2437"/>
                  </a:cubicBezTo>
                  <a:cubicBezTo>
                    <a:pt x="7855" y="4260"/>
                    <a:pt x="8509" y="7066"/>
                    <a:pt x="8073" y="10291"/>
                  </a:cubicBezTo>
                  <a:cubicBezTo>
                    <a:pt x="7636" y="13517"/>
                    <a:pt x="6109" y="17164"/>
                    <a:pt x="4691" y="19128"/>
                  </a:cubicBezTo>
                  <a:cubicBezTo>
                    <a:pt x="3273" y="21091"/>
                    <a:pt x="1964" y="21372"/>
                    <a:pt x="1309" y="20530"/>
                  </a:cubicBezTo>
                  <a:cubicBezTo>
                    <a:pt x="655" y="19689"/>
                    <a:pt x="655" y="17725"/>
                    <a:pt x="1745" y="15060"/>
                  </a:cubicBezTo>
                  <a:cubicBezTo>
                    <a:pt x="2836" y="12395"/>
                    <a:pt x="5018" y="9029"/>
                    <a:pt x="6545" y="6925"/>
                  </a:cubicBezTo>
                  <a:cubicBezTo>
                    <a:pt x="8073" y="4821"/>
                    <a:pt x="8945" y="3980"/>
                    <a:pt x="9927" y="3419"/>
                  </a:cubicBezTo>
                  <a:cubicBezTo>
                    <a:pt x="10909" y="2858"/>
                    <a:pt x="12000" y="2577"/>
                    <a:pt x="12545" y="3419"/>
                  </a:cubicBezTo>
                  <a:cubicBezTo>
                    <a:pt x="13091" y="4260"/>
                    <a:pt x="13091" y="6224"/>
                    <a:pt x="13091" y="7907"/>
                  </a:cubicBezTo>
                  <a:cubicBezTo>
                    <a:pt x="13091" y="9590"/>
                    <a:pt x="13091" y="10993"/>
                    <a:pt x="13309" y="12395"/>
                  </a:cubicBezTo>
                  <a:cubicBezTo>
                    <a:pt x="13527" y="13798"/>
                    <a:pt x="13964" y="15201"/>
                    <a:pt x="15382" y="15762"/>
                  </a:cubicBezTo>
                  <a:cubicBezTo>
                    <a:pt x="16800" y="16323"/>
                    <a:pt x="19200" y="16042"/>
                    <a:pt x="21600" y="1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8547099" y="5801826"/>
              <a:ext cx="5537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2" h="21600" fill="norm" stroke="1" extrusionOk="0">
                  <a:moveTo>
                    <a:pt x="2314" y="0"/>
                  </a:moveTo>
                  <a:cubicBezTo>
                    <a:pt x="10029" y="2679"/>
                    <a:pt x="17743" y="5358"/>
                    <a:pt x="19671" y="8456"/>
                  </a:cubicBezTo>
                  <a:cubicBezTo>
                    <a:pt x="21600" y="11553"/>
                    <a:pt x="17743" y="15070"/>
                    <a:pt x="13500" y="17330"/>
                  </a:cubicBezTo>
                  <a:cubicBezTo>
                    <a:pt x="9257" y="19591"/>
                    <a:pt x="4629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013700" y="5503789"/>
              <a:ext cx="133350" cy="12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0" y="21155"/>
                  </a:moveTo>
                  <a:cubicBezTo>
                    <a:pt x="3086" y="15941"/>
                    <a:pt x="6171" y="10727"/>
                    <a:pt x="8400" y="7376"/>
                  </a:cubicBezTo>
                  <a:cubicBezTo>
                    <a:pt x="10629" y="4024"/>
                    <a:pt x="12000" y="2534"/>
                    <a:pt x="13543" y="1417"/>
                  </a:cubicBezTo>
                  <a:cubicBezTo>
                    <a:pt x="15086" y="300"/>
                    <a:pt x="16800" y="-445"/>
                    <a:pt x="17829" y="300"/>
                  </a:cubicBezTo>
                  <a:cubicBezTo>
                    <a:pt x="18857" y="1045"/>
                    <a:pt x="19200" y="3279"/>
                    <a:pt x="19714" y="6817"/>
                  </a:cubicBezTo>
                  <a:cubicBezTo>
                    <a:pt x="20229" y="10355"/>
                    <a:pt x="20914" y="15196"/>
                    <a:pt x="21600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8255000" y="5611326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8775700" y="5922476"/>
              <a:ext cx="228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21600"/>
                    <a:pt x="8800" y="21600"/>
                    <a:pt x="12400" y="18000"/>
                  </a:cubicBezTo>
                  <a:cubicBezTo>
                    <a:pt x="16000" y="14400"/>
                    <a:pt x="188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9176279" y="5738326"/>
              <a:ext cx="37571" cy="35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43" fill="norm" stroke="1" extrusionOk="0">
                  <a:moveTo>
                    <a:pt x="21300" y="0"/>
                  </a:moveTo>
                  <a:cubicBezTo>
                    <a:pt x="20100" y="3767"/>
                    <a:pt x="18900" y="7535"/>
                    <a:pt x="16500" y="10360"/>
                  </a:cubicBezTo>
                  <a:cubicBezTo>
                    <a:pt x="14100" y="13186"/>
                    <a:pt x="10500" y="15070"/>
                    <a:pt x="7500" y="16891"/>
                  </a:cubicBezTo>
                  <a:cubicBezTo>
                    <a:pt x="4500" y="18712"/>
                    <a:pt x="2100" y="20470"/>
                    <a:pt x="900" y="21035"/>
                  </a:cubicBezTo>
                  <a:cubicBezTo>
                    <a:pt x="-300" y="21600"/>
                    <a:pt x="-300" y="20972"/>
                    <a:pt x="900" y="19653"/>
                  </a:cubicBezTo>
                  <a:cubicBezTo>
                    <a:pt x="2100" y="18335"/>
                    <a:pt x="4500" y="16326"/>
                    <a:pt x="6900" y="14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9188450" y="5718057"/>
              <a:ext cx="177800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57" y="15434"/>
                    <a:pt x="514" y="9750"/>
                    <a:pt x="2443" y="5771"/>
                  </a:cubicBezTo>
                  <a:cubicBezTo>
                    <a:pt x="4371" y="1792"/>
                    <a:pt x="7971" y="-482"/>
                    <a:pt x="11443" y="86"/>
                  </a:cubicBezTo>
                  <a:cubicBezTo>
                    <a:pt x="14914" y="655"/>
                    <a:pt x="18257" y="4065"/>
                    <a:pt x="21600" y="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9163050" y="5884376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9271000" y="5992326"/>
              <a:ext cx="63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9321800" y="6036776"/>
              <a:ext cx="762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743"/>
                    <a:pt x="10800" y="5486"/>
                    <a:pt x="7200" y="9086"/>
                  </a:cubicBezTo>
                  <a:cubicBezTo>
                    <a:pt x="3600" y="12686"/>
                    <a:pt x="1800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9477286" y="5757376"/>
              <a:ext cx="10486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1402" y="0"/>
                  </a:moveTo>
                  <a:cubicBezTo>
                    <a:pt x="19242" y="0"/>
                    <a:pt x="17082" y="0"/>
                    <a:pt x="14058" y="1059"/>
                  </a:cubicBezTo>
                  <a:cubicBezTo>
                    <a:pt x="11034" y="2118"/>
                    <a:pt x="7146" y="4235"/>
                    <a:pt x="4338" y="6918"/>
                  </a:cubicBezTo>
                  <a:cubicBezTo>
                    <a:pt x="1530" y="9600"/>
                    <a:pt x="-198" y="12847"/>
                    <a:pt x="18" y="15388"/>
                  </a:cubicBezTo>
                  <a:cubicBezTo>
                    <a:pt x="234" y="17929"/>
                    <a:pt x="2394" y="19765"/>
                    <a:pt x="4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9569450" y="5890726"/>
              <a:ext cx="177800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0"/>
                  </a:moveTo>
                  <a:cubicBezTo>
                    <a:pt x="1286" y="0"/>
                    <a:pt x="2571" y="0"/>
                    <a:pt x="3986" y="1929"/>
                  </a:cubicBezTo>
                  <a:cubicBezTo>
                    <a:pt x="5400" y="3857"/>
                    <a:pt x="6943" y="7714"/>
                    <a:pt x="7714" y="10607"/>
                  </a:cubicBezTo>
                  <a:cubicBezTo>
                    <a:pt x="8486" y="13500"/>
                    <a:pt x="8486" y="15429"/>
                    <a:pt x="8229" y="17357"/>
                  </a:cubicBezTo>
                  <a:cubicBezTo>
                    <a:pt x="7971" y="19286"/>
                    <a:pt x="7457" y="21214"/>
                    <a:pt x="6814" y="21407"/>
                  </a:cubicBezTo>
                  <a:cubicBezTo>
                    <a:pt x="6171" y="21600"/>
                    <a:pt x="5400" y="20057"/>
                    <a:pt x="5014" y="18321"/>
                  </a:cubicBezTo>
                  <a:cubicBezTo>
                    <a:pt x="4629" y="16586"/>
                    <a:pt x="4629" y="14657"/>
                    <a:pt x="5143" y="12921"/>
                  </a:cubicBezTo>
                  <a:cubicBezTo>
                    <a:pt x="5657" y="11186"/>
                    <a:pt x="6686" y="9643"/>
                    <a:pt x="8357" y="8486"/>
                  </a:cubicBezTo>
                  <a:cubicBezTo>
                    <a:pt x="10029" y="7329"/>
                    <a:pt x="12343" y="6557"/>
                    <a:pt x="13500" y="7329"/>
                  </a:cubicBezTo>
                  <a:cubicBezTo>
                    <a:pt x="14657" y="8100"/>
                    <a:pt x="14657" y="10414"/>
                    <a:pt x="14786" y="12536"/>
                  </a:cubicBezTo>
                  <a:cubicBezTo>
                    <a:pt x="14914" y="14657"/>
                    <a:pt x="15171" y="16586"/>
                    <a:pt x="16329" y="17357"/>
                  </a:cubicBezTo>
                  <a:cubicBezTo>
                    <a:pt x="17486" y="18129"/>
                    <a:pt x="19543" y="17743"/>
                    <a:pt x="21600" y="1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9791699" y="5808176"/>
              <a:ext cx="53079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16800" y="0"/>
                  </a:moveTo>
                  <a:cubicBezTo>
                    <a:pt x="19200" y="3979"/>
                    <a:pt x="21600" y="7958"/>
                    <a:pt x="18800" y="11558"/>
                  </a:cubicBezTo>
                  <a:cubicBezTo>
                    <a:pt x="16000" y="15158"/>
                    <a:pt x="8000" y="18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9220200" y="5531862"/>
              <a:ext cx="146050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1565" y="18305"/>
                    <a:pt x="3130" y="15169"/>
                    <a:pt x="5322" y="12034"/>
                  </a:cubicBezTo>
                  <a:cubicBezTo>
                    <a:pt x="7513" y="8898"/>
                    <a:pt x="10330" y="5763"/>
                    <a:pt x="12365" y="3498"/>
                  </a:cubicBezTo>
                  <a:cubicBezTo>
                    <a:pt x="14400" y="1234"/>
                    <a:pt x="15652" y="-160"/>
                    <a:pt x="16435" y="14"/>
                  </a:cubicBezTo>
                  <a:cubicBezTo>
                    <a:pt x="17217" y="188"/>
                    <a:pt x="17530" y="1930"/>
                    <a:pt x="18313" y="5763"/>
                  </a:cubicBezTo>
                  <a:cubicBezTo>
                    <a:pt x="19096" y="9595"/>
                    <a:pt x="20348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9436100" y="5662126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931400" y="5516076"/>
              <a:ext cx="336550" cy="248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28" y="700"/>
                    <a:pt x="21057" y="1399"/>
                    <a:pt x="20921" y="2127"/>
                  </a:cubicBezTo>
                  <a:cubicBezTo>
                    <a:pt x="20785" y="2854"/>
                    <a:pt x="20785" y="3609"/>
                    <a:pt x="20377" y="4346"/>
                  </a:cubicBezTo>
                  <a:cubicBezTo>
                    <a:pt x="19970" y="5082"/>
                    <a:pt x="19155" y="5801"/>
                    <a:pt x="18204" y="6509"/>
                  </a:cubicBezTo>
                  <a:cubicBezTo>
                    <a:pt x="17253" y="7218"/>
                    <a:pt x="16166" y="7918"/>
                    <a:pt x="15351" y="8590"/>
                  </a:cubicBezTo>
                  <a:cubicBezTo>
                    <a:pt x="14536" y="9262"/>
                    <a:pt x="13992" y="9907"/>
                    <a:pt x="13517" y="10515"/>
                  </a:cubicBezTo>
                  <a:cubicBezTo>
                    <a:pt x="13042" y="11122"/>
                    <a:pt x="12634" y="11693"/>
                    <a:pt x="12023" y="12292"/>
                  </a:cubicBezTo>
                  <a:cubicBezTo>
                    <a:pt x="11411" y="12890"/>
                    <a:pt x="10596" y="13516"/>
                    <a:pt x="9917" y="14161"/>
                  </a:cubicBezTo>
                  <a:cubicBezTo>
                    <a:pt x="9238" y="14805"/>
                    <a:pt x="8694" y="15468"/>
                    <a:pt x="7947" y="16122"/>
                  </a:cubicBezTo>
                  <a:cubicBezTo>
                    <a:pt x="7200" y="16775"/>
                    <a:pt x="6249" y="17420"/>
                    <a:pt x="5026" y="18037"/>
                  </a:cubicBezTo>
                  <a:cubicBezTo>
                    <a:pt x="3804" y="18654"/>
                    <a:pt x="2309" y="19243"/>
                    <a:pt x="1426" y="19832"/>
                  </a:cubicBezTo>
                  <a:cubicBezTo>
                    <a:pt x="543" y="20421"/>
                    <a:pt x="272" y="210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10511366" y="5751026"/>
              <a:ext cx="48684" cy="405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0"/>
                  </a:moveTo>
                  <a:cubicBezTo>
                    <a:pt x="19722" y="2686"/>
                    <a:pt x="17843" y="5372"/>
                    <a:pt x="14557" y="8785"/>
                  </a:cubicBezTo>
                  <a:cubicBezTo>
                    <a:pt x="11270" y="12199"/>
                    <a:pt x="6574" y="16340"/>
                    <a:pt x="3757" y="18690"/>
                  </a:cubicBezTo>
                  <a:cubicBezTo>
                    <a:pt x="939" y="21040"/>
                    <a:pt x="0" y="21600"/>
                    <a:pt x="0" y="21432"/>
                  </a:cubicBezTo>
                  <a:cubicBezTo>
                    <a:pt x="0" y="21264"/>
                    <a:pt x="939" y="20369"/>
                    <a:pt x="1878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0547349" y="5719276"/>
              <a:ext cx="222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5429"/>
                    <a:pt x="7406" y="9257"/>
                    <a:pt x="10286" y="5400"/>
                  </a:cubicBezTo>
                  <a:cubicBezTo>
                    <a:pt x="13166" y="1543"/>
                    <a:pt x="15223" y="0"/>
                    <a:pt x="16971" y="0"/>
                  </a:cubicBezTo>
                  <a:cubicBezTo>
                    <a:pt x="18720" y="0"/>
                    <a:pt x="20160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0528299" y="5935176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0401249" y="5636726"/>
              <a:ext cx="635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20920" y="0"/>
                  </a:moveTo>
                  <a:cubicBezTo>
                    <a:pt x="18133" y="1407"/>
                    <a:pt x="15346" y="2814"/>
                    <a:pt x="13255" y="4841"/>
                  </a:cubicBezTo>
                  <a:cubicBezTo>
                    <a:pt x="11165" y="6869"/>
                    <a:pt x="9772" y="9517"/>
                    <a:pt x="7333" y="12207"/>
                  </a:cubicBezTo>
                  <a:cubicBezTo>
                    <a:pt x="4894" y="14897"/>
                    <a:pt x="1410" y="17628"/>
                    <a:pt x="365" y="19200"/>
                  </a:cubicBezTo>
                  <a:cubicBezTo>
                    <a:pt x="-680" y="20772"/>
                    <a:pt x="714" y="21186"/>
                    <a:pt x="21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0674350" y="6024076"/>
              <a:ext cx="698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896"/>
                    <a:pt x="9164" y="9792"/>
                    <a:pt x="12764" y="13392"/>
                  </a:cubicBezTo>
                  <a:cubicBezTo>
                    <a:pt x="16364" y="16992"/>
                    <a:pt x="18982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0636249" y="6043126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304"/>
                    <a:pt x="15429" y="4608"/>
                    <a:pt x="11829" y="8208"/>
                  </a:cubicBezTo>
                  <a:cubicBezTo>
                    <a:pt x="8229" y="11808"/>
                    <a:pt x="4114" y="167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0853704" y="5790121"/>
              <a:ext cx="138146" cy="31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85" fill="norm" stroke="1" extrusionOk="0">
                  <a:moveTo>
                    <a:pt x="21360" y="369"/>
                  </a:moveTo>
                  <a:cubicBezTo>
                    <a:pt x="19724" y="77"/>
                    <a:pt x="18087" y="-215"/>
                    <a:pt x="15633" y="223"/>
                  </a:cubicBezTo>
                  <a:cubicBezTo>
                    <a:pt x="13178" y="661"/>
                    <a:pt x="9905" y="1828"/>
                    <a:pt x="7124" y="4236"/>
                  </a:cubicBezTo>
                  <a:cubicBezTo>
                    <a:pt x="4342" y="6644"/>
                    <a:pt x="2051" y="10293"/>
                    <a:pt x="905" y="13066"/>
                  </a:cubicBezTo>
                  <a:cubicBezTo>
                    <a:pt x="-240" y="15839"/>
                    <a:pt x="-240" y="17736"/>
                    <a:pt x="578" y="18977"/>
                  </a:cubicBezTo>
                  <a:cubicBezTo>
                    <a:pt x="1396" y="20217"/>
                    <a:pt x="3033" y="20801"/>
                    <a:pt x="4669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0946316" y="5892428"/>
              <a:ext cx="159835" cy="15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37" fill="norm" stroke="1" extrusionOk="0">
                  <a:moveTo>
                    <a:pt x="986" y="1496"/>
                  </a:moveTo>
                  <a:cubicBezTo>
                    <a:pt x="2108" y="632"/>
                    <a:pt x="3230" y="-232"/>
                    <a:pt x="4212" y="56"/>
                  </a:cubicBezTo>
                  <a:cubicBezTo>
                    <a:pt x="5193" y="344"/>
                    <a:pt x="6035" y="1784"/>
                    <a:pt x="6315" y="4664"/>
                  </a:cubicBezTo>
                  <a:cubicBezTo>
                    <a:pt x="6596" y="7544"/>
                    <a:pt x="6315" y="11864"/>
                    <a:pt x="5754" y="14600"/>
                  </a:cubicBezTo>
                  <a:cubicBezTo>
                    <a:pt x="5193" y="17336"/>
                    <a:pt x="4352" y="18488"/>
                    <a:pt x="3370" y="19496"/>
                  </a:cubicBezTo>
                  <a:cubicBezTo>
                    <a:pt x="2388" y="20504"/>
                    <a:pt x="1266" y="21368"/>
                    <a:pt x="565" y="21080"/>
                  </a:cubicBezTo>
                  <a:cubicBezTo>
                    <a:pt x="-136" y="20792"/>
                    <a:pt x="-417" y="19352"/>
                    <a:pt x="1126" y="16328"/>
                  </a:cubicBezTo>
                  <a:cubicBezTo>
                    <a:pt x="2669" y="13304"/>
                    <a:pt x="6035" y="8696"/>
                    <a:pt x="8840" y="5960"/>
                  </a:cubicBezTo>
                  <a:cubicBezTo>
                    <a:pt x="11645" y="3224"/>
                    <a:pt x="13889" y="2360"/>
                    <a:pt x="15012" y="2936"/>
                  </a:cubicBezTo>
                  <a:cubicBezTo>
                    <a:pt x="16134" y="3512"/>
                    <a:pt x="16134" y="5528"/>
                    <a:pt x="15993" y="7832"/>
                  </a:cubicBezTo>
                  <a:cubicBezTo>
                    <a:pt x="15853" y="10136"/>
                    <a:pt x="15573" y="12728"/>
                    <a:pt x="15713" y="14744"/>
                  </a:cubicBezTo>
                  <a:cubicBezTo>
                    <a:pt x="15853" y="16760"/>
                    <a:pt x="16414" y="18200"/>
                    <a:pt x="17396" y="18920"/>
                  </a:cubicBezTo>
                  <a:cubicBezTo>
                    <a:pt x="18378" y="19640"/>
                    <a:pt x="19780" y="19640"/>
                    <a:pt x="21183" y="19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1131550" y="5820876"/>
              <a:ext cx="3523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4400" y="0"/>
                  </a:moveTo>
                  <a:cubicBezTo>
                    <a:pt x="18000" y="3960"/>
                    <a:pt x="21600" y="7920"/>
                    <a:pt x="19200" y="11520"/>
                  </a:cubicBezTo>
                  <a:cubicBezTo>
                    <a:pt x="16800" y="15120"/>
                    <a:pt x="84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572750" y="5555880"/>
              <a:ext cx="196850" cy="144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21348"/>
                  </a:moveTo>
                  <a:cubicBezTo>
                    <a:pt x="3019" y="16026"/>
                    <a:pt x="6039" y="10705"/>
                    <a:pt x="8013" y="7418"/>
                  </a:cubicBezTo>
                  <a:cubicBezTo>
                    <a:pt x="9987" y="4131"/>
                    <a:pt x="10916" y="2878"/>
                    <a:pt x="11961" y="1783"/>
                  </a:cubicBezTo>
                  <a:cubicBezTo>
                    <a:pt x="13006" y="687"/>
                    <a:pt x="14168" y="-252"/>
                    <a:pt x="14981" y="61"/>
                  </a:cubicBezTo>
                  <a:cubicBezTo>
                    <a:pt x="15794" y="374"/>
                    <a:pt x="16258" y="1939"/>
                    <a:pt x="16839" y="4287"/>
                  </a:cubicBezTo>
                  <a:cubicBezTo>
                    <a:pt x="17419" y="6635"/>
                    <a:pt x="18116" y="9765"/>
                    <a:pt x="18929" y="11800"/>
                  </a:cubicBezTo>
                  <a:cubicBezTo>
                    <a:pt x="19742" y="13835"/>
                    <a:pt x="20671" y="14774"/>
                    <a:pt x="21600" y="15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0833099" y="5681176"/>
              <a:ext cx="114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4800" y="9257"/>
                    <a:pt x="9600" y="18514"/>
                    <a:pt x="13200" y="20057"/>
                  </a:cubicBezTo>
                  <a:cubicBezTo>
                    <a:pt x="16800" y="21600"/>
                    <a:pt x="19200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0890250" y="5636726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1430000" y="5998676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1808555" y="5852626"/>
              <a:ext cx="6594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6979" y="2911"/>
                    <a:pt x="12929" y="5821"/>
                    <a:pt x="9217" y="8962"/>
                  </a:cubicBezTo>
                  <a:cubicBezTo>
                    <a:pt x="5504" y="12102"/>
                    <a:pt x="2129" y="15472"/>
                    <a:pt x="779" y="17617"/>
                  </a:cubicBezTo>
                  <a:cubicBezTo>
                    <a:pt x="-571" y="19762"/>
                    <a:pt x="104" y="20681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1855449" y="5789076"/>
              <a:ext cx="222251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1073"/>
                  </a:moveTo>
                  <a:cubicBezTo>
                    <a:pt x="0" y="16213"/>
                    <a:pt x="0" y="11353"/>
                    <a:pt x="2469" y="7573"/>
                  </a:cubicBezTo>
                  <a:cubicBezTo>
                    <a:pt x="4937" y="3793"/>
                    <a:pt x="9874" y="1093"/>
                    <a:pt x="13474" y="283"/>
                  </a:cubicBezTo>
                  <a:cubicBezTo>
                    <a:pt x="17074" y="-527"/>
                    <a:pt x="19337" y="553"/>
                    <a:pt x="21600" y="1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1830050" y="5966926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12026899" y="6030426"/>
              <a:ext cx="698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2026899" y="6093926"/>
              <a:ext cx="133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800"/>
                    <a:pt x="14743" y="3600"/>
                    <a:pt x="11143" y="7200"/>
                  </a:cubicBezTo>
                  <a:cubicBezTo>
                    <a:pt x="7543" y="10800"/>
                    <a:pt x="3771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1906250" y="5626369"/>
              <a:ext cx="82550" cy="1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16329"/>
                  </a:moveTo>
                  <a:cubicBezTo>
                    <a:pt x="2215" y="13056"/>
                    <a:pt x="4431" y="9783"/>
                    <a:pt x="6369" y="7329"/>
                  </a:cubicBezTo>
                  <a:cubicBezTo>
                    <a:pt x="8308" y="4874"/>
                    <a:pt x="9969" y="3238"/>
                    <a:pt x="11908" y="1929"/>
                  </a:cubicBezTo>
                  <a:cubicBezTo>
                    <a:pt x="13846" y="620"/>
                    <a:pt x="16062" y="-362"/>
                    <a:pt x="17169" y="129"/>
                  </a:cubicBezTo>
                  <a:cubicBezTo>
                    <a:pt x="18277" y="620"/>
                    <a:pt x="18277" y="2583"/>
                    <a:pt x="18831" y="6347"/>
                  </a:cubicBezTo>
                  <a:cubicBezTo>
                    <a:pt x="19385" y="10111"/>
                    <a:pt x="20492" y="15674"/>
                    <a:pt x="21600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12109450" y="5757376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12147550" y="5725626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2257147" y="5863048"/>
              <a:ext cx="182503" cy="27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95" fill="norm" stroke="1" extrusionOk="0">
                  <a:moveTo>
                    <a:pt x="21407" y="657"/>
                  </a:moveTo>
                  <a:cubicBezTo>
                    <a:pt x="19421" y="174"/>
                    <a:pt x="17435" y="-310"/>
                    <a:pt x="15200" y="254"/>
                  </a:cubicBezTo>
                  <a:cubicBezTo>
                    <a:pt x="12966" y="818"/>
                    <a:pt x="10483" y="2430"/>
                    <a:pt x="7876" y="5009"/>
                  </a:cubicBezTo>
                  <a:cubicBezTo>
                    <a:pt x="5269" y="7589"/>
                    <a:pt x="2538" y="11135"/>
                    <a:pt x="1173" y="13794"/>
                  </a:cubicBezTo>
                  <a:cubicBezTo>
                    <a:pt x="-193" y="16454"/>
                    <a:pt x="-193" y="18227"/>
                    <a:pt x="304" y="19356"/>
                  </a:cubicBezTo>
                  <a:cubicBezTo>
                    <a:pt x="800" y="20484"/>
                    <a:pt x="1793" y="20968"/>
                    <a:pt x="3407" y="21129"/>
                  </a:cubicBezTo>
                  <a:cubicBezTo>
                    <a:pt x="5021" y="21290"/>
                    <a:pt x="7255" y="21129"/>
                    <a:pt x="9490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2364463" y="5985976"/>
              <a:ext cx="12598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4079" y="0"/>
                  </a:moveTo>
                  <a:cubicBezTo>
                    <a:pt x="5496" y="1200"/>
                    <a:pt x="6912" y="2400"/>
                    <a:pt x="7266" y="5400"/>
                  </a:cubicBezTo>
                  <a:cubicBezTo>
                    <a:pt x="7620" y="8400"/>
                    <a:pt x="6912" y="13200"/>
                    <a:pt x="5319" y="16200"/>
                  </a:cubicBezTo>
                  <a:cubicBezTo>
                    <a:pt x="3725" y="19200"/>
                    <a:pt x="1246" y="20400"/>
                    <a:pt x="361" y="20000"/>
                  </a:cubicBezTo>
                  <a:cubicBezTo>
                    <a:pt x="-524" y="19600"/>
                    <a:pt x="184" y="17600"/>
                    <a:pt x="2840" y="14400"/>
                  </a:cubicBezTo>
                  <a:cubicBezTo>
                    <a:pt x="5496" y="11200"/>
                    <a:pt x="10099" y="6800"/>
                    <a:pt x="13109" y="4000"/>
                  </a:cubicBezTo>
                  <a:cubicBezTo>
                    <a:pt x="16119" y="1200"/>
                    <a:pt x="17535" y="0"/>
                    <a:pt x="17712" y="200"/>
                  </a:cubicBezTo>
                  <a:cubicBezTo>
                    <a:pt x="17889" y="400"/>
                    <a:pt x="16827" y="2000"/>
                    <a:pt x="15765" y="3800"/>
                  </a:cubicBezTo>
                  <a:cubicBezTo>
                    <a:pt x="14702" y="5600"/>
                    <a:pt x="13640" y="7600"/>
                    <a:pt x="13640" y="10400"/>
                  </a:cubicBezTo>
                  <a:cubicBezTo>
                    <a:pt x="13640" y="13200"/>
                    <a:pt x="14702" y="16800"/>
                    <a:pt x="16119" y="18800"/>
                  </a:cubicBezTo>
                  <a:cubicBezTo>
                    <a:pt x="17535" y="20800"/>
                    <a:pt x="19306" y="21200"/>
                    <a:pt x="210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2509500" y="5871676"/>
              <a:ext cx="8019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fill="norm" stroke="1" extrusionOk="0">
                  <a:moveTo>
                    <a:pt x="12960" y="0"/>
                  </a:moveTo>
                  <a:cubicBezTo>
                    <a:pt x="15120" y="2985"/>
                    <a:pt x="17280" y="5971"/>
                    <a:pt x="18900" y="8956"/>
                  </a:cubicBezTo>
                  <a:cubicBezTo>
                    <a:pt x="20520" y="11941"/>
                    <a:pt x="21600" y="14927"/>
                    <a:pt x="18360" y="17034"/>
                  </a:cubicBezTo>
                  <a:cubicBezTo>
                    <a:pt x="15120" y="19141"/>
                    <a:pt x="7560" y="20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2706349" y="5770076"/>
              <a:ext cx="6350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123"/>
                    <a:pt x="15840" y="6246"/>
                    <a:pt x="12600" y="9369"/>
                  </a:cubicBezTo>
                  <a:cubicBezTo>
                    <a:pt x="9360" y="12492"/>
                    <a:pt x="5760" y="15614"/>
                    <a:pt x="3600" y="17653"/>
                  </a:cubicBezTo>
                  <a:cubicBezTo>
                    <a:pt x="1440" y="19692"/>
                    <a:pt x="720" y="20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8134171" y="5436334"/>
              <a:ext cx="422451" cy="298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57" fill="norm" stroke="1" extrusionOk="0">
                  <a:moveTo>
                    <a:pt x="15889" y="3892"/>
                  </a:moveTo>
                  <a:cubicBezTo>
                    <a:pt x="15194" y="3058"/>
                    <a:pt x="14499" y="2224"/>
                    <a:pt x="13777" y="1732"/>
                  </a:cubicBezTo>
                  <a:cubicBezTo>
                    <a:pt x="13055" y="1239"/>
                    <a:pt x="12306" y="1088"/>
                    <a:pt x="11291" y="1277"/>
                  </a:cubicBezTo>
                  <a:cubicBezTo>
                    <a:pt x="10275" y="1467"/>
                    <a:pt x="8992" y="1997"/>
                    <a:pt x="7628" y="3020"/>
                  </a:cubicBezTo>
                  <a:cubicBezTo>
                    <a:pt x="6265" y="4043"/>
                    <a:pt x="4821" y="5559"/>
                    <a:pt x="3565" y="7151"/>
                  </a:cubicBezTo>
                  <a:cubicBezTo>
                    <a:pt x="2308" y="8742"/>
                    <a:pt x="1239" y="10410"/>
                    <a:pt x="624" y="11926"/>
                  </a:cubicBezTo>
                  <a:cubicBezTo>
                    <a:pt x="9" y="13441"/>
                    <a:pt x="-151" y="14806"/>
                    <a:pt x="143" y="16094"/>
                  </a:cubicBezTo>
                  <a:cubicBezTo>
                    <a:pt x="437" y="17382"/>
                    <a:pt x="1186" y="18595"/>
                    <a:pt x="2308" y="19542"/>
                  </a:cubicBezTo>
                  <a:cubicBezTo>
                    <a:pt x="3431" y="20490"/>
                    <a:pt x="4928" y="21172"/>
                    <a:pt x="6559" y="21323"/>
                  </a:cubicBezTo>
                  <a:cubicBezTo>
                    <a:pt x="8190" y="21475"/>
                    <a:pt x="9954" y="21096"/>
                    <a:pt x="11718" y="20566"/>
                  </a:cubicBezTo>
                  <a:cubicBezTo>
                    <a:pt x="13483" y="20035"/>
                    <a:pt x="15247" y="19353"/>
                    <a:pt x="16744" y="18368"/>
                  </a:cubicBezTo>
                  <a:cubicBezTo>
                    <a:pt x="18241" y="17382"/>
                    <a:pt x="19471" y="16094"/>
                    <a:pt x="20273" y="14313"/>
                  </a:cubicBezTo>
                  <a:cubicBezTo>
                    <a:pt x="21075" y="12532"/>
                    <a:pt x="21449" y="10258"/>
                    <a:pt x="21315" y="8098"/>
                  </a:cubicBezTo>
                  <a:cubicBezTo>
                    <a:pt x="21182" y="5938"/>
                    <a:pt x="20540" y="3892"/>
                    <a:pt x="19631" y="2452"/>
                  </a:cubicBezTo>
                  <a:cubicBezTo>
                    <a:pt x="18722" y="1012"/>
                    <a:pt x="17546" y="178"/>
                    <a:pt x="16290" y="27"/>
                  </a:cubicBezTo>
                  <a:cubicBezTo>
                    <a:pt x="15033" y="-125"/>
                    <a:pt x="13697" y="406"/>
                    <a:pt x="12360" y="93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9339274" y="5516489"/>
              <a:ext cx="351179" cy="29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8" fill="norm" stroke="1" extrusionOk="0">
                  <a:moveTo>
                    <a:pt x="13789" y="3000"/>
                  </a:moveTo>
                  <a:cubicBezTo>
                    <a:pt x="12439" y="1912"/>
                    <a:pt x="11089" y="824"/>
                    <a:pt x="10028" y="319"/>
                  </a:cubicBezTo>
                  <a:cubicBezTo>
                    <a:pt x="8968" y="-186"/>
                    <a:pt x="8196" y="-108"/>
                    <a:pt x="7039" y="669"/>
                  </a:cubicBezTo>
                  <a:cubicBezTo>
                    <a:pt x="5882" y="1446"/>
                    <a:pt x="4339" y="2922"/>
                    <a:pt x="3118" y="4942"/>
                  </a:cubicBezTo>
                  <a:cubicBezTo>
                    <a:pt x="1896" y="6962"/>
                    <a:pt x="996" y="9526"/>
                    <a:pt x="482" y="11896"/>
                  </a:cubicBezTo>
                  <a:cubicBezTo>
                    <a:pt x="-32" y="14266"/>
                    <a:pt x="-161" y="16441"/>
                    <a:pt x="225" y="17995"/>
                  </a:cubicBezTo>
                  <a:cubicBezTo>
                    <a:pt x="610" y="19549"/>
                    <a:pt x="1510" y="20482"/>
                    <a:pt x="3150" y="20948"/>
                  </a:cubicBezTo>
                  <a:cubicBezTo>
                    <a:pt x="4789" y="21414"/>
                    <a:pt x="7168" y="21414"/>
                    <a:pt x="9385" y="21026"/>
                  </a:cubicBezTo>
                  <a:cubicBezTo>
                    <a:pt x="11603" y="20637"/>
                    <a:pt x="13660" y="19860"/>
                    <a:pt x="15493" y="18811"/>
                  </a:cubicBezTo>
                  <a:cubicBezTo>
                    <a:pt x="17325" y="17762"/>
                    <a:pt x="18932" y="16441"/>
                    <a:pt x="19960" y="14926"/>
                  </a:cubicBezTo>
                  <a:cubicBezTo>
                    <a:pt x="20989" y="13411"/>
                    <a:pt x="21439" y="11702"/>
                    <a:pt x="21310" y="9798"/>
                  </a:cubicBezTo>
                  <a:cubicBezTo>
                    <a:pt x="21182" y="7895"/>
                    <a:pt x="20475" y="5797"/>
                    <a:pt x="19189" y="4398"/>
                  </a:cubicBezTo>
                  <a:cubicBezTo>
                    <a:pt x="17903" y="3000"/>
                    <a:pt x="16039" y="2300"/>
                    <a:pt x="14560" y="2106"/>
                  </a:cubicBezTo>
                  <a:cubicBezTo>
                    <a:pt x="13082" y="1912"/>
                    <a:pt x="11989" y="2223"/>
                    <a:pt x="10896" y="253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0746244" y="5570355"/>
              <a:ext cx="293781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192" fill="norm" stroke="1" extrusionOk="0">
                  <a:moveTo>
                    <a:pt x="15993" y="2178"/>
                  </a:moveTo>
                  <a:cubicBezTo>
                    <a:pt x="14764" y="1281"/>
                    <a:pt x="13534" y="385"/>
                    <a:pt x="12150" y="99"/>
                  </a:cubicBezTo>
                  <a:cubicBezTo>
                    <a:pt x="10766" y="-186"/>
                    <a:pt x="9229" y="140"/>
                    <a:pt x="7423" y="1159"/>
                  </a:cubicBezTo>
                  <a:cubicBezTo>
                    <a:pt x="5616" y="2178"/>
                    <a:pt x="3541" y="3889"/>
                    <a:pt x="2119" y="5723"/>
                  </a:cubicBezTo>
                  <a:cubicBezTo>
                    <a:pt x="697" y="7557"/>
                    <a:pt x="-72" y="9514"/>
                    <a:pt x="5" y="11674"/>
                  </a:cubicBezTo>
                  <a:cubicBezTo>
                    <a:pt x="82" y="13834"/>
                    <a:pt x="1004" y="16197"/>
                    <a:pt x="2503" y="17909"/>
                  </a:cubicBezTo>
                  <a:cubicBezTo>
                    <a:pt x="4002" y="19621"/>
                    <a:pt x="6077" y="20680"/>
                    <a:pt x="8499" y="21047"/>
                  </a:cubicBezTo>
                  <a:cubicBezTo>
                    <a:pt x="10920" y="21414"/>
                    <a:pt x="13687" y="21088"/>
                    <a:pt x="15917" y="20069"/>
                  </a:cubicBezTo>
                  <a:cubicBezTo>
                    <a:pt x="18146" y="19050"/>
                    <a:pt x="19837" y="17339"/>
                    <a:pt x="20682" y="15219"/>
                  </a:cubicBezTo>
                  <a:cubicBezTo>
                    <a:pt x="21528" y="13100"/>
                    <a:pt x="21528" y="10573"/>
                    <a:pt x="20836" y="8372"/>
                  </a:cubicBezTo>
                  <a:cubicBezTo>
                    <a:pt x="20144" y="6172"/>
                    <a:pt x="18761" y="4297"/>
                    <a:pt x="16916" y="3197"/>
                  </a:cubicBezTo>
                  <a:cubicBezTo>
                    <a:pt x="15071" y="2096"/>
                    <a:pt x="12765" y="1770"/>
                    <a:pt x="10459" y="144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2010905" y="5632256"/>
              <a:ext cx="258923" cy="25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14" fill="norm" stroke="1" extrusionOk="0">
                  <a:moveTo>
                    <a:pt x="15364" y="3503"/>
                  </a:moveTo>
                  <a:cubicBezTo>
                    <a:pt x="14496" y="2371"/>
                    <a:pt x="13629" y="1239"/>
                    <a:pt x="12371" y="585"/>
                  </a:cubicBezTo>
                  <a:cubicBezTo>
                    <a:pt x="11113" y="-68"/>
                    <a:pt x="9465" y="-242"/>
                    <a:pt x="7817" y="411"/>
                  </a:cubicBezTo>
                  <a:cubicBezTo>
                    <a:pt x="6169" y="1064"/>
                    <a:pt x="4520" y="2545"/>
                    <a:pt x="3219" y="4635"/>
                  </a:cubicBezTo>
                  <a:cubicBezTo>
                    <a:pt x="1918" y="6726"/>
                    <a:pt x="964" y="9426"/>
                    <a:pt x="443" y="11995"/>
                  </a:cubicBezTo>
                  <a:cubicBezTo>
                    <a:pt x="-77" y="14564"/>
                    <a:pt x="-164" y="17003"/>
                    <a:pt x="313" y="18571"/>
                  </a:cubicBezTo>
                  <a:cubicBezTo>
                    <a:pt x="790" y="20139"/>
                    <a:pt x="1831" y="20835"/>
                    <a:pt x="3566" y="21097"/>
                  </a:cubicBezTo>
                  <a:cubicBezTo>
                    <a:pt x="5301" y="21358"/>
                    <a:pt x="7730" y="21184"/>
                    <a:pt x="10332" y="20574"/>
                  </a:cubicBezTo>
                  <a:cubicBezTo>
                    <a:pt x="12935" y="19964"/>
                    <a:pt x="15711" y="18919"/>
                    <a:pt x="17619" y="17482"/>
                  </a:cubicBezTo>
                  <a:cubicBezTo>
                    <a:pt x="19528" y="16045"/>
                    <a:pt x="20569" y="14216"/>
                    <a:pt x="21002" y="12126"/>
                  </a:cubicBezTo>
                  <a:cubicBezTo>
                    <a:pt x="21436" y="10035"/>
                    <a:pt x="21263" y="7684"/>
                    <a:pt x="20178" y="5855"/>
                  </a:cubicBezTo>
                  <a:cubicBezTo>
                    <a:pt x="19094" y="4026"/>
                    <a:pt x="17099" y="2719"/>
                    <a:pt x="15450" y="2023"/>
                  </a:cubicBezTo>
                  <a:cubicBezTo>
                    <a:pt x="13802" y="1326"/>
                    <a:pt x="12501" y="1239"/>
                    <a:pt x="11200" y="115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4066640" y="2489508"/>
              <a:ext cx="428062" cy="49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43" fill="norm" stroke="1" extrusionOk="0">
                  <a:moveTo>
                    <a:pt x="12764" y="1815"/>
                  </a:moveTo>
                  <a:cubicBezTo>
                    <a:pt x="12870" y="1587"/>
                    <a:pt x="12977" y="1359"/>
                    <a:pt x="12923" y="1039"/>
                  </a:cubicBezTo>
                  <a:cubicBezTo>
                    <a:pt x="12870" y="719"/>
                    <a:pt x="12658" y="308"/>
                    <a:pt x="12101" y="126"/>
                  </a:cubicBezTo>
                  <a:cubicBezTo>
                    <a:pt x="11544" y="-57"/>
                    <a:pt x="10641" y="-11"/>
                    <a:pt x="9766" y="80"/>
                  </a:cubicBezTo>
                  <a:cubicBezTo>
                    <a:pt x="8890" y="171"/>
                    <a:pt x="8041" y="308"/>
                    <a:pt x="7033" y="788"/>
                  </a:cubicBezTo>
                  <a:cubicBezTo>
                    <a:pt x="6024" y="1267"/>
                    <a:pt x="4857" y="2089"/>
                    <a:pt x="3928" y="3003"/>
                  </a:cubicBezTo>
                  <a:cubicBezTo>
                    <a:pt x="2999" y="3916"/>
                    <a:pt x="2309" y="4921"/>
                    <a:pt x="1858" y="6017"/>
                  </a:cubicBezTo>
                  <a:cubicBezTo>
                    <a:pt x="1407" y="7113"/>
                    <a:pt x="1195" y="8300"/>
                    <a:pt x="876" y="9510"/>
                  </a:cubicBezTo>
                  <a:cubicBezTo>
                    <a:pt x="558" y="10720"/>
                    <a:pt x="133" y="11953"/>
                    <a:pt x="27" y="13209"/>
                  </a:cubicBezTo>
                  <a:cubicBezTo>
                    <a:pt x="-79" y="14465"/>
                    <a:pt x="133" y="15743"/>
                    <a:pt x="611" y="16817"/>
                  </a:cubicBezTo>
                  <a:cubicBezTo>
                    <a:pt x="1089" y="17890"/>
                    <a:pt x="1832" y="18757"/>
                    <a:pt x="2734" y="19465"/>
                  </a:cubicBezTo>
                  <a:cubicBezTo>
                    <a:pt x="3636" y="20173"/>
                    <a:pt x="4697" y="20721"/>
                    <a:pt x="6130" y="21064"/>
                  </a:cubicBezTo>
                  <a:cubicBezTo>
                    <a:pt x="7563" y="21406"/>
                    <a:pt x="9368" y="21543"/>
                    <a:pt x="10960" y="21543"/>
                  </a:cubicBezTo>
                  <a:cubicBezTo>
                    <a:pt x="12552" y="21543"/>
                    <a:pt x="13932" y="21406"/>
                    <a:pt x="15391" y="20972"/>
                  </a:cubicBezTo>
                  <a:cubicBezTo>
                    <a:pt x="16851" y="20538"/>
                    <a:pt x="18390" y="19808"/>
                    <a:pt x="19425" y="18712"/>
                  </a:cubicBezTo>
                  <a:cubicBezTo>
                    <a:pt x="20460" y="17616"/>
                    <a:pt x="20990" y="16154"/>
                    <a:pt x="21256" y="14510"/>
                  </a:cubicBezTo>
                  <a:cubicBezTo>
                    <a:pt x="21521" y="12866"/>
                    <a:pt x="21521" y="11040"/>
                    <a:pt x="21335" y="9533"/>
                  </a:cubicBezTo>
                  <a:cubicBezTo>
                    <a:pt x="21150" y="8026"/>
                    <a:pt x="20778" y="6839"/>
                    <a:pt x="20115" y="5606"/>
                  </a:cubicBezTo>
                  <a:cubicBezTo>
                    <a:pt x="19451" y="4373"/>
                    <a:pt x="18496" y="3094"/>
                    <a:pt x="17355" y="2203"/>
                  </a:cubicBezTo>
                  <a:cubicBezTo>
                    <a:pt x="16214" y="1313"/>
                    <a:pt x="14887" y="811"/>
                    <a:pt x="13428" y="628"/>
                  </a:cubicBezTo>
                  <a:cubicBezTo>
                    <a:pt x="11968" y="445"/>
                    <a:pt x="10376" y="582"/>
                    <a:pt x="8784" y="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1358891" y="6743333"/>
              <a:ext cx="95259" cy="226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193" fill="norm" stroke="1" extrusionOk="0">
                  <a:moveTo>
                    <a:pt x="18315" y="1029"/>
                  </a:moveTo>
                  <a:cubicBezTo>
                    <a:pt x="15028" y="633"/>
                    <a:pt x="11741" y="236"/>
                    <a:pt x="8923" y="1524"/>
                  </a:cubicBezTo>
                  <a:cubicBezTo>
                    <a:pt x="6106" y="2812"/>
                    <a:pt x="3758" y="5785"/>
                    <a:pt x="2115" y="8757"/>
                  </a:cubicBezTo>
                  <a:cubicBezTo>
                    <a:pt x="471" y="11730"/>
                    <a:pt x="-468" y="14702"/>
                    <a:pt x="236" y="16981"/>
                  </a:cubicBezTo>
                  <a:cubicBezTo>
                    <a:pt x="941" y="19260"/>
                    <a:pt x="3289" y="20846"/>
                    <a:pt x="6575" y="21143"/>
                  </a:cubicBezTo>
                  <a:cubicBezTo>
                    <a:pt x="9862" y="21440"/>
                    <a:pt x="14089" y="20449"/>
                    <a:pt x="16906" y="17378"/>
                  </a:cubicBezTo>
                  <a:cubicBezTo>
                    <a:pt x="19723" y="14306"/>
                    <a:pt x="21132" y="9154"/>
                    <a:pt x="21132" y="6082"/>
                  </a:cubicBezTo>
                  <a:cubicBezTo>
                    <a:pt x="21132" y="3011"/>
                    <a:pt x="19723" y="2020"/>
                    <a:pt x="17845" y="1227"/>
                  </a:cubicBezTo>
                  <a:cubicBezTo>
                    <a:pt x="15967" y="434"/>
                    <a:pt x="13619" y="-160"/>
                    <a:pt x="12915" y="38"/>
                  </a:cubicBezTo>
                  <a:cubicBezTo>
                    <a:pt x="12210" y="236"/>
                    <a:pt x="13149" y="1227"/>
                    <a:pt x="14089" y="2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612900" y="683687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1680305" y="6673731"/>
              <a:ext cx="128781" cy="30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64" fill="norm" stroke="1" extrusionOk="0">
                  <a:moveTo>
                    <a:pt x="396" y="4272"/>
                  </a:moveTo>
                  <a:cubicBezTo>
                    <a:pt x="53" y="3537"/>
                    <a:pt x="-290" y="2803"/>
                    <a:pt x="396" y="2068"/>
                  </a:cubicBezTo>
                  <a:cubicBezTo>
                    <a:pt x="1081" y="1333"/>
                    <a:pt x="2796" y="599"/>
                    <a:pt x="5367" y="231"/>
                  </a:cubicBezTo>
                  <a:cubicBezTo>
                    <a:pt x="7939" y="-136"/>
                    <a:pt x="11367" y="-136"/>
                    <a:pt x="14281" y="746"/>
                  </a:cubicBezTo>
                  <a:cubicBezTo>
                    <a:pt x="17196" y="1627"/>
                    <a:pt x="19596" y="3391"/>
                    <a:pt x="20453" y="6256"/>
                  </a:cubicBezTo>
                  <a:cubicBezTo>
                    <a:pt x="21310" y="9121"/>
                    <a:pt x="20624" y="13088"/>
                    <a:pt x="20110" y="15807"/>
                  </a:cubicBezTo>
                  <a:cubicBezTo>
                    <a:pt x="19596" y="18525"/>
                    <a:pt x="19253" y="19995"/>
                    <a:pt x="1891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1740842" y="6836876"/>
              <a:ext cx="10065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500" y="21600"/>
                  </a:moveTo>
                  <a:cubicBezTo>
                    <a:pt x="1150" y="18600"/>
                    <a:pt x="-200" y="15600"/>
                    <a:pt x="25" y="12900"/>
                  </a:cubicBezTo>
                  <a:cubicBezTo>
                    <a:pt x="250" y="10200"/>
                    <a:pt x="2050" y="7800"/>
                    <a:pt x="5875" y="5700"/>
                  </a:cubicBezTo>
                  <a:cubicBezTo>
                    <a:pt x="9700" y="3600"/>
                    <a:pt x="15550" y="1800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911350" y="6692528"/>
              <a:ext cx="171450" cy="24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960"/>
                  </a:moveTo>
                  <a:cubicBezTo>
                    <a:pt x="20533" y="406"/>
                    <a:pt x="19467" y="-148"/>
                    <a:pt x="16133" y="37"/>
                  </a:cubicBezTo>
                  <a:cubicBezTo>
                    <a:pt x="12800" y="221"/>
                    <a:pt x="7200" y="1144"/>
                    <a:pt x="4000" y="1975"/>
                  </a:cubicBezTo>
                  <a:cubicBezTo>
                    <a:pt x="800" y="2806"/>
                    <a:pt x="0" y="3544"/>
                    <a:pt x="0" y="4375"/>
                  </a:cubicBezTo>
                  <a:cubicBezTo>
                    <a:pt x="0" y="5206"/>
                    <a:pt x="800" y="6129"/>
                    <a:pt x="3467" y="7514"/>
                  </a:cubicBezTo>
                  <a:cubicBezTo>
                    <a:pt x="6133" y="8898"/>
                    <a:pt x="10667" y="10744"/>
                    <a:pt x="13733" y="12683"/>
                  </a:cubicBezTo>
                  <a:cubicBezTo>
                    <a:pt x="16800" y="14621"/>
                    <a:pt x="18400" y="16652"/>
                    <a:pt x="18133" y="18129"/>
                  </a:cubicBezTo>
                  <a:cubicBezTo>
                    <a:pt x="17867" y="19606"/>
                    <a:pt x="15733" y="20529"/>
                    <a:pt x="1360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025650" y="6633676"/>
              <a:ext cx="184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4400"/>
                    <a:pt x="10924" y="7200"/>
                    <a:pt x="14524" y="3600"/>
                  </a:cubicBezTo>
                  <a:cubicBezTo>
                    <a:pt x="18124" y="0"/>
                    <a:pt x="198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3119581" y="6631231"/>
              <a:ext cx="140086" cy="19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49" fill="norm" stroke="1" extrusionOk="0">
                  <a:moveTo>
                    <a:pt x="17145" y="1610"/>
                  </a:moveTo>
                  <a:cubicBezTo>
                    <a:pt x="15533" y="710"/>
                    <a:pt x="13921" y="-190"/>
                    <a:pt x="11664" y="35"/>
                  </a:cubicBezTo>
                  <a:cubicBezTo>
                    <a:pt x="9408" y="260"/>
                    <a:pt x="6506" y="1610"/>
                    <a:pt x="4249" y="4197"/>
                  </a:cubicBezTo>
                  <a:cubicBezTo>
                    <a:pt x="1993" y="6785"/>
                    <a:pt x="381" y="10610"/>
                    <a:pt x="58" y="13760"/>
                  </a:cubicBezTo>
                  <a:cubicBezTo>
                    <a:pt x="-264" y="16910"/>
                    <a:pt x="703" y="19385"/>
                    <a:pt x="3927" y="20398"/>
                  </a:cubicBezTo>
                  <a:cubicBezTo>
                    <a:pt x="7151" y="21410"/>
                    <a:pt x="12632" y="20960"/>
                    <a:pt x="16178" y="19610"/>
                  </a:cubicBezTo>
                  <a:cubicBezTo>
                    <a:pt x="19724" y="18260"/>
                    <a:pt x="21336" y="16010"/>
                    <a:pt x="21336" y="12860"/>
                  </a:cubicBezTo>
                  <a:cubicBezTo>
                    <a:pt x="21336" y="9710"/>
                    <a:pt x="19724" y="5660"/>
                    <a:pt x="18112" y="1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3416300" y="6716226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486150" y="6569603"/>
              <a:ext cx="142966" cy="29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39" fill="norm" stroke="1" extrusionOk="0">
                  <a:moveTo>
                    <a:pt x="0" y="3213"/>
                  </a:moveTo>
                  <a:cubicBezTo>
                    <a:pt x="635" y="2458"/>
                    <a:pt x="1271" y="1703"/>
                    <a:pt x="4288" y="1023"/>
                  </a:cubicBezTo>
                  <a:cubicBezTo>
                    <a:pt x="7306" y="343"/>
                    <a:pt x="12706" y="-261"/>
                    <a:pt x="16200" y="117"/>
                  </a:cubicBezTo>
                  <a:cubicBezTo>
                    <a:pt x="19694" y="494"/>
                    <a:pt x="21282" y="1854"/>
                    <a:pt x="21441" y="4573"/>
                  </a:cubicBezTo>
                  <a:cubicBezTo>
                    <a:pt x="21600" y="7291"/>
                    <a:pt x="20329" y="11370"/>
                    <a:pt x="19535" y="14391"/>
                  </a:cubicBezTo>
                  <a:cubicBezTo>
                    <a:pt x="18741" y="17412"/>
                    <a:pt x="18424" y="19375"/>
                    <a:pt x="18106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3510418" y="6722576"/>
              <a:ext cx="17893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423" y="21600"/>
                  </a:moveTo>
                  <a:cubicBezTo>
                    <a:pt x="1153" y="18400"/>
                    <a:pt x="-118" y="15200"/>
                    <a:pt x="9" y="13200"/>
                  </a:cubicBezTo>
                  <a:cubicBezTo>
                    <a:pt x="136" y="11200"/>
                    <a:pt x="1661" y="10400"/>
                    <a:pt x="5473" y="8400"/>
                  </a:cubicBezTo>
                  <a:cubicBezTo>
                    <a:pt x="9284" y="6400"/>
                    <a:pt x="15383" y="3200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3774635" y="6553989"/>
              <a:ext cx="105480" cy="27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9" h="21374" fill="norm" stroke="1" extrusionOk="0">
                  <a:moveTo>
                    <a:pt x="20258" y="779"/>
                  </a:moveTo>
                  <a:cubicBezTo>
                    <a:pt x="18220" y="276"/>
                    <a:pt x="16182" y="-226"/>
                    <a:pt x="12718" y="109"/>
                  </a:cubicBezTo>
                  <a:cubicBezTo>
                    <a:pt x="9254" y="444"/>
                    <a:pt x="4364" y="1616"/>
                    <a:pt x="1918" y="3039"/>
                  </a:cubicBezTo>
                  <a:cubicBezTo>
                    <a:pt x="-527" y="4462"/>
                    <a:pt x="-527" y="6137"/>
                    <a:pt x="1307" y="7560"/>
                  </a:cubicBezTo>
                  <a:cubicBezTo>
                    <a:pt x="3141" y="8983"/>
                    <a:pt x="6809" y="10155"/>
                    <a:pt x="10273" y="11411"/>
                  </a:cubicBezTo>
                  <a:cubicBezTo>
                    <a:pt x="13737" y="12667"/>
                    <a:pt x="16998" y="14007"/>
                    <a:pt x="18831" y="15179"/>
                  </a:cubicBezTo>
                  <a:cubicBezTo>
                    <a:pt x="20665" y="16351"/>
                    <a:pt x="21073" y="17355"/>
                    <a:pt x="18424" y="18360"/>
                  </a:cubicBezTo>
                  <a:cubicBezTo>
                    <a:pt x="15775" y="19365"/>
                    <a:pt x="10069" y="20369"/>
                    <a:pt x="4364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3803650" y="6519376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4400"/>
                    <a:pt x="6336" y="7200"/>
                    <a:pt x="9936" y="3600"/>
                  </a:cubicBezTo>
                  <a:cubicBezTo>
                    <a:pt x="13536" y="0"/>
                    <a:pt x="17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4842195" y="6568060"/>
              <a:ext cx="165848" cy="34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444" fill="norm" stroke="1" extrusionOk="0">
                  <a:moveTo>
                    <a:pt x="14759" y="1333"/>
                  </a:moveTo>
                  <a:cubicBezTo>
                    <a:pt x="13159" y="667"/>
                    <a:pt x="11559" y="0"/>
                    <a:pt x="10359" y="0"/>
                  </a:cubicBezTo>
                  <a:cubicBezTo>
                    <a:pt x="9159" y="0"/>
                    <a:pt x="8359" y="667"/>
                    <a:pt x="6759" y="3333"/>
                  </a:cubicBezTo>
                  <a:cubicBezTo>
                    <a:pt x="5159" y="6000"/>
                    <a:pt x="2759" y="10667"/>
                    <a:pt x="1426" y="13733"/>
                  </a:cubicBezTo>
                  <a:cubicBezTo>
                    <a:pt x="93" y="16800"/>
                    <a:pt x="-174" y="18267"/>
                    <a:pt x="93" y="19333"/>
                  </a:cubicBezTo>
                  <a:cubicBezTo>
                    <a:pt x="359" y="20400"/>
                    <a:pt x="1159" y="21067"/>
                    <a:pt x="3293" y="21333"/>
                  </a:cubicBezTo>
                  <a:cubicBezTo>
                    <a:pt x="5426" y="21600"/>
                    <a:pt x="8893" y="21467"/>
                    <a:pt x="12226" y="20000"/>
                  </a:cubicBezTo>
                  <a:cubicBezTo>
                    <a:pt x="15559" y="18533"/>
                    <a:pt x="18759" y="15733"/>
                    <a:pt x="20093" y="13067"/>
                  </a:cubicBezTo>
                  <a:cubicBezTo>
                    <a:pt x="21426" y="10400"/>
                    <a:pt x="20893" y="7867"/>
                    <a:pt x="19959" y="6133"/>
                  </a:cubicBezTo>
                  <a:cubicBezTo>
                    <a:pt x="19026" y="4400"/>
                    <a:pt x="17693" y="3467"/>
                    <a:pt x="16359" y="2800"/>
                  </a:cubicBezTo>
                  <a:cubicBezTo>
                    <a:pt x="15026" y="2133"/>
                    <a:pt x="13693" y="1733"/>
                    <a:pt x="12626" y="1933"/>
                  </a:cubicBezTo>
                  <a:cubicBezTo>
                    <a:pt x="11559" y="2133"/>
                    <a:pt x="10759" y="2933"/>
                    <a:pt x="9959" y="3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6276868" y="6630711"/>
              <a:ext cx="153915" cy="21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8" h="20495" fill="norm" stroke="1" extrusionOk="0">
                  <a:moveTo>
                    <a:pt x="16425" y="2680"/>
                  </a:moveTo>
                  <a:cubicBezTo>
                    <a:pt x="15583" y="1880"/>
                    <a:pt x="14742" y="1080"/>
                    <a:pt x="13619" y="480"/>
                  </a:cubicBezTo>
                  <a:cubicBezTo>
                    <a:pt x="12497" y="-120"/>
                    <a:pt x="11095" y="-520"/>
                    <a:pt x="8570" y="1580"/>
                  </a:cubicBezTo>
                  <a:cubicBezTo>
                    <a:pt x="6045" y="3680"/>
                    <a:pt x="2399" y="8280"/>
                    <a:pt x="856" y="11880"/>
                  </a:cubicBezTo>
                  <a:cubicBezTo>
                    <a:pt x="-687" y="15480"/>
                    <a:pt x="-126" y="18080"/>
                    <a:pt x="2399" y="19480"/>
                  </a:cubicBezTo>
                  <a:cubicBezTo>
                    <a:pt x="4923" y="20880"/>
                    <a:pt x="9412" y="21080"/>
                    <a:pt x="13058" y="18480"/>
                  </a:cubicBezTo>
                  <a:cubicBezTo>
                    <a:pt x="16705" y="15880"/>
                    <a:pt x="19510" y="10480"/>
                    <a:pt x="20212" y="6980"/>
                  </a:cubicBezTo>
                  <a:cubicBezTo>
                    <a:pt x="20913" y="3480"/>
                    <a:pt x="19510" y="1880"/>
                    <a:pt x="18108" y="1080"/>
                  </a:cubicBezTo>
                  <a:cubicBezTo>
                    <a:pt x="16705" y="280"/>
                    <a:pt x="15303" y="280"/>
                    <a:pt x="14321" y="1380"/>
                  </a:cubicBezTo>
                  <a:cubicBezTo>
                    <a:pt x="13339" y="2480"/>
                    <a:pt x="12778" y="4680"/>
                    <a:pt x="12217" y="6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6572250" y="6792426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6677712" y="6565943"/>
              <a:ext cx="169509" cy="31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471" fill="norm" stroke="1" extrusionOk="0">
                  <a:moveTo>
                    <a:pt x="18817" y="1144"/>
                  </a:moveTo>
                  <a:cubicBezTo>
                    <a:pt x="14188" y="572"/>
                    <a:pt x="9559" y="0"/>
                    <a:pt x="6474" y="0"/>
                  </a:cubicBezTo>
                  <a:cubicBezTo>
                    <a:pt x="3388" y="0"/>
                    <a:pt x="1845" y="572"/>
                    <a:pt x="945" y="1216"/>
                  </a:cubicBezTo>
                  <a:cubicBezTo>
                    <a:pt x="45" y="1860"/>
                    <a:pt x="-212" y="2575"/>
                    <a:pt x="174" y="3147"/>
                  </a:cubicBezTo>
                  <a:cubicBezTo>
                    <a:pt x="559" y="3719"/>
                    <a:pt x="1588" y="4148"/>
                    <a:pt x="4802" y="5579"/>
                  </a:cubicBezTo>
                  <a:cubicBezTo>
                    <a:pt x="8017" y="7009"/>
                    <a:pt x="13417" y="9441"/>
                    <a:pt x="16759" y="11801"/>
                  </a:cubicBezTo>
                  <a:cubicBezTo>
                    <a:pt x="20102" y="14162"/>
                    <a:pt x="21388" y="16450"/>
                    <a:pt x="20102" y="18238"/>
                  </a:cubicBezTo>
                  <a:cubicBezTo>
                    <a:pt x="18817" y="20026"/>
                    <a:pt x="14959" y="21314"/>
                    <a:pt x="11874" y="21457"/>
                  </a:cubicBezTo>
                  <a:cubicBezTo>
                    <a:pt x="8788" y="21600"/>
                    <a:pt x="6474" y="20599"/>
                    <a:pt x="4159" y="19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6743700" y="6551076"/>
              <a:ext cx="2413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358" y="11670"/>
                    <a:pt x="8716" y="3363"/>
                    <a:pt x="12316" y="870"/>
                  </a:cubicBezTo>
                  <a:cubicBezTo>
                    <a:pt x="15916" y="-1622"/>
                    <a:pt x="1875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412399" y="7494998"/>
              <a:ext cx="181951" cy="18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0550" fill="norm" stroke="1" extrusionOk="0">
                  <a:moveTo>
                    <a:pt x="14814" y="937"/>
                  </a:moveTo>
                  <a:cubicBezTo>
                    <a:pt x="12414" y="247"/>
                    <a:pt x="10014" y="-442"/>
                    <a:pt x="7614" y="362"/>
                  </a:cubicBezTo>
                  <a:cubicBezTo>
                    <a:pt x="5214" y="1167"/>
                    <a:pt x="2814" y="3464"/>
                    <a:pt x="1374" y="6796"/>
                  </a:cubicBezTo>
                  <a:cubicBezTo>
                    <a:pt x="-66" y="10128"/>
                    <a:pt x="-546" y="14494"/>
                    <a:pt x="774" y="17252"/>
                  </a:cubicBezTo>
                  <a:cubicBezTo>
                    <a:pt x="2094" y="20009"/>
                    <a:pt x="5214" y="21158"/>
                    <a:pt x="8814" y="20239"/>
                  </a:cubicBezTo>
                  <a:cubicBezTo>
                    <a:pt x="12414" y="19320"/>
                    <a:pt x="16494" y="16332"/>
                    <a:pt x="18654" y="13575"/>
                  </a:cubicBezTo>
                  <a:cubicBezTo>
                    <a:pt x="20814" y="10818"/>
                    <a:pt x="21054" y="8290"/>
                    <a:pt x="20094" y="6107"/>
                  </a:cubicBezTo>
                  <a:cubicBezTo>
                    <a:pt x="19134" y="3924"/>
                    <a:pt x="16974" y="2086"/>
                    <a:pt x="14814" y="1741"/>
                  </a:cubicBezTo>
                  <a:cubicBezTo>
                    <a:pt x="12654" y="1396"/>
                    <a:pt x="10494" y="2545"/>
                    <a:pt x="9414" y="3694"/>
                  </a:cubicBezTo>
                  <a:cubicBezTo>
                    <a:pt x="8334" y="4843"/>
                    <a:pt x="8334" y="5992"/>
                    <a:pt x="8334" y="7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752600" y="7567126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1809750" y="7393795"/>
              <a:ext cx="137584" cy="35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4306"/>
                  </a:moveTo>
                  <a:cubicBezTo>
                    <a:pt x="332" y="3671"/>
                    <a:pt x="665" y="3035"/>
                    <a:pt x="2658" y="2337"/>
                  </a:cubicBezTo>
                  <a:cubicBezTo>
                    <a:pt x="4652" y="1638"/>
                    <a:pt x="8308" y="875"/>
                    <a:pt x="11298" y="431"/>
                  </a:cubicBezTo>
                  <a:cubicBezTo>
                    <a:pt x="14289" y="-14"/>
                    <a:pt x="16615" y="-141"/>
                    <a:pt x="18111" y="177"/>
                  </a:cubicBezTo>
                  <a:cubicBezTo>
                    <a:pt x="19606" y="494"/>
                    <a:pt x="20271" y="1257"/>
                    <a:pt x="20769" y="3544"/>
                  </a:cubicBezTo>
                  <a:cubicBezTo>
                    <a:pt x="21268" y="5831"/>
                    <a:pt x="21600" y="9643"/>
                    <a:pt x="21600" y="12883"/>
                  </a:cubicBezTo>
                  <a:cubicBezTo>
                    <a:pt x="21600" y="16123"/>
                    <a:pt x="21268" y="18791"/>
                    <a:pt x="20935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1892300" y="7573476"/>
              <a:ext cx="133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067847" y="7433776"/>
              <a:ext cx="14830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1315" y="0"/>
                  </a:moveTo>
                  <a:cubicBezTo>
                    <a:pt x="15535" y="147"/>
                    <a:pt x="9754" y="294"/>
                    <a:pt x="6256" y="661"/>
                  </a:cubicBezTo>
                  <a:cubicBezTo>
                    <a:pt x="2757" y="1029"/>
                    <a:pt x="1540" y="1616"/>
                    <a:pt x="780" y="2351"/>
                  </a:cubicBezTo>
                  <a:cubicBezTo>
                    <a:pt x="19" y="3086"/>
                    <a:pt x="-285" y="3967"/>
                    <a:pt x="323" y="4629"/>
                  </a:cubicBezTo>
                  <a:cubicBezTo>
                    <a:pt x="932" y="5290"/>
                    <a:pt x="2453" y="5731"/>
                    <a:pt x="5952" y="6980"/>
                  </a:cubicBezTo>
                  <a:cubicBezTo>
                    <a:pt x="9450" y="8229"/>
                    <a:pt x="14926" y="10286"/>
                    <a:pt x="17208" y="12343"/>
                  </a:cubicBezTo>
                  <a:cubicBezTo>
                    <a:pt x="19490" y="14400"/>
                    <a:pt x="18577" y="16457"/>
                    <a:pt x="16295" y="18000"/>
                  </a:cubicBezTo>
                  <a:cubicBezTo>
                    <a:pt x="14014" y="19543"/>
                    <a:pt x="10363" y="20571"/>
                    <a:pt x="67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171700" y="7382976"/>
              <a:ext cx="234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5508"/>
                    <a:pt x="8951" y="9415"/>
                    <a:pt x="12551" y="5815"/>
                  </a:cubicBezTo>
                  <a:cubicBezTo>
                    <a:pt x="16151" y="2215"/>
                    <a:pt x="18876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132666" y="7430511"/>
              <a:ext cx="149170" cy="20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0930" fill="norm" stroke="1" extrusionOk="0">
                  <a:moveTo>
                    <a:pt x="18345" y="1662"/>
                  </a:moveTo>
                  <a:cubicBezTo>
                    <a:pt x="17458" y="781"/>
                    <a:pt x="16570" y="-101"/>
                    <a:pt x="13907" y="9"/>
                  </a:cubicBezTo>
                  <a:cubicBezTo>
                    <a:pt x="11244" y="119"/>
                    <a:pt x="6805" y="1221"/>
                    <a:pt x="3995" y="4748"/>
                  </a:cubicBezTo>
                  <a:cubicBezTo>
                    <a:pt x="1184" y="8275"/>
                    <a:pt x="0" y="14226"/>
                    <a:pt x="0" y="17532"/>
                  </a:cubicBezTo>
                  <a:cubicBezTo>
                    <a:pt x="0" y="20838"/>
                    <a:pt x="1184" y="21499"/>
                    <a:pt x="5030" y="20507"/>
                  </a:cubicBezTo>
                  <a:cubicBezTo>
                    <a:pt x="8877" y="19515"/>
                    <a:pt x="15386" y="16870"/>
                    <a:pt x="18493" y="13344"/>
                  </a:cubicBezTo>
                  <a:cubicBezTo>
                    <a:pt x="21600" y="9817"/>
                    <a:pt x="21304" y="5409"/>
                    <a:pt x="19529" y="2985"/>
                  </a:cubicBezTo>
                  <a:cubicBezTo>
                    <a:pt x="17753" y="560"/>
                    <a:pt x="14499" y="119"/>
                    <a:pt x="12279" y="230"/>
                  </a:cubicBezTo>
                  <a:cubicBezTo>
                    <a:pt x="10060" y="340"/>
                    <a:pt x="8877" y="1001"/>
                    <a:pt x="8433" y="1993"/>
                  </a:cubicBezTo>
                  <a:cubicBezTo>
                    <a:pt x="7989" y="2985"/>
                    <a:pt x="8285" y="4307"/>
                    <a:pt x="8581" y="5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435350" y="7529026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505200" y="7310232"/>
              <a:ext cx="195035" cy="344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11" fill="norm" stroke="1" extrusionOk="0">
                  <a:moveTo>
                    <a:pt x="0" y="4527"/>
                  </a:moveTo>
                  <a:cubicBezTo>
                    <a:pt x="2090" y="3341"/>
                    <a:pt x="4181" y="2156"/>
                    <a:pt x="7200" y="1366"/>
                  </a:cubicBezTo>
                  <a:cubicBezTo>
                    <a:pt x="10219" y="576"/>
                    <a:pt x="14168" y="180"/>
                    <a:pt x="16723" y="49"/>
                  </a:cubicBezTo>
                  <a:cubicBezTo>
                    <a:pt x="19277" y="-83"/>
                    <a:pt x="20439" y="49"/>
                    <a:pt x="21019" y="510"/>
                  </a:cubicBezTo>
                  <a:cubicBezTo>
                    <a:pt x="21600" y="971"/>
                    <a:pt x="21600" y="1761"/>
                    <a:pt x="20439" y="4132"/>
                  </a:cubicBezTo>
                  <a:cubicBezTo>
                    <a:pt x="19277" y="6502"/>
                    <a:pt x="16955" y="10454"/>
                    <a:pt x="15677" y="13351"/>
                  </a:cubicBezTo>
                  <a:cubicBezTo>
                    <a:pt x="14400" y="16249"/>
                    <a:pt x="14168" y="18093"/>
                    <a:pt x="14052" y="19344"/>
                  </a:cubicBezTo>
                  <a:cubicBezTo>
                    <a:pt x="13935" y="20595"/>
                    <a:pt x="13935" y="21254"/>
                    <a:pt x="14168" y="21385"/>
                  </a:cubicBezTo>
                  <a:cubicBezTo>
                    <a:pt x="14400" y="21517"/>
                    <a:pt x="14865" y="21122"/>
                    <a:pt x="15329" y="20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578487" y="7484576"/>
              <a:ext cx="15531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6444" y="21600"/>
                  </a:moveTo>
                  <a:cubicBezTo>
                    <a:pt x="3564" y="18982"/>
                    <a:pt x="684" y="16364"/>
                    <a:pt x="108" y="14073"/>
                  </a:cubicBezTo>
                  <a:cubicBezTo>
                    <a:pt x="-468" y="11782"/>
                    <a:pt x="1260" y="9818"/>
                    <a:pt x="5148" y="7527"/>
                  </a:cubicBezTo>
                  <a:cubicBezTo>
                    <a:pt x="9036" y="5236"/>
                    <a:pt x="15084" y="2618"/>
                    <a:pt x="211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774903" y="7321454"/>
              <a:ext cx="147297" cy="311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64" fill="norm" stroke="1" extrusionOk="0">
                  <a:moveTo>
                    <a:pt x="18474" y="3367"/>
                  </a:moveTo>
                  <a:cubicBezTo>
                    <a:pt x="16674" y="2199"/>
                    <a:pt x="14874" y="1032"/>
                    <a:pt x="13224" y="448"/>
                  </a:cubicBezTo>
                  <a:cubicBezTo>
                    <a:pt x="11574" y="-136"/>
                    <a:pt x="10074" y="-136"/>
                    <a:pt x="7824" y="375"/>
                  </a:cubicBezTo>
                  <a:cubicBezTo>
                    <a:pt x="5574" y="886"/>
                    <a:pt x="2574" y="1907"/>
                    <a:pt x="1074" y="2856"/>
                  </a:cubicBezTo>
                  <a:cubicBezTo>
                    <a:pt x="-426" y="3805"/>
                    <a:pt x="-426" y="4680"/>
                    <a:pt x="1524" y="5994"/>
                  </a:cubicBezTo>
                  <a:cubicBezTo>
                    <a:pt x="3474" y="7307"/>
                    <a:pt x="7374" y="9059"/>
                    <a:pt x="10974" y="11102"/>
                  </a:cubicBezTo>
                  <a:cubicBezTo>
                    <a:pt x="14574" y="13145"/>
                    <a:pt x="17874" y="15480"/>
                    <a:pt x="19524" y="17013"/>
                  </a:cubicBezTo>
                  <a:cubicBezTo>
                    <a:pt x="21174" y="18545"/>
                    <a:pt x="21174" y="19275"/>
                    <a:pt x="20274" y="20005"/>
                  </a:cubicBezTo>
                  <a:cubicBezTo>
                    <a:pt x="19374" y="20734"/>
                    <a:pt x="17574" y="21464"/>
                    <a:pt x="15174" y="21464"/>
                  </a:cubicBezTo>
                  <a:cubicBezTo>
                    <a:pt x="12774" y="21464"/>
                    <a:pt x="9774" y="20734"/>
                    <a:pt x="6774" y="20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854450" y="7262326"/>
              <a:ext cx="2222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773266" y="7411364"/>
              <a:ext cx="200683" cy="23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0810" fill="norm" stroke="1" extrusionOk="0">
                  <a:moveTo>
                    <a:pt x="13945" y="3712"/>
                  </a:moveTo>
                  <a:cubicBezTo>
                    <a:pt x="12854" y="3522"/>
                    <a:pt x="11763" y="3333"/>
                    <a:pt x="10890" y="2575"/>
                  </a:cubicBezTo>
                  <a:cubicBezTo>
                    <a:pt x="10018" y="1817"/>
                    <a:pt x="9363" y="491"/>
                    <a:pt x="8490" y="112"/>
                  </a:cubicBezTo>
                  <a:cubicBezTo>
                    <a:pt x="7618" y="-267"/>
                    <a:pt x="6527" y="301"/>
                    <a:pt x="4890" y="2101"/>
                  </a:cubicBezTo>
                  <a:cubicBezTo>
                    <a:pt x="3254" y="3901"/>
                    <a:pt x="1072" y="6933"/>
                    <a:pt x="309" y="9965"/>
                  </a:cubicBezTo>
                  <a:cubicBezTo>
                    <a:pt x="-455" y="12996"/>
                    <a:pt x="200" y="16028"/>
                    <a:pt x="2272" y="18112"/>
                  </a:cubicBezTo>
                  <a:cubicBezTo>
                    <a:pt x="4345" y="20196"/>
                    <a:pt x="7836" y="21333"/>
                    <a:pt x="11218" y="20575"/>
                  </a:cubicBezTo>
                  <a:cubicBezTo>
                    <a:pt x="14600" y="19817"/>
                    <a:pt x="17872" y="17165"/>
                    <a:pt x="19509" y="14133"/>
                  </a:cubicBezTo>
                  <a:cubicBezTo>
                    <a:pt x="21145" y="11101"/>
                    <a:pt x="21145" y="7691"/>
                    <a:pt x="19072" y="5417"/>
                  </a:cubicBezTo>
                  <a:cubicBezTo>
                    <a:pt x="17000" y="3144"/>
                    <a:pt x="12854" y="2007"/>
                    <a:pt x="10345" y="1722"/>
                  </a:cubicBezTo>
                  <a:cubicBezTo>
                    <a:pt x="7836" y="1438"/>
                    <a:pt x="6963" y="2007"/>
                    <a:pt x="7290" y="3333"/>
                  </a:cubicBezTo>
                  <a:cubicBezTo>
                    <a:pt x="7618" y="4659"/>
                    <a:pt x="9145" y="6744"/>
                    <a:pt x="10672" y="8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111749" y="752902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210920" y="7351226"/>
              <a:ext cx="24171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11944" y="0"/>
                  </a:moveTo>
                  <a:cubicBezTo>
                    <a:pt x="8407" y="460"/>
                    <a:pt x="4869" y="919"/>
                    <a:pt x="2727" y="1455"/>
                  </a:cubicBezTo>
                  <a:cubicBezTo>
                    <a:pt x="586" y="1991"/>
                    <a:pt x="-159" y="2604"/>
                    <a:pt x="27" y="3753"/>
                  </a:cubicBezTo>
                  <a:cubicBezTo>
                    <a:pt x="213" y="4902"/>
                    <a:pt x="1331" y="6587"/>
                    <a:pt x="4589" y="8349"/>
                  </a:cubicBezTo>
                  <a:cubicBezTo>
                    <a:pt x="7848" y="10111"/>
                    <a:pt x="13248" y="11949"/>
                    <a:pt x="16413" y="13251"/>
                  </a:cubicBezTo>
                  <a:cubicBezTo>
                    <a:pt x="19579" y="14553"/>
                    <a:pt x="20510" y="15319"/>
                    <a:pt x="20975" y="16162"/>
                  </a:cubicBezTo>
                  <a:cubicBezTo>
                    <a:pt x="21441" y="17004"/>
                    <a:pt x="21441" y="17923"/>
                    <a:pt x="20231" y="19072"/>
                  </a:cubicBezTo>
                  <a:cubicBezTo>
                    <a:pt x="19020" y="20221"/>
                    <a:pt x="16600" y="21600"/>
                    <a:pt x="13713" y="21600"/>
                  </a:cubicBezTo>
                  <a:cubicBezTo>
                    <a:pt x="10827" y="21600"/>
                    <a:pt x="7475" y="20221"/>
                    <a:pt x="4124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378450" y="7300426"/>
              <a:ext cx="215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6000"/>
                    <a:pt x="4235" y="10400"/>
                    <a:pt x="7835" y="6800"/>
                  </a:cubicBezTo>
                  <a:cubicBezTo>
                    <a:pt x="11435" y="3200"/>
                    <a:pt x="1651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6546850" y="7344876"/>
              <a:ext cx="508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713"/>
                    <a:pt x="3600" y="9425"/>
                    <a:pt x="5400" y="12829"/>
                  </a:cubicBezTo>
                  <a:cubicBezTo>
                    <a:pt x="7200" y="16233"/>
                    <a:pt x="9000" y="18327"/>
                    <a:pt x="11700" y="19571"/>
                  </a:cubicBezTo>
                  <a:cubicBezTo>
                    <a:pt x="14400" y="20815"/>
                    <a:pt x="18000" y="212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1533472" y="7040605"/>
              <a:ext cx="673835" cy="120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05" fill="norm" stroke="1" extrusionOk="0">
                  <a:moveTo>
                    <a:pt x="4947" y="21505"/>
                  </a:moveTo>
                  <a:cubicBezTo>
                    <a:pt x="3602" y="21126"/>
                    <a:pt x="2256" y="20747"/>
                    <a:pt x="1347" y="20558"/>
                  </a:cubicBezTo>
                  <a:cubicBezTo>
                    <a:pt x="439" y="20368"/>
                    <a:pt x="-32" y="20368"/>
                    <a:pt x="2" y="19800"/>
                  </a:cubicBezTo>
                  <a:cubicBezTo>
                    <a:pt x="35" y="19231"/>
                    <a:pt x="574" y="18094"/>
                    <a:pt x="2155" y="16010"/>
                  </a:cubicBezTo>
                  <a:cubicBezTo>
                    <a:pt x="3736" y="13926"/>
                    <a:pt x="6361" y="10894"/>
                    <a:pt x="8850" y="8621"/>
                  </a:cubicBezTo>
                  <a:cubicBezTo>
                    <a:pt x="11340" y="6347"/>
                    <a:pt x="13695" y="4831"/>
                    <a:pt x="15478" y="3884"/>
                  </a:cubicBezTo>
                  <a:cubicBezTo>
                    <a:pt x="17261" y="2937"/>
                    <a:pt x="18473" y="2558"/>
                    <a:pt x="19448" y="1989"/>
                  </a:cubicBezTo>
                  <a:cubicBezTo>
                    <a:pt x="20424" y="1421"/>
                    <a:pt x="21164" y="663"/>
                    <a:pt x="21366" y="284"/>
                  </a:cubicBezTo>
                  <a:cubicBezTo>
                    <a:pt x="21568" y="-95"/>
                    <a:pt x="21232" y="-95"/>
                    <a:pt x="20121" y="284"/>
                  </a:cubicBezTo>
                  <a:cubicBezTo>
                    <a:pt x="19011" y="663"/>
                    <a:pt x="17127" y="1421"/>
                    <a:pt x="14873" y="2558"/>
                  </a:cubicBezTo>
                  <a:cubicBezTo>
                    <a:pt x="12618" y="3694"/>
                    <a:pt x="9994" y="5210"/>
                    <a:pt x="7740" y="6726"/>
                  </a:cubicBezTo>
                  <a:cubicBezTo>
                    <a:pt x="5486" y="8242"/>
                    <a:pt x="3602" y="9758"/>
                    <a:pt x="2390" y="10516"/>
                  </a:cubicBezTo>
                  <a:cubicBezTo>
                    <a:pt x="1179" y="11273"/>
                    <a:pt x="641" y="11273"/>
                    <a:pt x="540" y="11084"/>
                  </a:cubicBezTo>
                  <a:cubicBezTo>
                    <a:pt x="439" y="10894"/>
                    <a:pt x="775" y="10516"/>
                    <a:pt x="2189" y="9758"/>
                  </a:cubicBezTo>
                  <a:cubicBezTo>
                    <a:pt x="3602" y="9000"/>
                    <a:pt x="6091" y="7863"/>
                    <a:pt x="8009" y="6916"/>
                  </a:cubicBezTo>
                  <a:cubicBezTo>
                    <a:pt x="9927" y="5968"/>
                    <a:pt x="11273" y="5210"/>
                    <a:pt x="12215" y="4831"/>
                  </a:cubicBezTo>
                  <a:cubicBezTo>
                    <a:pt x="13157" y="4452"/>
                    <a:pt x="13695" y="4452"/>
                    <a:pt x="13830" y="5021"/>
                  </a:cubicBezTo>
                  <a:cubicBezTo>
                    <a:pt x="13964" y="5589"/>
                    <a:pt x="13695" y="6726"/>
                    <a:pt x="12753" y="8810"/>
                  </a:cubicBezTo>
                  <a:cubicBezTo>
                    <a:pt x="11811" y="10894"/>
                    <a:pt x="10196" y="13926"/>
                    <a:pt x="9187" y="15821"/>
                  </a:cubicBezTo>
                  <a:cubicBezTo>
                    <a:pt x="8177" y="17716"/>
                    <a:pt x="7774" y="18473"/>
                    <a:pt x="7774" y="18852"/>
                  </a:cubicBezTo>
                  <a:cubicBezTo>
                    <a:pt x="7774" y="19231"/>
                    <a:pt x="8177" y="19231"/>
                    <a:pt x="9590" y="18094"/>
                  </a:cubicBezTo>
                  <a:cubicBezTo>
                    <a:pt x="11004" y="16958"/>
                    <a:pt x="13426" y="14684"/>
                    <a:pt x="15310" y="13358"/>
                  </a:cubicBezTo>
                  <a:cubicBezTo>
                    <a:pt x="17194" y="12031"/>
                    <a:pt x="18540" y="11652"/>
                    <a:pt x="19886" y="1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741333" y="7065476"/>
              <a:ext cx="296334" cy="50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8949" y="10800"/>
                  </a:moveTo>
                  <a:cubicBezTo>
                    <a:pt x="6480" y="9900"/>
                    <a:pt x="4011" y="9000"/>
                    <a:pt x="2391" y="8100"/>
                  </a:cubicBezTo>
                  <a:cubicBezTo>
                    <a:pt x="771" y="7200"/>
                    <a:pt x="0" y="6300"/>
                    <a:pt x="0" y="6300"/>
                  </a:cubicBezTo>
                  <a:cubicBezTo>
                    <a:pt x="0" y="6300"/>
                    <a:pt x="771" y="7200"/>
                    <a:pt x="3780" y="6300"/>
                  </a:cubicBezTo>
                  <a:cubicBezTo>
                    <a:pt x="6789" y="5400"/>
                    <a:pt x="12034" y="2700"/>
                    <a:pt x="15120" y="1350"/>
                  </a:cubicBezTo>
                  <a:cubicBezTo>
                    <a:pt x="18206" y="0"/>
                    <a:pt x="19131" y="0"/>
                    <a:pt x="19980" y="0"/>
                  </a:cubicBezTo>
                  <a:cubicBezTo>
                    <a:pt x="20829" y="0"/>
                    <a:pt x="21600" y="0"/>
                    <a:pt x="21600" y="900"/>
                  </a:cubicBezTo>
                  <a:cubicBezTo>
                    <a:pt x="21600" y="1800"/>
                    <a:pt x="20829" y="3600"/>
                    <a:pt x="17820" y="6300"/>
                  </a:cubicBezTo>
                  <a:cubicBezTo>
                    <a:pt x="14811" y="9000"/>
                    <a:pt x="9566" y="12600"/>
                    <a:pt x="6403" y="15300"/>
                  </a:cubicBezTo>
                  <a:cubicBezTo>
                    <a:pt x="3240" y="18000"/>
                    <a:pt x="2160" y="19800"/>
                    <a:pt x="2314" y="20700"/>
                  </a:cubicBezTo>
                  <a:cubicBezTo>
                    <a:pt x="2469" y="21600"/>
                    <a:pt x="3857" y="21600"/>
                    <a:pt x="6711" y="20250"/>
                  </a:cubicBezTo>
                  <a:cubicBezTo>
                    <a:pt x="9566" y="18900"/>
                    <a:pt x="13886" y="16200"/>
                    <a:pt x="18206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8206968" y="6555049"/>
              <a:ext cx="150694" cy="26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4" h="20998" fill="norm" stroke="1" extrusionOk="0">
                  <a:moveTo>
                    <a:pt x="15828" y="4750"/>
                  </a:moveTo>
                  <a:cubicBezTo>
                    <a:pt x="15828" y="3906"/>
                    <a:pt x="15828" y="3062"/>
                    <a:pt x="15828" y="2134"/>
                  </a:cubicBezTo>
                  <a:cubicBezTo>
                    <a:pt x="15828" y="1206"/>
                    <a:pt x="15828" y="193"/>
                    <a:pt x="14833" y="25"/>
                  </a:cubicBezTo>
                  <a:cubicBezTo>
                    <a:pt x="13839" y="-144"/>
                    <a:pt x="11849" y="531"/>
                    <a:pt x="9007" y="2640"/>
                  </a:cubicBezTo>
                  <a:cubicBezTo>
                    <a:pt x="6165" y="4750"/>
                    <a:pt x="2470" y="8293"/>
                    <a:pt x="907" y="11668"/>
                  </a:cubicBezTo>
                  <a:cubicBezTo>
                    <a:pt x="-656" y="15043"/>
                    <a:pt x="-88" y="18250"/>
                    <a:pt x="1760" y="19853"/>
                  </a:cubicBezTo>
                  <a:cubicBezTo>
                    <a:pt x="3607" y="21456"/>
                    <a:pt x="6733" y="21456"/>
                    <a:pt x="10286" y="19347"/>
                  </a:cubicBezTo>
                  <a:cubicBezTo>
                    <a:pt x="13839" y="17237"/>
                    <a:pt x="17818" y="13018"/>
                    <a:pt x="19381" y="10065"/>
                  </a:cubicBezTo>
                  <a:cubicBezTo>
                    <a:pt x="20944" y="7112"/>
                    <a:pt x="20091" y="5425"/>
                    <a:pt x="18955" y="4328"/>
                  </a:cubicBezTo>
                  <a:cubicBezTo>
                    <a:pt x="17818" y="3231"/>
                    <a:pt x="16397" y="2725"/>
                    <a:pt x="14976" y="2472"/>
                  </a:cubicBezTo>
                  <a:cubicBezTo>
                    <a:pt x="13555" y="2218"/>
                    <a:pt x="12133" y="2218"/>
                    <a:pt x="11423" y="2893"/>
                  </a:cubicBezTo>
                  <a:cubicBezTo>
                    <a:pt x="10712" y="3568"/>
                    <a:pt x="10712" y="4918"/>
                    <a:pt x="10712" y="6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8458200" y="6690826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8585200" y="6483393"/>
              <a:ext cx="207813" cy="40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0" y="5654"/>
                  </a:moveTo>
                  <a:cubicBezTo>
                    <a:pt x="0" y="5089"/>
                    <a:pt x="0" y="4524"/>
                    <a:pt x="2291" y="3619"/>
                  </a:cubicBezTo>
                  <a:cubicBezTo>
                    <a:pt x="4582" y="2714"/>
                    <a:pt x="9164" y="1470"/>
                    <a:pt x="12218" y="792"/>
                  </a:cubicBezTo>
                  <a:cubicBezTo>
                    <a:pt x="15273" y="113"/>
                    <a:pt x="16800" y="0"/>
                    <a:pt x="18109" y="0"/>
                  </a:cubicBezTo>
                  <a:cubicBezTo>
                    <a:pt x="19418" y="0"/>
                    <a:pt x="20509" y="113"/>
                    <a:pt x="21055" y="452"/>
                  </a:cubicBezTo>
                  <a:cubicBezTo>
                    <a:pt x="21600" y="792"/>
                    <a:pt x="21600" y="1357"/>
                    <a:pt x="20618" y="3053"/>
                  </a:cubicBezTo>
                  <a:cubicBezTo>
                    <a:pt x="19636" y="4750"/>
                    <a:pt x="17673" y="7577"/>
                    <a:pt x="16473" y="10857"/>
                  </a:cubicBezTo>
                  <a:cubicBezTo>
                    <a:pt x="15273" y="14136"/>
                    <a:pt x="14836" y="17868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8655049" y="6703526"/>
              <a:ext cx="101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600"/>
                    <a:pt x="3600" y="9600"/>
                    <a:pt x="7200" y="6000"/>
                  </a:cubicBezTo>
                  <a:cubicBezTo>
                    <a:pt x="10800" y="2400"/>
                    <a:pt x="162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8916759" y="6548246"/>
              <a:ext cx="139322" cy="32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21511" fill="norm" stroke="1" extrusionOk="0">
                  <a:moveTo>
                    <a:pt x="19883" y="3116"/>
                  </a:moveTo>
                  <a:cubicBezTo>
                    <a:pt x="19579" y="2141"/>
                    <a:pt x="19275" y="1165"/>
                    <a:pt x="18362" y="608"/>
                  </a:cubicBezTo>
                  <a:cubicBezTo>
                    <a:pt x="17450" y="50"/>
                    <a:pt x="15928" y="-89"/>
                    <a:pt x="13038" y="50"/>
                  </a:cubicBezTo>
                  <a:cubicBezTo>
                    <a:pt x="10148" y="190"/>
                    <a:pt x="5889" y="608"/>
                    <a:pt x="3151" y="1583"/>
                  </a:cubicBezTo>
                  <a:cubicBezTo>
                    <a:pt x="413" y="2559"/>
                    <a:pt x="-804" y="4092"/>
                    <a:pt x="565" y="5834"/>
                  </a:cubicBezTo>
                  <a:cubicBezTo>
                    <a:pt x="1934" y="7576"/>
                    <a:pt x="5889" y="9526"/>
                    <a:pt x="9844" y="11268"/>
                  </a:cubicBezTo>
                  <a:cubicBezTo>
                    <a:pt x="13799" y="13010"/>
                    <a:pt x="17754" y="14543"/>
                    <a:pt x="19275" y="15937"/>
                  </a:cubicBezTo>
                  <a:cubicBezTo>
                    <a:pt x="20796" y="17330"/>
                    <a:pt x="19883" y="18585"/>
                    <a:pt x="17602" y="19490"/>
                  </a:cubicBezTo>
                  <a:cubicBezTo>
                    <a:pt x="15320" y="20396"/>
                    <a:pt x="11669" y="20954"/>
                    <a:pt x="8019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8953500" y="6543553"/>
              <a:ext cx="2667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571" y="11040"/>
                    <a:pt x="5143" y="1783"/>
                    <a:pt x="8743" y="240"/>
                  </a:cubicBezTo>
                  <a:cubicBezTo>
                    <a:pt x="12343" y="-1303"/>
                    <a:pt x="1697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124200" y="6443176"/>
              <a:ext cx="8509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2" y="19200"/>
                    <a:pt x="4084" y="16800"/>
                    <a:pt x="6099" y="14600"/>
                  </a:cubicBezTo>
                  <a:cubicBezTo>
                    <a:pt x="8113" y="12400"/>
                    <a:pt x="10101" y="10400"/>
                    <a:pt x="11687" y="9000"/>
                  </a:cubicBezTo>
                  <a:cubicBezTo>
                    <a:pt x="13272" y="7600"/>
                    <a:pt x="14454" y="6800"/>
                    <a:pt x="15448" y="6000"/>
                  </a:cubicBezTo>
                  <a:cubicBezTo>
                    <a:pt x="16442" y="5200"/>
                    <a:pt x="17248" y="4400"/>
                    <a:pt x="17490" y="3600"/>
                  </a:cubicBezTo>
                  <a:cubicBezTo>
                    <a:pt x="17731" y="2800"/>
                    <a:pt x="17409" y="2000"/>
                    <a:pt x="16415" y="2000"/>
                  </a:cubicBezTo>
                  <a:cubicBezTo>
                    <a:pt x="15421" y="2000"/>
                    <a:pt x="13755" y="2800"/>
                    <a:pt x="11848" y="4800"/>
                  </a:cubicBezTo>
                  <a:cubicBezTo>
                    <a:pt x="9940" y="6800"/>
                    <a:pt x="7791" y="10000"/>
                    <a:pt x="6045" y="12200"/>
                  </a:cubicBezTo>
                  <a:cubicBezTo>
                    <a:pt x="4299" y="14400"/>
                    <a:pt x="2955" y="15600"/>
                    <a:pt x="2149" y="16200"/>
                  </a:cubicBezTo>
                  <a:cubicBezTo>
                    <a:pt x="1343" y="16800"/>
                    <a:pt x="1075" y="16800"/>
                    <a:pt x="1612" y="16200"/>
                  </a:cubicBezTo>
                  <a:cubicBezTo>
                    <a:pt x="2149" y="15600"/>
                    <a:pt x="3493" y="14400"/>
                    <a:pt x="5239" y="12800"/>
                  </a:cubicBezTo>
                  <a:cubicBezTo>
                    <a:pt x="6985" y="11200"/>
                    <a:pt x="9134" y="9200"/>
                    <a:pt x="11176" y="7200"/>
                  </a:cubicBezTo>
                  <a:cubicBezTo>
                    <a:pt x="13218" y="5200"/>
                    <a:pt x="15152" y="3200"/>
                    <a:pt x="16872" y="2000"/>
                  </a:cubicBezTo>
                  <a:cubicBezTo>
                    <a:pt x="18591" y="800"/>
                    <a:pt x="20096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6242050" y="6443176"/>
              <a:ext cx="717550" cy="8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16971"/>
                  </a:moveTo>
                  <a:cubicBezTo>
                    <a:pt x="1593" y="14400"/>
                    <a:pt x="3186" y="11829"/>
                    <a:pt x="5065" y="9771"/>
                  </a:cubicBezTo>
                  <a:cubicBezTo>
                    <a:pt x="6945" y="7714"/>
                    <a:pt x="9112" y="6171"/>
                    <a:pt x="10736" y="4886"/>
                  </a:cubicBezTo>
                  <a:cubicBezTo>
                    <a:pt x="12361" y="3600"/>
                    <a:pt x="13444" y="2571"/>
                    <a:pt x="14145" y="2057"/>
                  </a:cubicBezTo>
                  <a:cubicBezTo>
                    <a:pt x="14846" y="1543"/>
                    <a:pt x="15165" y="1543"/>
                    <a:pt x="15165" y="1543"/>
                  </a:cubicBezTo>
                  <a:cubicBezTo>
                    <a:pt x="15165" y="1543"/>
                    <a:pt x="14846" y="1543"/>
                    <a:pt x="13572" y="2829"/>
                  </a:cubicBezTo>
                  <a:cubicBezTo>
                    <a:pt x="12297" y="4114"/>
                    <a:pt x="10067" y="6686"/>
                    <a:pt x="7869" y="9771"/>
                  </a:cubicBezTo>
                  <a:cubicBezTo>
                    <a:pt x="5671" y="12857"/>
                    <a:pt x="3504" y="16457"/>
                    <a:pt x="2198" y="18514"/>
                  </a:cubicBezTo>
                  <a:cubicBezTo>
                    <a:pt x="892" y="20571"/>
                    <a:pt x="446" y="21086"/>
                    <a:pt x="414" y="21343"/>
                  </a:cubicBezTo>
                  <a:cubicBezTo>
                    <a:pt x="382" y="21600"/>
                    <a:pt x="765" y="21600"/>
                    <a:pt x="2230" y="19543"/>
                  </a:cubicBezTo>
                  <a:cubicBezTo>
                    <a:pt x="3696" y="17486"/>
                    <a:pt x="6244" y="13371"/>
                    <a:pt x="8761" y="10286"/>
                  </a:cubicBezTo>
                  <a:cubicBezTo>
                    <a:pt x="11278" y="7200"/>
                    <a:pt x="13763" y="5143"/>
                    <a:pt x="15897" y="3600"/>
                  </a:cubicBezTo>
                  <a:cubicBezTo>
                    <a:pt x="18032" y="2057"/>
                    <a:pt x="1981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1068552" y="6571125"/>
              <a:ext cx="145549" cy="20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016" fill="norm" stroke="1" extrusionOk="0">
                  <a:moveTo>
                    <a:pt x="21218" y="1866"/>
                  </a:moveTo>
                  <a:cubicBezTo>
                    <a:pt x="19984" y="993"/>
                    <a:pt x="18749" y="120"/>
                    <a:pt x="16127" y="11"/>
                  </a:cubicBezTo>
                  <a:cubicBezTo>
                    <a:pt x="13504" y="-98"/>
                    <a:pt x="9492" y="557"/>
                    <a:pt x="6252" y="3175"/>
                  </a:cubicBezTo>
                  <a:cubicBezTo>
                    <a:pt x="3012" y="5793"/>
                    <a:pt x="544" y="10375"/>
                    <a:pt x="81" y="13975"/>
                  </a:cubicBezTo>
                  <a:cubicBezTo>
                    <a:pt x="-382" y="17575"/>
                    <a:pt x="1161" y="20193"/>
                    <a:pt x="4092" y="20847"/>
                  </a:cubicBezTo>
                  <a:cubicBezTo>
                    <a:pt x="7024" y="21502"/>
                    <a:pt x="11344" y="20193"/>
                    <a:pt x="14275" y="17793"/>
                  </a:cubicBezTo>
                  <a:cubicBezTo>
                    <a:pt x="17207" y="15393"/>
                    <a:pt x="18749" y="11902"/>
                    <a:pt x="18595" y="8847"/>
                  </a:cubicBezTo>
                  <a:cubicBezTo>
                    <a:pt x="18441" y="5793"/>
                    <a:pt x="16589" y="3175"/>
                    <a:pt x="14892" y="1866"/>
                  </a:cubicBezTo>
                  <a:cubicBezTo>
                    <a:pt x="13195" y="557"/>
                    <a:pt x="11652" y="557"/>
                    <a:pt x="11035" y="1211"/>
                  </a:cubicBezTo>
                  <a:cubicBezTo>
                    <a:pt x="10418" y="1866"/>
                    <a:pt x="10727" y="3175"/>
                    <a:pt x="11035" y="4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11309350" y="6684476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1413336" y="6499787"/>
              <a:ext cx="181765" cy="24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62" fill="norm" stroke="1" extrusionOk="0">
                  <a:moveTo>
                    <a:pt x="3444" y="3891"/>
                  </a:moveTo>
                  <a:cubicBezTo>
                    <a:pt x="3444" y="2793"/>
                    <a:pt x="3444" y="1695"/>
                    <a:pt x="4065" y="962"/>
                  </a:cubicBezTo>
                  <a:cubicBezTo>
                    <a:pt x="4686" y="230"/>
                    <a:pt x="5927" y="-136"/>
                    <a:pt x="7417" y="47"/>
                  </a:cubicBezTo>
                  <a:cubicBezTo>
                    <a:pt x="8906" y="230"/>
                    <a:pt x="10644" y="962"/>
                    <a:pt x="11265" y="3159"/>
                  </a:cubicBezTo>
                  <a:cubicBezTo>
                    <a:pt x="11886" y="5356"/>
                    <a:pt x="11389" y="9017"/>
                    <a:pt x="9527" y="11945"/>
                  </a:cubicBezTo>
                  <a:cubicBezTo>
                    <a:pt x="7665" y="14874"/>
                    <a:pt x="4437" y="17071"/>
                    <a:pt x="2451" y="18535"/>
                  </a:cubicBezTo>
                  <a:cubicBezTo>
                    <a:pt x="465" y="20000"/>
                    <a:pt x="-280" y="20732"/>
                    <a:pt x="92" y="21098"/>
                  </a:cubicBezTo>
                  <a:cubicBezTo>
                    <a:pt x="465" y="21464"/>
                    <a:pt x="1954" y="21464"/>
                    <a:pt x="5679" y="21006"/>
                  </a:cubicBezTo>
                  <a:cubicBezTo>
                    <a:pt x="9403" y="20549"/>
                    <a:pt x="15361" y="19633"/>
                    <a:pt x="21320" y="18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1671032" y="6526212"/>
              <a:ext cx="140121" cy="25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382" fill="norm" stroke="1" extrusionOk="0">
                  <a:moveTo>
                    <a:pt x="19761" y="1552"/>
                  </a:moveTo>
                  <a:cubicBezTo>
                    <a:pt x="14752" y="667"/>
                    <a:pt x="9743" y="-218"/>
                    <a:pt x="6143" y="48"/>
                  </a:cubicBezTo>
                  <a:cubicBezTo>
                    <a:pt x="2543" y="313"/>
                    <a:pt x="352" y="1730"/>
                    <a:pt x="39" y="3500"/>
                  </a:cubicBezTo>
                  <a:cubicBezTo>
                    <a:pt x="-274" y="5271"/>
                    <a:pt x="1291" y="7395"/>
                    <a:pt x="4109" y="9254"/>
                  </a:cubicBezTo>
                  <a:cubicBezTo>
                    <a:pt x="6926" y="11113"/>
                    <a:pt x="10996" y="12707"/>
                    <a:pt x="13969" y="13946"/>
                  </a:cubicBezTo>
                  <a:cubicBezTo>
                    <a:pt x="16943" y="15185"/>
                    <a:pt x="18822" y="16071"/>
                    <a:pt x="19917" y="17133"/>
                  </a:cubicBezTo>
                  <a:cubicBezTo>
                    <a:pt x="21013" y="18195"/>
                    <a:pt x="21326" y="19434"/>
                    <a:pt x="18665" y="20231"/>
                  </a:cubicBezTo>
                  <a:cubicBezTo>
                    <a:pt x="16004" y="21028"/>
                    <a:pt x="10369" y="21382"/>
                    <a:pt x="7239" y="21382"/>
                  </a:cubicBezTo>
                  <a:cubicBezTo>
                    <a:pt x="4109" y="21382"/>
                    <a:pt x="3483" y="21028"/>
                    <a:pt x="2856" y="20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1734800" y="6478599"/>
              <a:ext cx="2476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354" y="12302"/>
                    <a:pt x="10708" y="4448"/>
                    <a:pt x="14308" y="1502"/>
                  </a:cubicBezTo>
                  <a:cubicBezTo>
                    <a:pt x="17908" y="-1443"/>
                    <a:pt x="1975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4637286" y="7783026"/>
              <a:ext cx="614165" cy="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12" fill="norm" stroke="1" extrusionOk="0">
                  <a:moveTo>
                    <a:pt x="2379" y="2700"/>
                  </a:moveTo>
                  <a:cubicBezTo>
                    <a:pt x="1787" y="2700"/>
                    <a:pt x="1196" y="2700"/>
                    <a:pt x="715" y="3150"/>
                  </a:cubicBezTo>
                  <a:cubicBezTo>
                    <a:pt x="234" y="3600"/>
                    <a:pt x="-136" y="4500"/>
                    <a:pt x="49" y="4950"/>
                  </a:cubicBezTo>
                  <a:cubicBezTo>
                    <a:pt x="234" y="5400"/>
                    <a:pt x="974" y="5400"/>
                    <a:pt x="2712" y="4500"/>
                  </a:cubicBezTo>
                  <a:cubicBezTo>
                    <a:pt x="4450" y="3600"/>
                    <a:pt x="7187" y="1800"/>
                    <a:pt x="9887" y="900"/>
                  </a:cubicBezTo>
                  <a:cubicBezTo>
                    <a:pt x="12587" y="0"/>
                    <a:pt x="15250" y="0"/>
                    <a:pt x="16804" y="0"/>
                  </a:cubicBezTo>
                  <a:cubicBezTo>
                    <a:pt x="18357" y="0"/>
                    <a:pt x="18801" y="0"/>
                    <a:pt x="17469" y="0"/>
                  </a:cubicBezTo>
                  <a:cubicBezTo>
                    <a:pt x="16138" y="0"/>
                    <a:pt x="13031" y="0"/>
                    <a:pt x="10849" y="1800"/>
                  </a:cubicBezTo>
                  <a:cubicBezTo>
                    <a:pt x="8667" y="3600"/>
                    <a:pt x="7409" y="7200"/>
                    <a:pt x="6559" y="10800"/>
                  </a:cubicBezTo>
                  <a:cubicBezTo>
                    <a:pt x="5708" y="14400"/>
                    <a:pt x="5264" y="18000"/>
                    <a:pt x="5301" y="19800"/>
                  </a:cubicBezTo>
                  <a:cubicBezTo>
                    <a:pt x="5338" y="21600"/>
                    <a:pt x="5856" y="21600"/>
                    <a:pt x="7409" y="20250"/>
                  </a:cubicBezTo>
                  <a:cubicBezTo>
                    <a:pt x="8963" y="18900"/>
                    <a:pt x="11552" y="16200"/>
                    <a:pt x="14067" y="13500"/>
                  </a:cubicBezTo>
                  <a:cubicBezTo>
                    <a:pt x="16582" y="10800"/>
                    <a:pt x="19023" y="8100"/>
                    <a:pt x="21464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403350" y="7817687"/>
              <a:ext cx="805434" cy="1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223" fill="norm" stroke="1" extrusionOk="0">
                  <a:moveTo>
                    <a:pt x="0" y="20298"/>
                  </a:moveTo>
                  <a:cubicBezTo>
                    <a:pt x="1928" y="17984"/>
                    <a:pt x="3855" y="15669"/>
                    <a:pt x="5726" y="13934"/>
                  </a:cubicBezTo>
                  <a:cubicBezTo>
                    <a:pt x="7597" y="12198"/>
                    <a:pt x="9411" y="11041"/>
                    <a:pt x="11367" y="9498"/>
                  </a:cubicBezTo>
                  <a:cubicBezTo>
                    <a:pt x="13323" y="7955"/>
                    <a:pt x="15420" y="6026"/>
                    <a:pt x="16980" y="4676"/>
                  </a:cubicBezTo>
                  <a:cubicBezTo>
                    <a:pt x="18539" y="3326"/>
                    <a:pt x="19559" y="2555"/>
                    <a:pt x="20324" y="1784"/>
                  </a:cubicBezTo>
                  <a:cubicBezTo>
                    <a:pt x="21090" y="1012"/>
                    <a:pt x="21600" y="241"/>
                    <a:pt x="21572" y="48"/>
                  </a:cubicBezTo>
                  <a:cubicBezTo>
                    <a:pt x="21543" y="-145"/>
                    <a:pt x="20976" y="241"/>
                    <a:pt x="19871" y="1205"/>
                  </a:cubicBezTo>
                  <a:cubicBezTo>
                    <a:pt x="18765" y="2169"/>
                    <a:pt x="17121" y="3712"/>
                    <a:pt x="15279" y="6219"/>
                  </a:cubicBezTo>
                  <a:cubicBezTo>
                    <a:pt x="13436" y="8726"/>
                    <a:pt x="11395" y="12198"/>
                    <a:pt x="10176" y="14319"/>
                  </a:cubicBezTo>
                  <a:cubicBezTo>
                    <a:pt x="8957" y="16441"/>
                    <a:pt x="8561" y="17212"/>
                    <a:pt x="8135" y="18176"/>
                  </a:cubicBezTo>
                  <a:cubicBezTo>
                    <a:pt x="7710" y="19141"/>
                    <a:pt x="7257" y="20298"/>
                    <a:pt x="7172" y="20876"/>
                  </a:cubicBezTo>
                  <a:cubicBezTo>
                    <a:pt x="7087" y="21455"/>
                    <a:pt x="7370" y="21455"/>
                    <a:pt x="8504" y="19719"/>
                  </a:cubicBezTo>
                  <a:cubicBezTo>
                    <a:pt x="9638" y="17984"/>
                    <a:pt x="11622" y="14512"/>
                    <a:pt x="13663" y="11426"/>
                  </a:cubicBezTo>
                  <a:cubicBezTo>
                    <a:pt x="15704" y="8341"/>
                    <a:pt x="17802" y="5641"/>
                    <a:pt x="19899" y="2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8247519" y="7439194"/>
              <a:ext cx="189746" cy="226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976" fill="norm" stroke="1" extrusionOk="0">
                  <a:moveTo>
                    <a:pt x="13656" y="3032"/>
                  </a:moveTo>
                  <a:cubicBezTo>
                    <a:pt x="13893" y="2050"/>
                    <a:pt x="14131" y="1069"/>
                    <a:pt x="13656" y="479"/>
                  </a:cubicBezTo>
                  <a:cubicBezTo>
                    <a:pt x="13181" y="-110"/>
                    <a:pt x="11994" y="-306"/>
                    <a:pt x="9977" y="774"/>
                  </a:cubicBezTo>
                  <a:cubicBezTo>
                    <a:pt x="7959" y="1854"/>
                    <a:pt x="5111" y="4210"/>
                    <a:pt x="3093" y="7058"/>
                  </a:cubicBezTo>
                  <a:cubicBezTo>
                    <a:pt x="1076" y="9905"/>
                    <a:pt x="-111" y="13243"/>
                    <a:pt x="8" y="15894"/>
                  </a:cubicBezTo>
                  <a:cubicBezTo>
                    <a:pt x="126" y="18545"/>
                    <a:pt x="1551" y="20509"/>
                    <a:pt x="4636" y="20901"/>
                  </a:cubicBezTo>
                  <a:cubicBezTo>
                    <a:pt x="7722" y="21294"/>
                    <a:pt x="12469" y="20116"/>
                    <a:pt x="15792" y="18054"/>
                  </a:cubicBezTo>
                  <a:cubicBezTo>
                    <a:pt x="19115" y="15992"/>
                    <a:pt x="21014" y="13047"/>
                    <a:pt x="21252" y="10789"/>
                  </a:cubicBezTo>
                  <a:cubicBezTo>
                    <a:pt x="21489" y="8530"/>
                    <a:pt x="20065" y="6959"/>
                    <a:pt x="18166" y="6370"/>
                  </a:cubicBezTo>
                  <a:cubicBezTo>
                    <a:pt x="16267" y="5781"/>
                    <a:pt x="13893" y="6174"/>
                    <a:pt x="11520" y="6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8591550" y="7548076"/>
              <a:ext cx="44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8697055" y="7418166"/>
              <a:ext cx="173896" cy="19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88" fill="norm" stroke="1" extrusionOk="0">
                  <a:moveTo>
                    <a:pt x="300" y="3723"/>
                  </a:moveTo>
                  <a:cubicBezTo>
                    <a:pt x="40" y="2586"/>
                    <a:pt x="-220" y="1450"/>
                    <a:pt x="300" y="767"/>
                  </a:cubicBezTo>
                  <a:cubicBezTo>
                    <a:pt x="821" y="85"/>
                    <a:pt x="2122" y="-142"/>
                    <a:pt x="4204" y="85"/>
                  </a:cubicBezTo>
                  <a:cubicBezTo>
                    <a:pt x="6286" y="313"/>
                    <a:pt x="9149" y="995"/>
                    <a:pt x="10970" y="2586"/>
                  </a:cubicBezTo>
                  <a:cubicBezTo>
                    <a:pt x="12792" y="4178"/>
                    <a:pt x="13573" y="6679"/>
                    <a:pt x="13443" y="8498"/>
                  </a:cubicBezTo>
                  <a:cubicBezTo>
                    <a:pt x="13313" y="10317"/>
                    <a:pt x="12272" y="11454"/>
                    <a:pt x="10190" y="13500"/>
                  </a:cubicBezTo>
                  <a:cubicBezTo>
                    <a:pt x="8108" y="15546"/>
                    <a:pt x="4985" y="18502"/>
                    <a:pt x="4204" y="19980"/>
                  </a:cubicBezTo>
                  <a:cubicBezTo>
                    <a:pt x="3423" y="21458"/>
                    <a:pt x="4985" y="21458"/>
                    <a:pt x="8238" y="21344"/>
                  </a:cubicBezTo>
                  <a:cubicBezTo>
                    <a:pt x="11491" y="21231"/>
                    <a:pt x="16435" y="21003"/>
                    <a:pt x="21380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8976783" y="7421076"/>
              <a:ext cx="14666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13800" y="0"/>
                  </a:moveTo>
                  <a:cubicBezTo>
                    <a:pt x="10200" y="0"/>
                    <a:pt x="6600" y="0"/>
                    <a:pt x="4050" y="257"/>
                  </a:cubicBezTo>
                  <a:cubicBezTo>
                    <a:pt x="1500" y="514"/>
                    <a:pt x="0" y="1029"/>
                    <a:pt x="0" y="2057"/>
                  </a:cubicBezTo>
                  <a:cubicBezTo>
                    <a:pt x="0" y="3086"/>
                    <a:pt x="1500" y="4629"/>
                    <a:pt x="5250" y="6686"/>
                  </a:cubicBezTo>
                  <a:cubicBezTo>
                    <a:pt x="9000" y="8743"/>
                    <a:pt x="15000" y="11314"/>
                    <a:pt x="18150" y="13029"/>
                  </a:cubicBezTo>
                  <a:cubicBezTo>
                    <a:pt x="21300" y="14743"/>
                    <a:pt x="21600" y="15600"/>
                    <a:pt x="19200" y="16886"/>
                  </a:cubicBezTo>
                  <a:cubicBezTo>
                    <a:pt x="16800" y="18171"/>
                    <a:pt x="11700" y="19886"/>
                    <a:pt x="6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9067800" y="7402026"/>
              <a:ext cx="260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5" y="14400"/>
                    <a:pt x="5971" y="7200"/>
                    <a:pt x="9571" y="3600"/>
                  </a:cubicBezTo>
                  <a:cubicBezTo>
                    <a:pt x="13171" y="0"/>
                    <a:pt x="17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997200" y="7209082"/>
              <a:ext cx="850900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1120"/>
                  </a:moveTo>
                  <a:cubicBezTo>
                    <a:pt x="1719" y="19415"/>
                    <a:pt x="3439" y="17709"/>
                    <a:pt x="5212" y="15720"/>
                  </a:cubicBezTo>
                  <a:cubicBezTo>
                    <a:pt x="6985" y="13731"/>
                    <a:pt x="8812" y="11457"/>
                    <a:pt x="10343" y="10036"/>
                  </a:cubicBezTo>
                  <a:cubicBezTo>
                    <a:pt x="11875" y="8615"/>
                    <a:pt x="13110" y="8046"/>
                    <a:pt x="13997" y="7478"/>
                  </a:cubicBezTo>
                  <a:cubicBezTo>
                    <a:pt x="14884" y="6909"/>
                    <a:pt x="15421" y="6341"/>
                    <a:pt x="15421" y="6909"/>
                  </a:cubicBezTo>
                  <a:cubicBezTo>
                    <a:pt x="15421" y="7478"/>
                    <a:pt x="14884" y="9183"/>
                    <a:pt x="13809" y="10888"/>
                  </a:cubicBezTo>
                  <a:cubicBezTo>
                    <a:pt x="12734" y="12594"/>
                    <a:pt x="11122" y="14299"/>
                    <a:pt x="9913" y="15436"/>
                  </a:cubicBezTo>
                  <a:cubicBezTo>
                    <a:pt x="8704" y="16573"/>
                    <a:pt x="7899" y="17141"/>
                    <a:pt x="7146" y="17994"/>
                  </a:cubicBezTo>
                  <a:cubicBezTo>
                    <a:pt x="6394" y="18846"/>
                    <a:pt x="5696" y="19983"/>
                    <a:pt x="5588" y="20552"/>
                  </a:cubicBezTo>
                  <a:cubicBezTo>
                    <a:pt x="5481" y="21120"/>
                    <a:pt x="5964" y="21120"/>
                    <a:pt x="7254" y="18846"/>
                  </a:cubicBezTo>
                  <a:cubicBezTo>
                    <a:pt x="8543" y="16573"/>
                    <a:pt x="10639" y="12025"/>
                    <a:pt x="12815" y="8331"/>
                  </a:cubicBezTo>
                  <a:cubicBezTo>
                    <a:pt x="14991" y="4636"/>
                    <a:pt x="17248" y="1794"/>
                    <a:pt x="18725" y="657"/>
                  </a:cubicBezTo>
                  <a:cubicBezTo>
                    <a:pt x="20203" y="-480"/>
                    <a:pt x="20901" y="88"/>
                    <a:pt x="21600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6318250" y="7199252"/>
              <a:ext cx="393700" cy="4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2671" y="17279"/>
                    <a:pt x="5342" y="13164"/>
                    <a:pt x="8419" y="9564"/>
                  </a:cubicBezTo>
                  <a:cubicBezTo>
                    <a:pt x="11497" y="5964"/>
                    <a:pt x="14981" y="2879"/>
                    <a:pt x="17013" y="1336"/>
                  </a:cubicBezTo>
                  <a:cubicBezTo>
                    <a:pt x="19045" y="-207"/>
                    <a:pt x="19626" y="-207"/>
                    <a:pt x="19394" y="307"/>
                  </a:cubicBezTo>
                  <a:cubicBezTo>
                    <a:pt x="19161" y="822"/>
                    <a:pt x="18116" y="1850"/>
                    <a:pt x="15503" y="3907"/>
                  </a:cubicBezTo>
                  <a:cubicBezTo>
                    <a:pt x="12890" y="5964"/>
                    <a:pt x="8710" y="9050"/>
                    <a:pt x="6155" y="11107"/>
                  </a:cubicBezTo>
                  <a:cubicBezTo>
                    <a:pt x="3600" y="13164"/>
                    <a:pt x="2671" y="14193"/>
                    <a:pt x="2613" y="14707"/>
                  </a:cubicBezTo>
                  <a:cubicBezTo>
                    <a:pt x="2555" y="15222"/>
                    <a:pt x="3368" y="15222"/>
                    <a:pt x="6213" y="14707"/>
                  </a:cubicBezTo>
                  <a:cubicBezTo>
                    <a:pt x="9058" y="14193"/>
                    <a:pt x="13935" y="13164"/>
                    <a:pt x="16839" y="12136"/>
                  </a:cubicBezTo>
                  <a:cubicBezTo>
                    <a:pt x="19742" y="11107"/>
                    <a:pt x="20671" y="10079"/>
                    <a:pt x="21600" y="9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1119379" y="7430548"/>
              <a:ext cx="177271" cy="20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101" fill="norm" stroke="1" extrusionOk="0">
                  <a:moveTo>
                    <a:pt x="21282" y="2921"/>
                  </a:moveTo>
                  <a:cubicBezTo>
                    <a:pt x="18741" y="1409"/>
                    <a:pt x="16200" y="-103"/>
                    <a:pt x="13277" y="5"/>
                  </a:cubicBezTo>
                  <a:cubicBezTo>
                    <a:pt x="10355" y="113"/>
                    <a:pt x="7051" y="1841"/>
                    <a:pt x="4637" y="5081"/>
                  </a:cubicBezTo>
                  <a:cubicBezTo>
                    <a:pt x="2223" y="8321"/>
                    <a:pt x="698" y="13073"/>
                    <a:pt x="190" y="15989"/>
                  </a:cubicBezTo>
                  <a:cubicBezTo>
                    <a:pt x="-318" y="18905"/>
                    <a:pt x="190" y="19985"/>
                    <a:pt x="1715" y="20633"/>
                  </a:cubicBezTo>
                  <a:cubicBezTo>
                    <a:pt x="3240" y="21281"/>
                    <a:pt x="5781" y="21497"/>
                    <a:pt x="9211" y="19661"/>
                  </a:cubicBezTo>
                  <a:cubicBezTo>
                    <a:pt x="12642" y="17825"/>
                    <a:pt x="16962" y="13937"/>
                    <a:pt x="18868" y="10805"/>
                  </a:cubicBezTo>
                  <a:cubicBezTo>
                    <a:pt x="20774" y="7673"/>
                    <a:pt x="20266" y="5297"/>
                    <a:pt x="19376" y="3893"/>
                  </a:cubicBezTo>
                  <a:cubicBezTo>
                    <a:pt x="18487" y="2489"/>
                    <a:pt x="17216" y="2057"/>
                    <a:pt x="15946" y="1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11468100" y="7509976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11569699" y="7367697"/>
              <a:ext cx="171451" cy="198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4324"/>
                  </a:moveTo>
                  <a:cubicBezTo>
                    <a:pt x="267" y="3199"/>
                    <a:pt x="533" y="2074"/>
                    <a:pt x="2133" y="1174"/>
                  </a:cubicBezTo>
                  <a:cubicBezTo>
                    <a:pt x="3733" y="274"/>
                    <a:pt x="6667" y="-401"/>
                    <a:pt x="9867" y="274"/>
                  </a:cubicBezTo>
                  <a:cubicBezTo>
                    <a:pt x="13067" y="949"/>
                    <a:pt x="16533" y="2974"/>
                    <a:pt x="17333" y="5449"/>
                  </a:cubicBezTo>
                  <a:cubicBezTo>
                    <a:pt x="18133" y="7924"/>
                    <a:pt x="16267" y="10849"/>
                    <a:pt x="14267" y="12874"/>
                  </a:cubicBezTo>
                  <a:cubicBezTo>
                    <a:pt x="12267" y="14899"/>
                    <a:pt x="10133" y="16024"/>
                    <a:pt x="8267" y="17261"/>
                  </a:cubicBezTo>
                  <a:cubicBezTo>
                    <a:pt x="6400" y="18499"/>
                    <a:pt x="4800" y="19849"/>
                    <a:pt x="4667" y="20524"/>
                  </a:cubicBezTo>
                  <a:cubicBezTo>
                    <a:pt x="4533" y="21199"/>
                    <a:pt x="5867" y="21199"/>
                    <a:pt x="8933" y="20749"/>
                  </a:cubicBezTo>
                  <a:cubicBezTo>
                    <a:pt x="12000" y="20299"/>
                    <a:pt x="16800" y="19399"/>
                    <a:pt x="21600" y="18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11857948" y="7350681"/>
              <a:ext cx="169071" cy="25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467" fill="norm" stroke="1" extrusionOk="0">
                  <a:moveTo>
                    <a:pt x="16869" y="1652"/>
                  </a:moveTo>
                  <a:cubicBezTo>
                    <a:pt x="12705" y="938"/>
                    <a:pt x="8541" y="224"/>
                    <a:pt x="5679" y="46"/>
                  </a:cubicBezTo>
                  <a:cubicBezTo>
                    <a:pt x="2816" y="-133"/>
                    <a:pt x="1254" y="224"/>
                    <a:pt x="474" y="849"/>
                  </a:cubicBezTo>
                  <a:cubicBezTo>
                    <a:pt x="-307" y="1474"/>
                    <a:pt x="-307" y="2366"/>
                    <a:pt x="1905" y="4062"/>
                  </a:cubicBezTo>
                  <a:cubicBezTo>
                    <a:pt x="4117" y="5758"/>
                    <a:pt x="8541" y="8257"/>
                    <a:pt x="12185" y="10399"/>
                  </a:cubicBezTo>
                  <a:cubicBezTo>
                    <a:pt x="15828" y="12541"/>
                    <a:pt x="18691" y="14327"/>
                    <a:pt x="19992" y="15665"/>
                  </a:cubicBezTo>
                  <a:cubicBezTo>
                    <a:pt x="21293" y="17004"/>
                    <a:pt x="21033" y="17897"/>
                    <a:pt x="18951" y="18789"/>
                  </a:cubicBezTo>
                  <a:cubicBezTo>
                    <a:pt x="16869" y="19682"/>
                    <a:pt x="12965" y="20574"/>
                    <a:pt x="906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1950699" y="7294782"/>
              <a:ext cx="2984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5974" y="12126"/>
                    <a:pt x="11949" y="4168"/>
                    <a:pt x="15549" y="1326"/>
                  </a:cubicBezTo>
                  <a:cubicBezTo>
                    <a:pt x="19149" y="-1516"/>
                    <a:pt x="20374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7825417" y="6207727"/>
              <a:ext cx="1575811" cy="87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50" fill="norm" stroke="1" extrusionOk="0">
                  <a:moveTo>
                    <a:pt x="13431" y="4973"/>
                  </a:moveTo>
                  <a:cubicBezTo>
                    <a:pt x="13546" y="4301"/>
                    <a:pt x="13661" y="3630"/>
                    <a:pt x="13546" y="2984"/>
                  </a:cubicBezTo>
                  <a:cubicBezTo>
                    <a:pt x="13431" y="2338"/>
                    <a:pt x="13086" y="1718"/>
                    <a:pt x="12510" y="1175"/>
                  </a:cubicBezTo>
                  <a:cubicBezTo>
                    <a:pt x="11935" y="632"/>
                    <a:pt x="11130" y="167"/>
                    <a:pt x="10296" y="38"/>
                  </a:cubicBezTo>
                  <a:cubicBezTo>
                    <a:pt x="9462" y="-91"/>
                    <a:pt x="8599" y="116"/>
                    <a:pt x="7650" y="555"/>
                  </a:cubicBezTo>
                  <a:cubicBezTo>
                    <a:pt x="6701" y="994"/>
                    <a:pt x="5665" y="1666"/>
                    <a:pt x="4673" y="2441"/>
                  </a:cubicBezTo>
                  <a:cubicBezTo>
                    <a:pt x="3681" y="3216"/>
                    <a:pt x="2731" y="4095"/>
                    <a:pt x="1926" y="5231"/>
                  </a:cubicBezTo>
                  <a:cubicBezTo>
                    <a:pt x="1121" y="6368"/>
                    <a:pt x="459" y="7764"/>
                    <a:pt x="172" y="9340"/>
                  </a:cubicBezTo>
                  <a:cubicBezTo>
                    <a:pt x="-116" y="10916"/>
                    <a:pt x="-30" y="12673"/>
                    <a:pt x="344" y="14145"/>
                  </a:cubicBezTo>
                  <a:cubicBezTo>
                    <a:pt x="718" y="15618"/>
                    <a:pt x="1380" y="16807"/>
                    <a:pt x="2199" y="17788"/>
                  </a:cubicBezTo>
                  <a:cubicBezTo>
                    <a:pt x="3019" y="18770"/>
                    <a:pt x="3997" y="19545"/>
                    <a:pt x="4975" y="20114"/>
                  </a:cubicBezTo>
                  <a:cubicBezTo>
                    <a:pt x="5953" y="20682"/>
                    <a:pt x="6931" y="21044"/>
                    <a:pt x="7995" y="21251"/>
                  </a:cubicBezTo>
                  <a:cubicBezTo>
                    <a:pt x="9059" y="21457"/>
                    <a:pt x="10209" y="21509"/>
                    <a:pt x="11360" y="21380"/>
                  </a:cubicBezTo>
                  <a:cubicBezTo>
                    <a:pt x="12510" y="21251"/>
                    <a:pt x="13661" y="20941"/>
                    <a:pt x="14725" y="20527"/>
                  </a:cubicBezTo>
                  <a:cubicBezTo>
                    <a:pt x="15789" y="20114"/>
                    <a:pt x="16767" y="19597"/>
                    <a:pt x="17702" y="18899"/>
                  </a:cubicBezTo>
                  <a:cubicBezTo>
                    <a:pt x="18637" y="18202"/>
                    <a:pt x="19528" y="17323"/>
                    <a:pt x="20161" y="16135"/>
                  </a:cubicBezTo>
                  <a:cubicBezTo>
                    <a:pt x="20794" y="14946"/>
                    <a:pt x="21168" y="13448"/>
                    <a:pt x="21326" y="11872"/>
                  </a:cubicBezTo>
                  <a:cubicBezTo>
                    <a:pt x="21484" y="10296"/>
                    <a:pt x="21426" y="8642"/>
                    <a:pt x="21153" y="7143"/>
                  </a:cubicBezTo>
                  <a:cubicBezTo>
                    <a:pt x="20880" y="5645"/>
                    <a:pt x="20391" y="4301"/>
                    <a:pt x="19701" y="3500"/>
                  </a:cubicBezTo>
                  <a:cubicBezTo>
                    <a:pt x="19010" y="2699"/>
                    <a:pt x="18119" y="2441"/>
                    <a:pt x="17227" y="2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562889" y="4897216"/>
              <a:ext cx="1393270" cy="140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80" fill="norm" stroke="1" extrusionOk="0">
                  <a:moveTo>
                    <a:pt x="345" y="21580"/>
                  </a:moveTo>
                  <a:cubicBezTo>
                    <a:pt x="181" y="21450"/>
                    <a:pt x="18" y="21320"/>
                    <a:pt x="1" y="21174"/>
                  </a:cubicBezTo>
                  <a:cubicBezTo>
                    <a:pt x="-15" y="21028"/>
                    <a:pt x="116" y="20865"/>
                    <a:pt x="705" y="20394"/>
                  </a:cubicBezTo>
                  <a:cubicBezTo>
                    <a:pt x="1294" y="19923"/>
                    <a:pt x="2341" y="19144"/>
                    <a:pt x="3340" y="18397"/>
                  </a:cubicBezTo>
                  <a:cubicBezTo>
                    <a:pt x="4338" y="17650"/>
                    <a:pt x="5287" y="16935"/>
                    <a:pt x="6252" y="16156"/>
                  </a:cubicBezTo>
                  <a:cubicBezTo>
                    <a:pt x="7218" y="15376"/>
                    <a:pt x="8200" y="14532"/>
                    <a:pt x="9165" y="13655"/>
                  </a:cubicBezTo>
                  <a:cubicBezTo>
                    <a:pt x="10130" y="12778"/>
                    <a:pt x="11080" y="11868"/>
                    <a:pt x="11963" y="10959"/>
                  </a:cubicBezTo>
                  <a:cubicBezTo>
                    <a:pt x="12847" y="10049"/>
                    <a:pt x="13665" y="9140"/>
                    <a:pt x="14450" y="8214"/>
                  </a:cubicBezTo>
                  <a:cubicBezTo>
                    <a:pt x="15236" y="7288"/>
                    <a:pt x="15989" y="6346"/>
                    <a:pt x="16774" y="5388"/>
                  </a:cubicBezTo>
                  <a:cubicBezTo>
                    <a:pt x="17560" y="4430"/>
                    <a:pt x="18378" y="3455"/>
                    <a:pt x="18918" y="2773"/>
                  </a:cubicBezTo>
                  <a:cubicBezTo>
                    <a:pt x="19458" y="2091"/>
                    <a:pt x="19720" y="1702"/>
                    <a:pt x="19850" y="1425"/>
                  </a:cubicBezTo>
                  <a:cubicBezTo>
                    <a:pt x="19981" y="1149"/>
                    <a:pt x="19981" y="987"/>
                    <a:pt x="19900" y="873"/>
                  </a:cubicBezTo>
                  <a:cubicBezTo>
                    <a:pt x="19818" y="760"/>
                    <a:pt x="19654" y="695"/>
                    <a:pt x="19016" y="630"/>
                  </a:cubicBezTo>
                  <a:cubicBezTo>
                    <a:pt x="18378" y="565"/>
                    <a:pt x="17265" y="500"/>
                    <a:pt x="16594" y="435"/>
                  </a:cubicBezTo>
                  <a:cubicBezTo>
                    <a:pt x="15923" y="370"/>
                    <a:pt x="15694" y="305"/>
                    <a:pt x="15678" y="272"/>
                  </a:cubicBezTo>
                  <a:cubicBezTo>
                    <a:pt x="15661" y="240"/>
                    <a:pt x="15858" y="240"/>
                    <a:pt x="16561" y="191"/>
                  </a:cubicBezTo>
                  <a:cubicBezTo>
                    <a:pt x="17265" y="142"/>
                    <a:pt x="18476" y="45"/>
                    <a:pt x="19376" y="12"/>
                  </a:cubicBezTo>
                  <a:cubicBezTo>
                    <a:pt x="20276" y="-20"/>
                    <a:pt x="20865" y="12"/>
                    <a:pt x="21192" y="110"/>
                  </a:cubicBezTo>
                  <a:cubicBezTo>
                    <a:pt x="21520" y="207"/>
                    <a:pt x="21585" y="370"/>
                    <a:pt x="21520" y="743"/>
                  </a:cubicBezTo>
                  <a:cubicBezTo>
                    <a:pt x="21454" y="1117"/>
                    <a:pt x="21258" y="1702"/>
                    <a:pt x="21029" y="2221"/>
                  </a:cubicBezTo>
                  <a:cubicBezTo>
                    <a:pt x="20800" y="2741"/>
                    <a:pt x="20538" y="3196"/>
                    <a:pt x="20276" y="3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10210800" y="4368621"/>
              <a:ext cx="107950" cy="410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1895"/>
                  </a:moveTo>
                  <a:cubicBezTo>
                    <a:pt x="0" y="1009"/>
                    <a:pt x="0" y="123"/>
                    <a:pt x="424" y="12"/>
                  </a:cubicBezTo>
                  <a:cubicBezTo>
                    <a:pt x="847" y="-99"/>
                    <a:pt x="1694" y="566"/>
                    <a:pt x="3812" y="2726"/>
                  </a:cubicBezTo>
                  <a:cubicBezTo>
                    <a:pt x="5929" y="4886"/>
                    <a:pt x="9318" y="8541"/>
                    <a:pt x="12494" y="11919"/>
                  </a:cubicBezTo>
                  <a:cubicBezTo>
                    <a:pt x="15671" y="15298"/>
                    <a:pt x="18635" y="18399"/>
                    <a:pt x="2160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0288067" y="4416395"/>
              <a:ext cx="157684" cy="23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0" fill="norm" stroke="1" extrusionOk="0">
                  <a:moveTo>
                    <a:pt x="6767" y="8781"/>
                  </a:moveTo>
                  <a:cubicBezTo>
                    <a:pt x="8207" y="6467"/>
                    <a:pt x="9647" y="4153"/>
                    <a:pt x="10655" y="2514"/>
                  </a:cubicBezTo>
                  <a:cubicBezTo>
                    <a:pt x="11663" y="874"/>
                    <a:pt x="12239" y="-90"/>
                    <a:pt x="12383" y="6"/>
                  </a:cubicBezTo>
                  <a:cubicBezTo>
                    <a:pt x="12527" y="103"/>
                    <a:pt x="12239" y="1260"/>
                    <a:pt x="10367" y="3864"/>
                  </a:cubicBezTo>
                  <a:cubicBezTo>
                    <a:pt x="8495" y="6467"/>
                    <a:pt x="5039" y="10517"/>
                    <a:pt x="3023" y="13024"/>
                  </a:cubicBezTo>
                  <a:cubicBezTo>
                    <a:pt x="1007" y="15531"/>
                    <a:pt x="431" y="16496"/>
                    <a:pt x="143" y="17556"/>
                  </a:cubicBezTo>
                  <a:cubicBezTo>
                    <a:pt x="-145" y="18617"/>
                    <a:pt x="-145" y="19774"/>
                    <a:pt x="1583" y="20449"/>
                  </a:cubicBezTo>
                  <a:cubicBezTo>
                    <a:pt x="3311" y="21124"/>
                    <a:pt x="6767" y="21317"/>
                    <a:pt x="10367" y="21414"/>
                  </a:cubicBezTo>
                  <a:cubicBezTo>
                    <a:pt x="13967" y="21510"/>
                    <a:pt x="17711" y="21510"/>
                    <a:pt x="21455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0528299" y="4506426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6800"/>
                    <a:pt x="7513" y="12000"/>
                    <a:pt x="11113" y="8400"/>
                  </a:cubicBezTo>
                  <a:cubicBezTo>
                    <a:pt x="14713" y="4800"/>
                    <a:pt x="181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0720324" y="4278769"/>
              <a:ext cx="184743" cy="35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89" fill="norm" stroke="1" extrusionOk="0">
                  <a:moveTo>
                    <a:pt x="13814" y="2627"/>
                  </a:moveTo>
                  <a:cubicBezTo>
                    <a:pt x="13568" y="1988"/>
                    <a:pt x="13323" y="1349"/>
                    <a:pt x="11482" y="838"/>
                  </a:cubicBezTo>
                  <a:cubicBezTo>
                    <a:pt x="9641" y="326"/>
                    <a:pt x="6205" y="-57"/>
                    <a:pt x="3996" y="7"/>
                  </a:cubicBezTo>
                  <a:cubicBezTo>
                    <a:pt x="1787" y="71"/>
                    <a:pt x="805" y="582"/>
                    <a:pt x="314" y="1541"/>
                  </a:cubicBezTo>
                  <a:cubicBezTo>
                    <a:pt x="-177" y="2499"/>
                    <a:pt x="-177" y="3905"/>
                    <a:pt x="928" y="5439"/>
                  </a:cubicBezTo>
                  <a:cubicBezTo>
                    <a:pt x="2032" y="6973"/>
                    <a:pt x="4241" y="8634"/>
                    <a:pt x="7432" y="10360"/>
                  </a:cubicBezTo>
                  <a:cubicBezTo>
                    <a:pt x="10623" y="12085"/>
                    <a:pt x="14796" y="13874"/>
                    <a:pt x="17496" y="15089"/>
                  </a:cubicBezTo>
                  <a:cubicBezTo>
                    <a:pt x="20196" y="16303"/>
                    <a:pt x="21423" y="16942"/>
                    <a:pt x="21423" y="17836"/>
                  </a:cubicBezTo>
                  <a:cubicBezTo>
                    <a:pt x="21423" y="18731"/>
                    <a:pt x="20196" y="19881"/>
                    <a:pt x="18355" y="20584"/>
                  </a:cubicBezTo>
                  <a:cubicBezTo>
                    <a:pt x="16514" y="21287"/>
                    <a:pt x="14059" y="21543"/>
                    <a:pt x="12341" y="21479"/>
                  </a:cubicBezTo>
                  <a:cubicBezTo>
                    <a:pt x="10623" y="21415"/>
                    <a:pt x="9641" y="21032"/>
                    <a:pt x="8659" y="20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1182350" y="4421760"/>
              <a:ext cx="171450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933" y="12960"/>
                    <a:pt x="5867" y="5400"/>
                    <a:pt x="9467" y="2160"/>
                  </a:cubicBezTo>
                  <a:cubicBezTo>
                    <a:pt x="13067" y="-1080"/>
                    <a:pt x="17333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1214100" y="4500076"/>
              <a:ext cx="171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7400"/>
                    <a:pt x="8533" y="13200"/>
                    <a:pt x="12133" y="9600"/>
                  </a:cubicBezTo>
                  <a:cubicBezTo>
                    <a:pt x="15733" y="6000"/>
                    <a:pt x="18667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1493496" y="4263250"/>
              <a:ext cx="118289" cy="24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034" fill="norm" stroke="1" extrusionOk="0">
                  <a:moveTo>
                    <a:pt x="18671" y="2836"/>
                  </a:moveTo>
                  <a:cubicBezTo>
                    <a:pt x="17207" y="2300"/>
                    <a:pt x="15743" y="1765"/>
                    <a:pt x="12997" y="1854"/>
                  </a:cubicBezTo>
                  <a:cubicBezTo>
                    <a:pt x="10251" y="1943"/>
                    <a:pt x="6224" y="2657"/>
                    <a:pt x="3478" y="5246"/>
                  </a:cubicBezTo>
                  <a:cubicBezTo>
                    <a:pt x="732" y="7834"/>
                    <a:pt x="-732" y="12297"/>
                    <a:pt x="366" y="15421"/>
                  </a:cubicBezTo>
                  <a:cubicBezTo>
                    <a:pt x="1465" y="18545"/>
                    <a:pt x="5126" y="20330"/>
                    <a:pt x="8604" y="20865"/>
                  </a:cubicBezTo>
                  <a:cubicBezTo>
                    <a:pt x="12082" y="21401"/>
                    <a:pt x="15376" y="20687"/>
                    <a:pt x="17573" y="18366"/>
                  </a:cubicBezTo>
                  <a:cubicBezTo>
                    <a:pt x="19770" y="16046"/>
                    <a:pt x="20868" y="12118"/>
                    <a:pt x="20319" y="8816"/>
                  </a:cubicBezTo>
                  <a:cubicBezTo>
                    <a:pt x="19770" y="5513"/>
                    <a:pt x="17573" y="2836"/>
                    <a:pt x="15560" y="1408"/>
                  </a:cubicBezTo>
                  <a:cubicBezTo>
                    <a:pt x="13546" y="-20"/>
                    <a:pt x="11715" y="-199"/>
                    <a:pt x="10434" y="158"/>
                  </a:cubicBezTo>
                  <a:cubicBezTo>
                    <a:pt x="9153" y="515"/>
                    <a:pt x="8421" y="1408"/>
                    <a:pt x="8421" y="2300"/>
                  </a:cubicBezTo>
                  <a:cubicBezTo>
                    <a:pt x="8421" y="3193"/>
                    <a:pt x="9153" y="4085"/>
                    <a:pt x="9885" y="4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1734800" y="4398476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1838053" y="4155097"/>
              <a:ext cx="140734" cy="32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458" fill="norm" stroke="1" extrusionOk="0">
                  <a:moveTo>
                    <a:pt x="684" y="5572"/>
                  </a:moveTo>
                  <a:cubicBezTo>
                    <a:pt x="67" y="4875"/>
                    <a:pt x="-550" y="4178"/>
                    <a:pt x="839" y="3272"/>
                  </a:cubicBezTo>
                  <a:cubicBezTo>
                    <a:pt x="2227" y="2366"/>
                    <a:pt x="5621" y="1252"/>
                    <a:pt x="8090" y="624"/>
                  </a:cubicBezTo>
                  <a:cubicBezTo>
                    <a:pt x="10559" y="-3"/>
                    <a:pt x="12101" y="-142"/>
                    <a:pt x="14261" y="137"/>
                  </a:cubicBezTo>
                  <a:cubicBezTo>
                    <a:pt x="16421" y="415"/>
                    <a:pt x="19199" y="1112"/>
                    <a:pt x="20124" y="3203"/>
                  </a:cubicBezTo>
                  <a:cubicBezTo>
                    <a:pt x="21050" y="5293"/>
                    <a:pt x="20124" y="8777"/>
                    <a:pt x="19507" y="12052"/>
                  </a:cubicBezTo>
                  <a:cubicBezTo>
                    <a:pt x="18890" y="15326"/>
                    <a:pt x="18581" y="18392"/>
                    <a:pt x="1827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1880286" y="4334976"/>
              <a:ext cx="18471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802" y="21600"/>
                  </a:moveTo>
                  <a:cubicBezTo>
                    <a:pt x="311" y="18000"/>
                    <a:pt x="-180" y="14400"/>
                    <a:pt x="65" y="11829"/>
                  </a:cubicBezTo>
                  <a:cubicBezTo>
                    <a:pt x="311" y="9257"/>
                    <a:pt x="1293" y="7714"/>
                    <a:pt x="4975" y="5914"/>
                  </a:cubicBezTo>
                  <a:cubicBezTo>
                    <a:pt x="8656" y="4114"/>
                    <a:pt x="15038" y="2057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2131329" y="4178151"/>
              <a:ext cx="151887" cy="27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450" fill="norm" stroke="1" extrusionOk="0">
                  <a:moveTo>
                    <a:pt x="15167" y="2818"/>
                  </a:moveTo>
                  <a:cubicBezTo>
                    <a:pt x="12575" y="1829"/>
                    <a:pt x="9983" y="839"/>
                    <a:pt x="7823" y="345"/>
                  </a:cubicBezTo>
                  <a:cubicBezTo>
                    <a:pt x="5663" y="-150"/>
                    <a:pt x="3935" y="-150"/>
                    <a:pt x="2351" y="592"/>
                  </a:cubicBezTo>
                  <a:cubicBezTo>
                    <a:pt x="767" y="1334"/>
                    <a:pt x="-673" y="2818"/>
                    <a:pt x="335" y="4467"/>
                  </a:cubicBezTo>
                  <a:cubicBezTo>
                    <a:pt x="1343" y="6116"/>
                    <a:pt x="4799" y="7929"/>
                    <a:pt x="8543" y="9908"/>
                  </a:cubicBezTo>
                  <a:cubicBezTo>
                    <a:pt x="12287" y="11887"/>
                    <a:pt x="16319" y="14030"/>
                    <a:pt x="18479" y="15679"/>
                  </a:cubicBezTo>
                  <a:cubicBezTo>
                    <a:pt x="20639" y="17328"/>
                    <a:pt x="20927" y="18482"/>
                    <a:pt x="20495" y="19306"/>
                  </a:cubicBezTo>
                  <a:cubicBezTo>
                    <a:pt x="20063" y="20131"/>
                    <a:pt x="18911" y="20626"/>
                    <a:pt x="17615" y="20955"/>
                  </a:cubicBezTo>
                  <a:cubicBezTo>
                    <a:pt x="16319" y="21285"/>
                    <a:pt x="14879" y="21450"/>
                    <a:pt x="14015" y="21450"/>
                  </a:cubicBezTo>
                  <a:cubicBezTo>
                    <a:pt x="13151" y="21450"/>
                    <a:pt x="12863" y="21285"/>
                    <a:pt x="12575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2147549" y="4100026"/>
              <a:ext cx="266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360"/>
                    <a:pt x="7200" y="9120"/>
                    <a:pt x="10800" y="5520"/>
                  </a:cubicBezTo>
                  <a:cubicBezTo>
                    <a:pt x="14400" y="1920"/>
                    <a:pt x="1800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9316397" y="1914191"/>
              <a:ext cx="259404" cy="36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10" fill="norm" stroke="1" extrusionOk="0">
                  <a:moveTo>
                    <a:pt x="20467" y="2306"/>
                  </a:moveTo>
                  <a:cubicBezTo>
                    <a:pt x="19941" y="1565"/>
                    <a:pt x="19414" y="824"/>
                    <a:pt x="18711" y="392"/>
                  </a:cubicBezTo>
                  <a:cubicBezTo>
                    <a:pt x="18009" y="-40"/>
                    <a:pt x="17131" y="-163"/>
                    <a:pt x="15638" y="269"/>
                  </a:cubicBezTo>
                  <a:cubicBezTo>
                    <a:pt x="14145" y="701"/>
                    <a:pt x="12038" y="1688"/>
                    <a:pt x="9492" y="3663"/>
                  </a:cubicBezTo>
                  <a:cubicBezTo>
                    <a:pt x="6945" y="5638"/>
                    <a:pt x="3960" y="8600"/>
                    <a:pt x="2204" y="11069"/>
                  </a:cubicBezTo>
                  <a:cubicBezTo>
                    <a:pt x="448" y="13538"/>
                    <a:pt x="-79" y="15512"/>
                    <a:pt x="9" y="17117"/>
                  </a:cubicBezTo>
                  <a:cubicBezTo>
                    <a:pt x="97" y="18722"/>
                    <a:pt x="799" y="19956"/>
                    <a:pt x="2731" y="20635"/>
                  </a:cubicBezTo>
                  <a:cubicBezTo>
                    <a:pt x="4662" y="21314"/>
                    <a:pt x="7823" y="21437"/>
                    <a:pt x="11160" y="20758"/>
                  </a:cubicBezTo>
                  <a:cubicBezTo>
                    <a:pt x="14497" y="20079"/>
                    <a:pt x="18009" y="18598"/>
                    <a:pt x="21521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9747250" y="2068026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9721850" y="2182326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0113839" y="2005771"/>
              <a:ext cx="156191" cy="211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0771" fill="norm" stroke="1" extrusionOk="0">
                  <a:moveTo>
                    <a:pt x="15577" y="501"/>
                  </a:moveTo>
                  <a:cubicBezTo>
                    <a:pt x="14156" y="85"/>
                    <a:pt x="12735" y="-330"/>
                    <a:pt x="10887" y="397"/>
                  </a:cubicBezTo>
                  <a:cubicBezTo>
                    <a:pt x="9040" y="1124"/>
                    <a:pt x="6766" y="2993"/>
                    <a:pt x="4635" y="5589"/>
                  </a:cubicBezTo>
                  <a:cubicBezTo>
                    <a:pt x="2503" y="8185"/>
                    <a:pt x="514" y="11508"/>
                    <a:pt x="87" y="14416"/>
                  </a:cubicBezTo>
                  <a:cubicBezTo>
                    <a:pt x="-339" y="17324"/>
                    <a:pt x="798" y="19816"/>
                    <a:pt x="3356" y="20543"/>
                  </a:cubicBezTo>
                  <a:cubicBezTo>
                    <a:pt x="5914" y="21270"/>
                    <a:pt x="9893" y="20232"/>
                    <a:pt x="13019" y="17739"/>
                  </a:cubicBezTo>
                  <a:cubicBezTo>
                    <a:pt x="16145" y="15247"/>
                    <a:pt x="18419" y="11301"/>
                    <a:pt x="19698" y="8393"/>
                  </a:cubicBezTo>
                  <a:cubicBezTo>
                    <a:pt x="20977" y="5485"/>
                    <a:pt x="21261" y="3616"/>
                    <a:pt x="20693" y="2474"/>
                  </a:cubicBezTo>
                  <a:cubicBezTo>
                    <a:pt x="20124" y="1332"/>
                    <a:pt x="18703" y="916"/>
                    <a:pt x="17140" y="708"/>
                  </a:cubicBezTo>
                  <a:cubicBezTo>
                    <a:pt x="15577" y="501"/>
                    <a:pt x="13872" y="501"/>
                    <a:pt x="12877" y="1020"/>
                  </a:cubicBezTo>
                  <a:cubicBezTo>
                    <a:pt x="11882" y="1539"/>
                    <a:pt x="11598" y="2578"/>
                    <a:pt x="11314" y="3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0388600" y="2055326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0477500" y="1915626"/>
              <a:ext cx="19156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600" fill="norm" stroke="1" extrusionOk="0">
                  <a:moveTo>
                    <a:pt x="0" y="3456"/>
                  </a:moveTo>
                  <a:cubicBezTo>
                    <a:pt x="0" y="2592"/>
                    <a:pt x="0" y="1728"/>
                    <a:pt x="1379" y="1080"/>
                  </a:cubicBezTo>
                  <a:cubicBezTo>
                    <a:pt x="2757" y="432"/>
                    <a:pt x="5515" y="0"/>
                    <a:pt x="7928" y="0"/>
                  </a:cubicBezTo>
                  <a:cubicBezTo>
                    <a:pt x="10340" y="0"/>
                    <a:pt x="12409" y="432"/>
                    <a:pt x="13557" y="1008"/>
                  </a:cubicBezTo>
                  <a:cubicBezTo>
                    <a:pt x="14706" y="1584"/>
                    <a:pt x="14936" y="2304"/>
                    <a:pt x="14247" y="3384"/>
                  </a:cubicBezTo>
                  <a:cubicBezTo>
                    <a:pt x="13557" y="4464"/>
                    <a:pt x="11949" y="5904"/>
                    <a:pt x="10570" y="7128"/>
                  </a:cubicBezTo>
                  <a:cubicBezTo>
                    <a:pt x="9191" y="8352"/>
                    <a:pt x="8043" y="9360"/>
                    <a:pt x="8043" y="10080"/>
                  </a:cubicBezTo>
                  <a:cubicBezTo>
                    <a:pt x="8043" y="10800"/>
                    <a:pt x="9191" y="11232"/>
                    <a:pt x="11489" y="12024"/>
                  </a:cubicBezTo>
                  <a:cubicBezTo>
                    <a:pt x="13787" y="12816"/>
                    <a:pt x="17234" y="13968"/>
                    <a:pt x="19187" y="15048"/>
                  </a:cubicBezTo>
                  <a:cubicBezTo>
                    <a:pt x="21140" y="16128"/>
                    <a:pt x="21600" y="17136"/>
                    <a:pt x="18957" y="18216"/>
                  </a:cubicBezTo>
                  <a:cubicBezTo>
                    <a:pt x="16315" y="19296"/>
                    <a:pt x="10570" y="20448"/>
                    <a:pt x="48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00" name="Drawing"/>
          <p:cNvGrpSpPr/>
          <p:nvPr/>
        </p:nvGrpSpPr>
        <p:grpSpPr>
          <a:xfrm>
            <a:off x="7808769" y="1261215"/>
            <a:ext cx="4130824" cy="1888386"/>
            <a:chOff x="0" y="0"/>
            <a:chExt cx="4130822" cy="1888384"/>
          </a:xfrm>
        </p:grpSpPr>
        <p:sp>
          <p:nvSpPr>
            <p:cNvPr id="2382" name="Line"/>
            <p:cNvSpPr/>
            <p:nvPr/>
          </p:nvSpPr>
          <p:spPr>
            <a:xfrm>
              <a:off x="531901" y="609792"/>
              <a:ext cx="239379" cy="53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435" fill="norm" stroke="1" extrusionOk="0">
                  <a:moveTo>
                    <a:pt x="1389" y="8443"/>
                  </a:moveTo>
                  <a:cubicBezTo>
                    <a:pt x="1020" y="10890"/>
                    <a:pt x="650" y="13337"/>
                    <a:pt x="650" y="15109"/>
                  </a:cubicBezTo>
                  <a:cubicBezTo>
                    <a:pt x="650" y="16880"/>
                    <a:pt x="1020" y="17977"/>
                    <a:pt x="1297" y="18863"/>
                  </a:cubicBezTo>
                  <a:cubicBezTo>
                    <a:pt x="1574" y="19749"/>
                    <a:pt x="1758" y="20424"/>
                    <a:pt x="1666" y="20298"/>
                  </a:cubicBezTo>
                  <a:cubicBezTo>
                    <a:pt x="1574" y="20171"/>
                    <a:pt x="1204" y="19243"/>
                    <a:pt x="1020" y="17302"/>
                  </a:cubicBezTo>
                  <a:cubicBezTo>
                    <a:pt x="835" y="15362"/>
                    <a:pt x="835" y="12408"/>
                    <a:pt x="1297" y="9709"/>
                  </a:cubicBezTo>
                  <a:cubicBezTo>
                    <a:pt x="1758" y="7009"/>
                    <a:pt x="2681" y="4562"/>
                    <a:pt x="3420" y="3127"/>
                  </a:cubicBezTo>
                  <a:cubicBezTo>
                    <a:pt x="4158" y="1693"/>
                    <a:pt x="4712" y="1271"/>
                    <a:pt x="5358" y="891"/>
                  </a:cubicBezTo>
                  <a:cubicBezTo>
                    <a:pt x="6004" y="512"/>
                    <a:pt x="6743" y="174"/>
                    <a:pt x="7574" y="48"/>
                  </a:cubicBezTo>
                  <a:cubicBezTo>
                    <a:pt x="8404" y="-79"/>
                    <a:pt x="9327" y="5"/>
                    <a:pt x="11358" y="849"/>
                  </a:cubicBezTo>
                  <a:cubicBezTo>
                    <a:pt x="13389" y="1693"/>
                    <a:pt x="16527" y="3296"/>
                    <a:pt x="18558" y="5363"/>
                  </a:cubicBezTo>
                  <a:cubicBezTo>
                    <a:pt x="20589" y="7430"/>
                    <a:pt x="21512" y="9962"/>
                    <a:pt x="20404" y="12493"/>
                  </a:cubicBezTo>
                  <a:cubicBezTo>
                    <a:pt x="19297" y="15024"/>
                    <a:pt x="16158" y="17555"/>
                    <a:pt x="12835" y="19074"/>
                  </a:cubicBezTo>
                  <a:cubicBezTo>
                    <a:pt x="9512" y="20593"/>
                    <a:pt x="6004" y="21099"/>
                    <a:pt x="3604" y="21310"/>
                  </a:cubicBezTo>
                  <a:cubicBezTo>
                    <a:pt x="1204" y="21521"/>
                    <a:pt x="-88" y="21437"/>
                    <a:pt x="4" y="21268"/>
                  </a:cubicBezTo>
                  <a:cubicBezTo>
                    <a:pt x="97" y="21099"/>
                    <a:pt x="1574" y="20846"/>
                    <a:pt x="3050" y="20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852630" y="993034"/>
              <a:ext cx="82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884380" y="1037484"/>
              <a:ext cx="1079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5143"/>
                    <a:pt x="9741" y="10286"/>
                    <a:pt x="6141" y="13886"/>
                  </a:cubicBezTo>
                  <a:cubicBezTo>
                    <a:pt x="2541" y="17486"/>
                    <a:pt x="1271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208230" y="826711"/>
              <a:ext cx="139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309" y="11040"/>
                    <a:pt x="2618" y="1783"/>
                    <a:pt x="6218" y="240"/>
                  </a:cubicBezTo>
                  <a:cubicBezTo>
                    <a:pt x="9818" y="-1303"/>
                    <a:pt x="15709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201880" y="935884"/>
              <a:ext cx="171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" y="18327"/>
                    <a:pt x="1067" y="15055"/>
                    <a:pt x="4667" y="11455"/>
                  </a:cubicBezTo>
                  <a:cubicBezTo>
                    <a:pt x="8267" y="7855"/>
                    <a:pt x="14933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1556940" y="591864"/>
              <a:ext cx="152941" cy="52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77" fill="norm" stroke="1" extrusionOk="0">
                  <a:moveTo>
                    <a:pt x="21380" y="1594"/>
                  </a:moveTo>
                  <a:cubicBezTo>
                    <a:pt x="17829" y="906"/>
                    <a:pt x="14279" y="217"/>
                    <a:pt x="11024" y="45"/>
                  </a:cubicBezTo>
                  <a:cubicBezTo>
                    <a:pt x="7769" y="-127"/>
                    <a:pt x="4810" y="217"/>
                    <a:pt x="3183" y="604"/>
                  </a:cubicBezTo>
                  <a:cubicBezTo>
                    <a:pt x="1555" y="992"/>
                    <a:pt x="1259" y="1422"/>
                    <a:pt x="2295" y="2110"/>
                  </a:cubicBezTo>
                  <a:cubicBezTo>
                    <a:pt x="3331" y="2799"/>
                    <a:pt x="5698" y="3746"/>
                    <a:pt x="8065" y="5122"/>
                  </a:cubicBezTo>
                  <a:cubicBezTo>
                    <a:pt x="10432" y="6499"/>
                    <a:pt x="12799" y="8306"/>
                    <a:pt x="13983" y="9425"/>
                  </a:cubicBezTo>
                  <a:cubicBezTo>
                    <a:pt x="15166" y="10544"/>
                    <a:pt x="15166" y="10974"/>
                    <a:pt x="14131" y="11534"/>
                  </a:cubicBezTo>
                  <a:cubicBezTo>
                    <a:pt x="13095" y="12093"/>
                    <a:pt x="11024" y="12781"/>
                    <a:pt x="9248" y="13169"/>
                  </a:cubicBezTo>
                  <a:cubicBezTo>
                    <a:pt x="7473" y="13556"/>
                    <a:pt x="5994" y="13642"/>
                    <a:pt x="5550" y="13900"/>
                  </a:cubicBezTo>
                  <a:cubicBezTo>
                    <a:pt x="5106" y="14158"/>
                    <a:pt x="5698" y="14589"/>
                    <a:pt x="5106" y="15449"/>
                  </a:cubicBezTo>
                  <a:cubicBezTo>
                    <a:pt x="4514" y="16310"/>
                    <a:pt x="2739" y="17600"/>
                    <a:pt x="1555" y="18590"/>
                  </a:cubicBezTo>
                  <a:cubicBezTo>
                    <a:pt x="372" y="19580"/>
                    <a:pt x="-220" y="20268"/>
                    <a:pt x="76" y="20742"/>
                  </a:cubicBezTo>
                  <a:cubicBezTo>
                    <a:pt x="372" y="21215"/>
                    <a:pt x="1555" y="21473"/>
                    <a:pt x="4958" y="21344"/>
                  </a:cubicBezTo>
                  <a:cubicBezTo>
                    <a:pt x="8361" y="21215"/>
                    <a:pt x="13983" y="20698"/>
                    <a:pt x="19605" y="2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1901934" y="729080"/>
              <a:ext cx="181320" cy="275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14" fill="norm" stroke="1" extrusionOk="0">
                  <a:moveTo>
                    <a:pt x="16949" y="3687"/>
                  </a:moveTo>
                  <a:cubicBezTo>
                    <a:pt x="16701" y="2387"/>
                    <a:pt x="16452" y="1088"/>
                    <a:pt x="15708" y="439"/>
                  </a:cubicBezTo>
                  <a:cubicBezTo>
                    <a:pt x="14963" y="-211"/>
                    <a:pt x="13721" y="-211"/>
                    <a:pt x="11859" y="926"/>
                  </a:cubicBezTo>
                  <a:cubicBezTo>
                    <a:pt x="9997" y="2063"/>
                    <a:pt x="7515" y="4336"/>
                    <a:pt x="5404" y="7341"/>
                  </a:cubicBezTo>
                  <a:cubicBezTo>
                    <a:pt x="3294" y="10345"/>
                    <a:pt x="1556" y="14081"/>
                    <a:pt x="687" y="16436"/>
                  </a:cubicBezTo>
                  <a:cubicBezTo>
                    <a:pt x="-182" y="18791"/>
                    <a:pt x="-182" y="19765"/>
                    <a:pt x="439" y="20415"/>
                  </a:cubicBezTo>
                  <a:cubicBezTo>
                    <a:pt x="1059" y="21064"/>
                    <a:pt x="2301" y="21389"/>
                    <a:pt x="4784" y="20821"/>
                  </a:cubicBezTo>
                  <a:cubicBezTo>
                    <a:pt x="7266" y="20252"/>
                    <a:pt x="10990" y="18791"/>
                    <a:pt x="13970" y="16436"/>
                  </a:cubicBezTo>
                  <a:cubicBezTo>
                    <a:pt x="16949" y="14081"/>
                    <a:pt x="19184" y="10833"/>
                    <a:pt x="20301" y="8721"/>
                  </a:cubicBezTo>
                  <a:cubicBezTo>
                    <a:pt x="21418" y="6610"/>
                    <a:pt x="21418" y="5636"/>
                    <a:pt x="21046" y="4824"/>
                  </a:cubicBezTo>
                  <a:cubicBezTo>
                    <a:pt x="20673" y="4012"/>
                    <a:pt x="19928" y="3362"/>
                    <a:pt x="18935" y="2956"/>
                  </a:cubicBezTo>
                  <a:cubicBezTo>
                    <a:pt x="17942" y="2550"/>
                    <a:pt x="16701" y="2387"/>
                    <a:pt x="15459" y="2469"/>
                  </a:cubicBezTo>
                  <a:cubicBezTo>
                    <a:pt x="14218" y="2550"/>
                    <a:pt x="12977" y="2875"/>
                    <a:pt x="12604" y="3524"/>
                  </a:cubicBezTo>
                  <a:cubicBezTo>
                    <a:pt x="12232" y="4174"/>
                    <a:pt x="12728" y="5148"/>
                    <a:pt x="13225" y="6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179780" y="87873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279719" y="628926"/>
              <a:ext cx="190278" cy="40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1" fill="norm" stroke="1" extrusionOk="0">
                  <a:moveTo>
                    <a:pt x="185" y="4790"/>
                  </a:moveTo>
                  <a:cubicBezTo>
                    <a:pt x="-50" y="3899"/>
                    <a:pt x="-285" y="3009"/>
                    <a:pt x="1006" y="2229"/>
                  </a:cubicBezTo>
                  <a:cubicBezTo>
                    <a:pt x="2298" y="1450"/>
                    <a:pt x="5115" y="782"/>
                    <a:pt x="8050" y="392"/>
                  </a:cubicBezTo>
                  <a:cubicBezTo>
                    <a:pt x="10985" y="2"/>
                    <a:pt x="14037" y="-109"/>
                    <a:pt x="16502" y="114"/>
                  </a:cubicBezTo>
                  <a:cubicBezTo>
                    <a:pt x="18967" y="336"/>
                    <a:pt x="20845" y="893"/>
                    <a:pt x="21080" y="2507"/>
                  </a:cubicBezTo>
                  <a:cubicBezTo>
                    <a:pt x="21315" y="4122"/>
                    <a:pt x="19906" y="6794"/>
                    <a:pt x="18615" y="9856"/>
                  </a:cubicBezTo>
                  <a:cubicBezTo>
                    <a:pt x="17324" y="12918"/>
                    <a:pt x="16150" y="16369"/>
                    <a:pt x="15563" y="18373"/>
                  </a:cubicBezTo>
                  <a:cubicBezTo>
                    <a:pt x="14976" y="20378"/>
                    <a:pt x="14976" y="20934"/>
                    <a:pt x="14976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329735" y="857567"/>
              <a:ext cx="192946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72" y="21600"/>
                  </a:moveTo>
                  <a:cubicBezTo>
                    <a:pt x="37" y="15916"/>
                    <a:pt x="-198" y="10232"/>
                    <a:pt x="272" y="6253"/>
                  </a:cubicBezTo>
                  <a:cubicBezTo>
                    <a:pt x="741" y="2274"/>
                    <a:pt x="1915" y="0"/>
                    <a:pt x="5554" y="0"/>
                  </a:cubicBezTo>
                  <a:cubicBezTo>
                    <a:pt x="9193" y="0"/>
                    <a:pt x="15298" y="2274"/>
                    <a:pt x="21402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2541730" y="1043834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2940578" y="752949"/>
              <a:ext cx="217071" cy="33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385" fill="norm" stroke="1" extrusionOk="0">
                  <a:moveTo>
                    <a:pt x="12832" y="2382"/>
                  </a:moveTo>
                  <a:cubicBezTo>
                    <a:pt x="12832" y="1426"/>
                    <a:pt x="12832" y="469"/>
                    <a:pt x="12328" y="127"/>
                  </a:cubicBezTo>
                  <a:cubicBezTo>
                    <a:pt x="11823" y="-215"/>
                    <a:pt x="10814" y="58"/>
                    <a:pt x="8795" y="1904"/>
                  </a:cubicBezTo>
                  <a:cubicBezTo>
                    <a:pt x="6776" y="3750"/>
                    <a:pt x="3748" y="7167"/>
                    <a:pt x="1931" y="10312"/>
                  </a:cubicBezTo>
                  <a:cubicBezTo>
                    <a:pt x="115" y="13456"/>
                    <a:pt x="-491" y="16327"/>
                    <a:pt x="417" y="18309"/>
                  </a:cubicBezTo>
                  <a:cubicBezTo>
                    <a:pt x="1326" y="20291"/>
                    <a:pt x="3748" y="21385"/>
                    <a:pt x="6574" y="21385"/>
                  </a:cubicBezTo>
                  <a:cubicBezTo>
                    <a:pt x="9401" y="21385"/>
                    <a:pt x="12630" y="20291"/>
                    <a:pt x="15255" y="17899"/>
                  </a:cubicBezTo>
                  <a:cubicBezTo>
                    <a:pt x="17879" y="15507"/>
                    <a:pt x="19898" y="11815"/>
                    <a:pt x="20503" y="8876"/>
                  </a:cubicBezTo>
                  <a:cubicBezTo>
                    <a:pt x="21109" y="5937"/>
                    <a:pt x="20302" y="3750"/>
                    <a:pt x="18485" y="2451"/>
                  </a:cubicBezTo>
                  <a:cubicBezTo>
                    <a:pt x="16668" y="1152"/>
                    <a:pt x="13842" y="742"/>
                    <a:pt x="12227" y="1289"/>
                  </a:cubicBezTo>
                  <a:cubicBezTo>
                    <a:pt x="10612" y="1836"/>
                    <a:pt x="10208" y="3339"/>
                    <a:pt x="9804" y="4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265630" y="92318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3391814" y="713634"/>
              <a:ext cx="127817" cy="26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73" fill="norm" stroke="1" extrusionOk="0">
                  <a:moveTo>
                    <a:pt x="18947" y="0"/>
                  </a:moveTo>
                  <a:cubicBezTo>
                    <a:pt x="15114" y="2721"/>
                    <a:pt x="11282" y="5443"/>
                    <a:pt x="8147" y="8334"/>
                  </a:cubicBezTo>
                  <a:cubicBezTo>
                    <a:pt x="5011" y="11225"/>
                    <a:pt x="2572" y="14287"/>
                    <a:pt x="1179" y="16413"/>
                  </a:cubicBezTo>
                  <a:cubicBezTo>
                    <a:pt x="-215" y="18539"/>
                    <a:pt x="-563" y="19729"/>
                    <a:pt x="1179" y="20494"/>
                  </a:cubicBezTo>
                  <a:cubicBezTo>
                    <a:pt x="2921" y="21260"/>
                    <a:pt x="6753" y="21600"/>
                    <a:pt x="10411" y="21430"/>
                  </a:cubicBezTo>
                  <a:cubicBezTo>
                    <a:pt x="14069" y="21260"/>
                    <a:pt x="17553" y="20580"/>
                    <a:pt x="21037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3500580" y="916834"/>
              <a:ext cx="57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2880"/>
                    <a:pt x="8800" y="5760"/>
                    <a:pt x="5200" y="9360"/>
                  </a:cubicBezTo>
                  <a:cubicBezTo>
                    <a:pt x="1600" y="12960"/>
                    <a:pt x="8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3665680" y="627065"/>
              <a:ext cx="140898" cy="60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517" fill="norm" stroke="1" extrusionOk="0">
                  <a:moveTo>
                    <a:pt x="13341" y="367"/>
                  </a:moveTo>
                  <a:cubicBezTo>
                    <a:pt x="14612" y="142"/>
                    <a:pt x="15882" y="-83"/>
                    <a:pt x="17153" y="29"/>
                  </a:cubicBezTo>
                  <a:cubicBezTo>
                    <a:pt x="18424" y="142"/>
                    <a:pt x="19694" y="592"/>
                    <a:pt x="20488" y="1492"/>
                  </a:cubicBezTo>
                  <a:cubicBezTo>
                    <a:pt x="21282" y="2392"/>
                    <a:pt x="21600" y="3742"/>
                    <a:pt x="20012" y="5054"/>
                  </a:cubicBezTo>
                  <a:cubicBezTo>
                    <a:pt x="18424" y="6367"/>
                    <a:pt x="14929" y="7642"/>
                    <a:pt x="12865" y="8729"/>
                  </a:cubicBezTo>
                  <a:cubicBezTo>
                    <a:pt x="10800" y="9817"/>
                    <a:pt x="10165" y="10717"/>
                    <a:pt x="11118" y="11879"/>
                  </a:cubicBezTo>
                  <a:cubicBezTo>
                    <a:pt x="12071" y="13042"/>
                    <a:pt x="14612" y="14467"/>
                    <a:pt x="15882" y="15667"/>
                  </a:cubicBezTo>
                  <a:cubicBezTo>
                    <a:pt x="17153" y="16867"/>
                    <a:pt x="17153" y="17842"/>
                    <a:pt x="14294" y="18779"/>
                  </a:cubicBezTo>
                  <a:cubicBezTo>
                    <a:pt x="11435" y="19717"/>
                    <a:pt x="5718" y="20617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84077" y="1412639"/>
              <a:ext cx="603504" cy="13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18" fill="norm" stroke="1" extrusionOk="0">
                  <a:moveTo>
                    <a:pt x="2502" y="9175"/>
                  </a:moveTo>
                  <a:cubicBezTo>
                    <a:pt x="1822" y="8147"/>
                    <a:pt x="1142" y="7118"/>
                    <a:pt x="1029" y="6432"/>
                  </a:cubicBezTo>
                  <a:cubicBezTo>
                    <a:pt x="916" y="5747"/>
                    <a:pt x="1369" y="5404"/>
                    <a:pt x="2766" y="4375"/>
                  </a:cubicBezTo>
                  <a:cubicBezTo>
                    <a:pt x="4163" y="3347"/>
                    <a:pt x="6505" y="1632"/>
                    <a:pt x="8808" y="775"/>
                  </a:cubicBezTo>
                  <a:cubicBezTo>
                    <a:pt x="11112" y="-82"/>
                    <a:pt x="13377" y="-82"/>
                    <a:pt x="14812" y="89"/>
                  </a:cubicBezTo>
                  <a:cubicBezTo>
                    <a:pt x="16247" y="261"/>
                    <a:pt x="16851" y="604"/>
                    <a:pt x="17267" y="1461"/>
                  </a:cubicBezTo>
                  <a:cubicBezTo>
                    <a:pt x="17682" y="2318"/>
                    <a:pt x="17909" y="3689"/>
                    <a:pt x="17796" y="4718"/>
                  </a:cubicBezTo>
                  <a:cubicBezTo>
                    <a:pt x="17682" y="5747"/>
                    <a:pt x="17229" y="6432"/>
                    <a:pt x="15605" y="8489"/>
                  </a:cubicBezTo>
                  <a:cubicBezTo>
                    <a:pt x="13982" y="10547"/>
                    <a:pt x="11187" y="13975"/>
                    <a:pt x="8582" y="16375"/>
                  </a:cubicBezTo>
                  <a:cubicBezTo>
                    <a:pt x="5976" y="18775"/>
                    <a:pt x="3559" y="20147"/>
                    <a:pt x="2086" y="20832"/>
                  </a:cubicBezTo>
                  <a:cubicBezTo>
                    <a:pt x="614" y="21518"/>
                    <a:pt x="85" y="21518"/>
                    <a:pt x="10" y="21518"/>
                  </a:cubicBezTo>
                  <a:cubicBezTo>
                    <a:pt x="-66" y="21518"/>
                    <a:pt x="312" y="21518"/>
                    <a:pt x="1935" y="20661"/>
                  </a:cubicBezTo>
                  <a:cubicBezTo>
                    <a:pt x="3559" y="19804"/>
                    <a:pt x="6429" y="18089"/>
                    <a:pt x="8582" y="17061"/>
                  </a:cubicBezTo>
                  <a:cubicBezTo>
                    <a:pt x="10734" y="16032"/>
                    <a:pt x="12169" y="15689"/>
                    <a:pt x="13075" y="15518"/>
                  </a:cubicBezTo>
                  <a:cubicBezTo>
                    <a:pt x="13982" y="15347"/>
                    <a:pt x="14359" y="15347"/>
                    <a:pt x="14284" y="15689"/>
                  </a:cubicBezTo>
                  <a:cubicBezTo>
                    <a:pt x="14208" y="16032"/>
                    <a:pt x="13679" y="16718"/>
                    <a:pt x="12244" y="17575"/>
                  </a:cubicBezTo>
                  <a:cubicBezTo>
                    <a:pt x="10810" y="18432"/>
                    <a:pt x="8468" y="19461"/>
                    <a:pt x="6769" y="20147"/>
                  </a:cubicBezTo>
                  <a:cubicBezTo>
                    <a:pt x="5070" y="20832"/>
                    <a:pt x="4012" y="21175"/>
                    <a:pt x="3219" y="21347"/>
                  </a:cubicBezTo>
                  <a:cubicBezTo>
                    <a:pt x="2426" y="21518"/>
                    <a:pt x="1898" y="21518"/>
                    <a:pt x="1822" y="21175"/>
                  </a:cubicBezTo>
                  <a:cubicBezTo>
                    <a:pt x="1747" y="20832"/>
                    <a:pt x="2124" y="20147"/>
                    <a:pt x="3559" y="18775"/>
                  </a:cubicBezTo>
                  <a:cubicBezTo>
                    <a:pt x="4994" y="17404"/>
                    <a:pt x="7486" y="15347"/>
                    <a:pt x="10658" y="13975"/>
                  </a:cubicBezTo>
                  <a:cubicBezTo>
                    <a:pt x="13831" y="12604"/>
                    <a:pt x="17682" y="11918"/>
                    <a:pt x="21534" y="11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-1" y="-1"/>
              <a:ext cx="4130824" cy="188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79" fill="norm" stroke="1" extrusionOk="0">
                  <a:moveTo>
                    <a:pt x="13499" y="3656"/>
                  </a:moveTo>
                  <a:cubicBezTo>
                    <a:pt x="13411" y="3244"/>
                    <a:pt x="13323" y="2833"/>
                    <a:pt x="13074" y="2495"/>
                  </a:cubicBezTo>
                  <a:cubicBezTo>
                    <a:pt x="12825" y="2156"/>
                    <a:pt x="12417" y="1890"/>
                    <a:pt x="12030" y="1684"/>
                  </a:cubicBezTo>
                  <a:cubicBezTo>
                    <a:pt x="11643" y="1479"/>
                    <a:pt x="11279" y="1334"/>
                    <a:pt x="10897" y="1225"/>
                  </a:cubicBezTo>
                  <a:cubicBezTo>
                    <a:pt x="10516" y="1116"/>
                    <a:pt x="10119" y="1043"/>
                    <a:pt x="9721" y="1007"/>
                  </a:cubicBezTo>
                  <a:cubicBezTo>
                    <a:pt x="9323" y="971"/>
                    <a:pt x="8925" y="971"/>
                    <a:pt x="8505" y="995"/>
                  </a:cubicBezTo>
                  <a:cubicBezTo>
                    <a:pt x="8086" y="1019"/>
                    <a:pt x="7644" y="1067"/>
                    <a:pt x="7207" y="1176"/>
                  </a:cubicBezTo>
                  <a:cubicBezTo>
                    <a:pt x="6771" y="1285"/>
                    <a:pt x="6340" y="1454"/>
                    <a:pt x="5909" y="1648"/>
                  </a:cubicBezTo>
                  <a:cubicBezTo>
                    <a:pt x="5478" y="1841"/>
                    <a:pt x="5047" y="2059"/>
                    <a:pt x="4622" y="2301"/>
                  </a:cubicBezTo>
                  <a:cubicBezTo>
                    <a:pt x="4197" y="2543"/>
                    <a:pt x="3777" y="2809"/>
                    <a:pt x="3384" y="3099"/>
                  </a:cubicBezTo>
                  <a:cubicBezTo>
                    <a:pt x="2992" y="3390"/>
                    <a:pt x="2628" y="3704"/>
                    <a:pt x="2252" y="4103"/>
                  </a:cubicBezTo>
                  <a:cubicBezTo>
                    <a:pt x="1876" y="4502"/>
                    <a:pt x="1490" y="4986"/>
                    <a:pt x="1164" y="5579"/>
                  </a:cubicBezTo>
                  <a:cubicBezTo>
                    <a:pt x="838" y="6171"/>
                    <a:pt x="573" y="6873"/>
                    <a:pt x="390" y="7647"/>
                  </a:cubicBezTo>
                  <a:cubicBezTo>
                    <a:pt x="208" y="8421"/>
                    <a:pt x="109" y="9267"/>
                    <a:pt x="53" y="10174"/>
                  </a:cubicBezTo>
                  <a:cubicBezTo>
                    <a:pt x="-2" y="11081"/>
                    <a:pt x="-13" y="12049"/>
                    <a:pt x="15" y="12944"/>
                  </a:cubicBezTo>
                  <a:cubicBezTo>
                    <a:pt x="42" y="13839"/>
                    <a:pt x="109" y="14661"/>
                    <a:pt x="225" y="15459"/>
                  </a:cubicBezTo>
                  <a:cubicBezTo>
                    <a:pt x="341" y="16258"/>
                    <a:pt x="506" y="17032"/>
                    <a:pt x="733" y="17709"/>
                  </a:cubicBezTo>
                  <a:cubicBezTo>
                    <a:pt x="959" y="18386"/>
                    <a:pt x="1247" y="18967"/>
                    <a:pt x="1595" y="19463"/>
                  </a:cubicBezTo>
                  <a:cubicBezTo>
                    <a:pt x="1943" y="19958"/>
                    <a:pt x="2351" y="20370"/>
                    <a:pt x="2777" y="20672"/>
                  </a:cubicBezTo>
                  <a:cubicBezTo>
                    <a:pt x="3202" y="20974"/>
                    <a:pt x="3644" y="21168"/>
                    <a:pt x="4047" y="21301"/>
                  </a:cubicBezTo>
                  <a:cubicBezTo>
                    <a:pt x="4451" y="21434"/>
                    <a:pt x="4815" y="21506"/>
                    <a:pt x="5207" y="21543"/>
                  </a:cubicBezTo>
                  <a:cubicBezTo>
                    <a:pt x="5600" y="21579"/>
                    <a:pt x="6020" y="21579"/>
                    <a:pt x="6445" y="21579"/>
                  </a:cubicBezTo>
                  <a:cubicBezTo>
                    <a:pt x="6870" y="21579"/>
                    <a:pt x="7301" y="21579"/>
                    <a:pt x="7754" y="21567"/>
                  </a:cubicBezTo>
                  <a:cubicBezTo>
                    <a:pt x="8207" y="21555"/>
                    <a:pt x="8682" y="21531"/>
                    <a:pt x="9157" y="21482"/>
                  </a:cubicBezTo>
                  <a:cubicBezTo>
                    <a:pt x="9632" y="21434"/>
                    <a:pt x="10108" y="21361"/>
                    <a:pt x="10583" y="21265"/>
                  </a:cubicBezTo>
                  <a:cubicBezTo>
                    <a:pt x="11058" y="21168"/>
                    <a:pt x="11533" y="21047"/>
                    <a:pt x="12013" y="20902"/>
                  </a:cubicBezTo>
                  <a:cubicBezTo>
                    <a:pt x="12494" y="20757"/>
                    <a:pt x="12980" y="20587"/>
                    <a:pt x="13444" y="20394"/>
                  </a:cubicBezTo>
                  <a:cubicBezTo>
                    <a:pt x="13908" y="20200"/>
                    <a:pt x="14350" y="19983"/>
                    <a:pt x="14776" y="19729"/>
                  </a:cubicBezTo>
                  <a:cubicBezTo>
                    <a:pt x="15201" y="19475"/>
                    <a:pt x="15610" y="19184"/>
                    <a:pt x="16013" y="18846"/>
                  </a:cubicBezTo>
                  <a:cubicBezTo>
                    <a:pt x="16416" y="18507"/>
                    <a:pt x="16814" y="18120"/>
                    <a:pt x="17195" y="17709"/>
                  </a:cubicBezTo>
                  <a:cubicBezTo>
                    <a:pt x="17576" y="17298"/>
                    <a:pt x="17941" y="16862"/>
                    <a:pt x="18300" y="16427"/>
                  </a:cubicBezTo>
                  <a:cubicBezTo>
                    <a:pt x="18659" y="15992"/>
                    <a:pt x="19013" y="15556"/>
                    <a:pt x="19377" y="15048"/>
                  </a:cubicBezTo>
                  <a:cubicBezTo>
                    <a:pt x="19742" y="14540"/>
                    <a:pt x="20118" y="13960"/>
                    <a:pt x="20432" y="13343"/>
                  </a:cubicBezTo>
                  <a:cubicBezTo>
                    <a:pt x="20747" y="12726"/>
                    <a:pt x="21001" y="12073"/>
                    <a:pt x="21195" y="11311"/>
                  </a:cubicBezTo>
                  <a:cubicBezTo>
                    <a:pt x="21388" y="10549"/>
                    <a:pt x="21521" y="9678"/>
                    <a:pt x="21554" y="8832"/>
                  </a:cubicBezTo>
                  <a:cubicBezTo>
                    <a:pt x="21587" y="7985"/>
                    <a:pt x="21521" y="7163"/>
                    <a:pt x="21361" y="6328"/>
                  </a:cubicBezTo>
                  <a:cubicBezTo>
                    <a:pt x="21200" y="5494"/>
                    <a:pt x="20946" y="4647"/>
                    <a:pt x="20653" y="3958"/>
                  </a:cubicBezTo>
                  <a:cubicBezTo>
                    <a:pt x="20361" y="3269"/>
                    <a:pt x="20029" y="2736"/>
                    <a:pt x="19725" y="2313"/>
                  </a:cubicBezTo>
                  <a:cubicBezTo>
                    <a:pt x="19421" y="1890"/>
                    <a:pt x="19145" y="1575"/>
                    <a:pt x="18753" y="1249"/>
                  </a:cubicBezTo>
                  <a:cubicBezTo>
                    <a:pt x="18361" y="922"/>
                    <a:pt x="17853" y="584"/>
                    <a:pt x="17383" y="366"/>
                  </a:cubicBezTo>
                  <a:cubicBezTo>
                    <a:pt x="16913" y="148"/>
                    <a:pt x="16483" y="52"/>
                    <a:pt x="16030" y="15"/>
                  </a:cubicBezTo>
                  <a:cubicBezTo>
                    <a:pt x="15577" y="-21"/>
                    <a:pt x="15101" y="3"/>
                    <a:pt x="14615" y="112"/>
                  </a:cubicBezTo>
                  <a:cubicBezTo>
                    <a:pt x="14129" y="221"/>
                    <a:pt x="13632" y="414"/>
                    <a:pt x="13124" y="693"/>
                  </a:cubicBezTo>
                  <a:cubicBezTo>
                    <a:pt x="12616" y="971"/>
                    <a:pt x="12096" y="1334"/>
                    <a:pt x="11693" y="1636"/>
                  </a:cubicBezTo>
                  <a:cubicBezTo>
                    <a:pt x="11290" y="1938"/>
                    <a:pt x="11002" y="2180"/>
                    <a:pt x="10715" y="24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2" name="Drawing"/>
          <p:cNvGrpSpPr/>
          <p:nvPr/>
        </p:nvGrpSpPr>
        <p:grpSpPr>
          <a:xfrm>
            <a:off x="2023204" y="1841499"/>
            <a:ext cx="8085996" cy="6711951"/>
            <a:chOff x="0" y="0"/>
            <a:chExt cx="8085995" cy="6711949"/>
          </a:xfrm>
        </p:grpSpPr>
        <p:sp>
          <p:nvSpPr>
            <p:cNvPr id="2402" name="Line"/>
            <p:cNvSpPr/>
            <p:nvPr/>
          </p:nvSpPr>
          <p:spPr>
            <a:xfrm>
              <a:off x="167011" y="113636"/>
              <a:ext cx="298472" cy="733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95" fill="norm" stroke="1" extrusionOk="0">
                  <a:moveTo>
                    <a:pt x="2288" y="1130"/>
                  </a:moveTo>
                  <a:cubicBezTo>
                    <a:pt x="1838" y="2426"/>
                    <a:pt x="1388" y="3722"/>
                    <a:pt x="1763" y="5604"/>
                  </a:cubicBezTo>
                  <a:cubicBezTo>
                    <a:pt x="2138" y="7487"/>
                    <a:pt x="3338" y="9955"/>
                    <a:pt x="4238" y="11714"/>
                  </a:cubicBezTo>
                  <a:cubicBezTo>
                    <a:pt x="5138" y="13473"/>
                    <a:pt x="5738" y="14522"/>
                    <a:pt x="6113" y="15355"/>
                  </a:cubicBezTo>
                  <a:cubicBezTo>
                    <a:pt x="6488" y="16188"/>
                    <a:pt x="6638" y="16805"/>
                    <a:pt x="6413" y="16929"/>
                  </a:cubicBezTo>
                  <a:cubicBezTo>
                    <a:pt x="6188" y="17052"/>
                    <a:pt x="5588" y="16682"/>
                    <a:pt x="4613" y="15509"/>
                  </a:cubicBezTo>
                  <a:cubicBezTo>
                    <a:pt x="3638" y="14337"/>
                    <a:pt x="2288" y="12362"/>
                    <a:pt x="1313" y="10295"/>
                  </a:cubicBezTo>
                  <a:cubicBezTo>
                    <a:pt x="338" y="8227"/>
                    <a:pt x="-262" y="6067"/>
                    <a:pt x="113" y="4308"/>
                  </a:cubicBezTo>
                  <a:cubicBezTo>
                    <a:pt x="488" y="2549"/>
                    <a:pt x="1838" y="1192"/>
                    <a:pt x="3413" y="513"/>
                  </a:cubicBezTo>
                  <a:cubicBezTo>
                    <a:pt x="4988" y="-166"/>
                    <a:pt x="6788" y="-166"/>
                    <a:pt x="9338" y="482"/>
                  </a:cubicBezTo>
                  <a:cubicBezTo>
                    <a:pt x="11888" y="1130"/>
                    <a:pt x="15188" y="2426"/>
                    <a:pt x="17438" y="4061"/>
                  </a:cubicBezTo>
                  <a:cubicBezTo>
                    <a:pt x="19688" y="5697"/>
                    <a:pt x="20888" y="7672"/>
                    <a:pt x="21113" y="9647"/>
                  </a:cubicBezTo>
                  <a:cubicBezTo>
                    <a:pt x="21338" y="11621"/>
                    <a:pt x="20588" y="13596"/>
                    <a:pt x="18638" y="15479"/>
                  </a:cubicBezTo>
                  <a:cubicBezTo>
                    <a:pt x="16688" y="17361"/>
                    <a:pt x="13538" y="19151"/>
                    <a:pt x="11513" y="20138"/>
                  </a:cubicBezTo>
                  <a:cubicBezTo>
                    <a:pt x="9488" y="21125"/>
                    <a:pt x="8588" y="21311"/>
                    <a:pt x="7763" y="21372"/>
                  </a:cubicBezTo>
                  <a:cubicBezTo>
                    <a:pt x="6938" y="21434"/>
                    <a:pt x="6188" y="21372"/>
                    <a:pt x="5813" y="21156"/>
                  </a:cubicBezTo>
                  <a:cubicBezTo>
                    <a:pt x="5438" y="20940"/>
                    <a:pt x="5438" y="20570"/>
                    <a:pt x="6113" y="19984"/>
                  </a:cubicBezTo>
                  <a:cubicBezTo>
                    <a:pt x="6788" y="19397"/>
                    <a:pt x="8138" y="18595"/>
                    <a:pt x="9488" y="17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548545" y="615950"/>
              <a:ext cx="1651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4353"/>
                    <a:pt x="10523" y="8707"/>
                    <a:pt x="14123" y="12307"/>
                  </a:cubicBezTo>
                  <a:cubicBezTo>
                    <a:pt x="17723" y="15907"/>
                    <a:pt x="19662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543849" y="615950"/>
              <a:ext cx="188847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21177" y="0"/>
                  </a:moveTo>
                  <a:cubicBezTo>
                    <a:pt x="16430" y="3120"/>
                    <a:pt x="11682" y="6240"/>
                    <a:pt x="8003" y="9540"/>
                  </a:cubicBezTo>
                  <a:cubicBezTo>
                    <a:pt x="4324" y="12840"/>
                    <a:pt x="1713" y="16320"/>
                    <a:pt x="645" y="18360"/>
                  </a:cubicBezTo>
                  <a:cubicBezTo>
                    <a:pt x="-423" y="20400"/>
                    <a:pt x="52" y="21000"/>
                    <a:pt x="5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897795" y="40005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910495" y="552449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472859" y="91836"/>
              <a:ext cx="193287" cy="73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64" fill="norm" stroke="1" extrusionOk="0">
                  <a:moveTo>
                    <a:pt x="14779" y="2136"/>
                  </a:moveTo>
                  <a:cubicBezTo>
                    <a:pt x="14549" y="1519"/>
                    <a:pt x="14319" y="901"/>
                    <a:pt x="13745" y="500"/>
                  </a:cubicBezTo>
                  <a:cubicBezTo>
                    <a:pt x="13170" y="99"/>
                    <a:pt x="12251" y="-86"/>
                    <a:pt x="9953" y="37"/>
                  </a:cubicBezTo>
                  <a:cubicBezTo>
                    <a:pt x="7655" y="161"/>
                    <a:pt x="3979" y="593"/>
                    <a:pt x="1911" y="1056"/>
                  </a:cubicBezTo>
                  <a:cubicBezTo>
                    <a:pt x="-157" y="1519"/>
                    <a:pt x="-617" y="2012"/>
                    <a:pt x="877" y="2753"/>
                  </a:cubicBezTo>
                  <a:cubicBezTo>
                    <a:pt x="2370" y="3493"/>
                    <a:pt x="5817" y="4481"/>
                    <a:pt x="8689" y="5746"/>
                  </a:cubicBezTo>
                  <a:cubicBezTo>
                    <a:pt x="11562" y="7011"/>
                    <a:pt x="13860" y="8554"/>
                    <a:pt x="14204" y="9727"/>
                  </a:cubicBezTo>
                  <a:cubicBezTo>
                    <a:pt x="14549" y="10899"/>
                    <a:pt x="12940" y="11701"/>
                    <a:pt x="11562" y="12257"/>
                  </a:cubicBezTo>
                  <a:cubicBezTo>
                    <a:pt x="10183" y="12812"/>
                    <a:pt x="9034" y="13121"/>
                    <a:pt x="7770" y="13275"/>
                  </a:cubicBezTo>
                  <a:cubicBezTo>
                    <a:pt x="6506" y="13429"/>
                    <a:pt x="5128" y="13429"/>
                    <a:pt x="4438" y="13275"/>
                  </a:cubicBezTo>
                  <a:cubicBezTo>
                    <a:pt x="3749" y="13121"/>
                    <a:pt x="3749" y="12812"/>
                    <a:pt x="4323" y="12627"/>
                  </a:cubicBezTo>
                  <a:cubicBezTo>
                    <a:pt x="4898" y="12442"/>
                    <a:pt x="6047" y="12380"/>
                    <a:pt x="7196" y="12442"/>
                  </a:cubicBezTo>
                  <a:cubicBezTo>
                    <a:pt x="8345" y="12504"/>
                    <a:pt x="9494" y="12689"/>
                    <a:pt x="9838" y="13399"/>
                  </a:cubicBezTo>
                  <a:cubicBezTo>
                    <a:pt x="10183" y="14108"/>
                    <a:pt x="9723" y="15343"/>
                    <a:pt x="9034" y="16608"/>
                  </a:cubicBezTo>
                  <a:cubicBezTo>
                    <a:pt x="8345" y="17873"/>
                    <a:pt x="7426" y="19169"/>
                    <a:pt x="7196" y="19971"/>
                  </a:cubicBezTo>
                  <a:cubicBezTo>
                    <a:pt x="6966" y="20773"/>
                    <a:pt x="7426" y="21082"/>
                    <a:pt x="8919" y="21267"/>
                  </a:cubicBezTo>
                  <a:cubicBezTo>
                    <a:pt x="10413" y="21452"/>
                    <a:pt x="12940" y="21514"/>
                    <a:pt x="15123" y="21421"/>
                  </a:cubicBezTo>
                  <a:cubicBezTo>
                    <a:pt x="17306" y="21329"/>
                    <a:pt x="19145" y="21082"/>
                    <a:pt x="20983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017512" y="234950"/>
              <a:ext cx="42334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1152"/>
                  </a:moveTo>
                  <a:cubicBezTo>
                    <a:pt x="1080" y="576"/>
                    <a:pt x="0" y="0"/>
                    <a:pt x="0" y="0"/>
                  </a:cubicBezTo>
                  <a:cubicBezTo>
                    <a:pt x="0" y="0"/>
                    <a:pt x="1080" y="576"/>
                    <a:pt x="4320" y="2592"/>
                  </a:cubicBezTo>
                  <a:cubicBezTo>
                    <a:pt x="7560" y="4608"/>
                    <a:pt x="12960" y="8064"/>
                    <a:pt x="16200" y="11472"/>
                  </a:cubicBezTo>
                  <a:cubicBezTo>
                    <a:pt x="19440" y="14880"/>
                    <a:pt x="2052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155095" y="698500"/>
              <a:ext cx="1333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536095" y="242771"/>
              <a:ext cx="203201" cy="363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42" fill="norm" stroke="1" extrusionOk="0">
                  <a:moveTo>
                    <a:pt x="0" y="2521"/>
                  </a:moveTo>
                  <a:cubicBezTo>
                    <a:pt x="0" y="1776"/>
                    <a:pt x="0" y="1031"/>
                    <a:pt x="556" y="535"/>
                  </a:cubicBezTo>
                  <a:cubicBezTo>
                    <a:pt x="1113" y="38"/>
                    <a:pt x="2226" y="-210"/>
                    <a:pt x="4565" y="224"/>
                  </a:cubicBezTo>
                  <a:cubicBezTo>
                    <a:pt x="6903" y="659"/>
                    <a:pt x="10466" y="1776"/>
                    <a:pt x="12136" y="3514"/>
                  </a:cubicBezTo>
                  <a:cubicBezTo>
                    <a:pt x="13806" y="5252"/>
                    <a:pt x="13583" y="7611"/>
                    <a:pt x="11802" y="9969"/>
                  </a:cubicBezTo>
                  <a:cubicBezTo>
                    <a:pt x="10020" y="12328"/>
                    <a:pt x="6680" y="14687"/>
                    <a:pt x="4565" y="16114"/>
                  </a:cubicBezTo>
                  <a:cubicBezTo>
                    <a:pt x="2449" y="17542"/>
                    <a:pt x="1558" y="18038"/>
                    <a:pt x="890" y="18721"/>
                  </a:cubicBezTo>
                  <a:cubicBezTo>
                    <a:pt x="222" y="19404"/>
                    <a:pt x="-223" y="20273"/>
                    <a:pt x="334" y="20769"/>
                  </a:cubicBezTo>
                  <a:cubicBezTo>
                    <a:pt x="890" y="21266"/>
                    <a:pt x="2449" y="21390"/>
                    <a:pt x="6123" y="21328"/>
                  </a:cubicBezTo>
                  <a:cubicBezTo>
                    <a:pt x="9798" y="21266"/>
                    <a:pt x="15587" y="21018"/>
                    <a:pt x="21377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739295" y="717549"/>
              <a:ext cx="1143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3308902" y="155607"/>
              <a:ext cx="158353" cy="53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1472" fill="norm" stroke="1" extrusionOk="0">
                  <a:moveTo>
                    <a:pt x="245" y="2403"/>
                  </a:moveTo>
                  <a:cubicBezTo>
                    <a:pt x="-29" y="1559"/>
                    <a:pt x="-302" y="716"/>
                    <a:pt x="792" y="294"/>
                  </a:cubicBezTo>
                  <a:cubicBezTo>
                    <a:pt x="1885" y="-128"/>
                    <a:pt x="4346" y="-128"/>
                    <a:pt x="7627" y="505"/>
                  </a:cubicBezTo>
                  <a:cubicBezTo>
                    <a:pt x="10908" y="1138"/>
                    <a:pt x="15009" y="2403"/>
                    <a:pt x="15693" y="4133"/>
                  </a:cubicBezTo>
                  <a:cubicBezTo>
                    <a:pt x="16376" y="5863"/>
                    <a:pt x="13642" y="8056"/>
                    <a:pt x="11728" y="9322"/>
                  </a:cubicBezTo>
                  <a:cubicBezTo>
                    <a:pt x="9814" y="10588"/>
                    <a:pt x="8721" y="10925"/>
                    <a:pt x="7901" y="11305"/>
                  </a:cubicBezTo>
                  <a:cubicBezTo>
                    <a:pt x="7080" y="11684"/>
                    <a:pt x="6533" y="12106"/>
                    <a:pt x="6944" y="12360"/>
                  </a:cubicBezTo>
                  <a:cubicBezTo>
                    <a:pt x="7354" y="12613"/>
                    <a:pt x="8721" y="12697"/>
                    <a:pt x="11592" y="13288"/>
                  </a:cubicBezTo>
                  <a:cubicBezTo>
                    <a:pt x="14463" y="13878"/>
                    <a:pt x="18837" y="14975"/>
                    <a:pt x="20068" y="16283"/>
                  </a:cubicBezTo>
                  <a:cubicBezTo>
                    <a:pt x="21298" y="17591"/>
                    <a:pt x="19384" y="19109"/>
                    <a:pt x="17333" y="20080"/>
                  </a:cubicBezTo>
                  <a:cubicBezTo>
                    <a:pt x="15283" y="21050"/>
                    <a:pt x="13095" y="21472"/>
                    <a:pt x="11045" y="21472"/>
                  </a:cubicBezTo>
                  <a:cubicBezTo>
                    <a:pt x="8994" y="21472"/>
                    <a:pt x="7080" y="21050"/>
                    <a:pt x="5166" y="20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729895" y="0"/>
              <a:ext cx="109044" cy="108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0" y="0"/>
                  </a:moveTo>
                  <a:cubicBezTo>
                    <a:pt x="3738" y="926"/>
                    <a:pt x="7477" y="1853"/>
                    <a:pt x="9138" y="2989"/>
                  </a:cubicBezTo>
                  <a:cubicBezTo>
                    <a:pt x="10800" y="4126"/>
                    <a:pt x="10385" y="5474"/>
                    <a:pt x="8931" y="6821"/>
                  </a:cubicBezTo>
                  <a:cubicBezTo>
                    <a:pt x="7477" y="8168"/>
                    <a:pt x="4985" y="9516"/>
                    <a:pt x="5192" y="10589"/>
                  </a:cubicBezTo>
                  <a:cubicBezTo>
                    <a:pt x="5400" y="11663"/>
                    <a:pt x="8308" y="12463"/>
                    <a:pt x="12254" y="13516"/>
                  </a:cubicBezTo>
                  <a:cubicBezTo>
                    <a:pt x="16200" y="14568"/>
                    <a:pt x="21185" y="15874"/>
                    <a:pt x="21392" y="17116"/>
                  </a:cubicBezTo>
                  <a:cubicBezTo>
                    <a:pt x="21600" y="18358"/>
                    <a:pt x="17031" y="19537"/>
                    <a:pt x="12877" y="20274"/>
                  </a:cubicBezTo>
                  <a:cubicBezTo>
                    <a:pt x="8723" y="21011"/>
                    <a:pt x="4985" y="21305"/>
                    <a:pt x="1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1947247" y="1517650"/>
              <a:ext cx="199382" cy="416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181" y="0"/>
                  </a:moveTo>
                  <a:cubicBezTo>
                    <a:pt x="499" y="307"/>
                    <a:pt x="-183" y="615"/>
                    <a:pt x="44" y="955"/>
                  </a:cubicBezTo>
                  <a:cubicBezTo>
                    <a:pt x="272" y="1295"/>
                    <a:pt x="1409" y="1668"/>
                    <a:pt x="2204" y="2036"/>
                  </a:cubicBezTo>
                  <a:cubicBezTo>
                    <a:pt x="3000" y="2404"/>
                    <a:pt x="3455" y="2766"/>
                    <a:pt x="3910" y="3128"/>
                  </a:cubicBezTo>
                  <a:cubicBezTo>
                    <a:pt x="4364" y="3490"/>
                    <a:pt x="4819" y="3852"/>
                    <a:pt x="5615" y="4242"/>
                  </a:cubicBezTo>
                  <a:cubicBezTo>
                    <a:pt x="6411" y="4632"/>
                    <a:pt x="7548" y="5049"/>
                    <a:pt x="8912" y="5488"/>
                  </a:cubicBezTo>
                  <a:cubicBezTo>
                    <a:pt x="10276" y="5927"/>
                    <a:pt x="11868" y="6388"/>
                    <a:pt x="13345" y="6805"/>
                  </a:cubicBezTo>
                  <a:cubicBezTo>
                    <a:pt x="14823" y="7222"/>
                    <a:pt x="16188" y="7595"/>
                    <a:pt x="17211" y="7957"/>
                  </a:cubicBezTo>
                  <a:cubicBezTo>
                    <a:pt x="18234" y="8320"/>
                    <a:pt x="18916" y="8671"/>
                    <a:pt x="19484" y="9055"/>
                  </a:cubicBezTo>
                  <a:cubicBezTo>
                    <a:pt x="20053" y="9439"/>
                    <a:pt x="20508" y="9856"/>
                    <a:pt x="20849" y="10273"/>
                  </a:cubicBezTo>
                  <a:cubicBezTo>
                    <a:pt x="21190" y="10690"/>
                    <a:pt x="21417" y="11107"/>
                    <a:pt x="21417" y="11530"/>
                  </a:cubicBezTo>
                  <a:cubicBezTo>
                    <a:pt x="21417" y="11952"/>
                    <a:pt x="21190" y="12380"/>
                    <a:pt x="20962" y="12798"/>
                  </a:cubicBezTo>
                  <a:cubicBezTo>
                    <a:pt x="20735" y="13215"/>
                    <a:pt x="20508" y="13621"/>
                    <a:pt x="20053" y="14038"/>
                  </a:cubicBezTo>
                  <a:cubicBezTo>
                    <a:pt x="19598" y="14455"/>
                    <a:pt x="18916" y="14883"/>
                    <a:pt x="18348" y="15284"/>
                  </a:cubicBezTo>
                  <a:cubicBezTo>
                    <a:pt x="17779" y="15684"/>
                    <a:pt x="17324" y="16057"/>
                    <a:pt x="16870" y="16436"/>
                  </a:cubicBezTo>
                  <a:cubicBezTo>
                    <a:pt x="16415" y="16815"/>
                    <a:pt x="15960" y="17199"/>
                    <a:pt x="15392" y="17599"/>
                  </a:cubicBezTo>
                  <a:cubicBezTo>
                    <a:pt x="14823" y="18000"/>
                    <a:pt x="14141" y="18417"/>
                    <a:pt x="13459" y="18840"/>
                  </a:cubicBezTo>
                  <a:cubicBezTo>
                    <a:pt x="12777" y="19262"/>
                    <a:pt x="12095" y="19690"/>
                    <a:pt x="11526" y="20091"/>
                  </a:cubicBezTo>
                  <a:cubicBezTo>
                    <a:pt x="10958" y="20491"/>
                    <a:pt x="10503" y="20865"/>
                    <a:pt x="10162" y="21112"/>
                  </a:cubicBezTo>
                  <a:cubicBezTo>
                    <a:pt x="9821" y="21359"/>
                    <a:pt x="9594" y="21479"/>
                    <a:pt x="93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1183545" y="5137150"/>
              <a:ext cx="68326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000"/>
                  </a:moveTo>
                  <a:cubicBezTo>
                    <a:pt x="194" y="8800"/>
                    <a:pt x="388" y="9600"/>
                    <a:pt x="592" y="10400"/>
                  </a:cubicBezTo>
                  <a:cubicBezTo>
                    <a:pt x="796" y="11200"/>
                    <a:pt x="1010" y="12000"/>
                    <a:pt x="1228" y="12400"/>
                  </a:cubicBezTo>
                  <a:cubicBezTo>
                    <a:pt x="1445" y="12800"/>
                    <a:pt x="1666" y="12800"/>
                    <a:pt x="1914" y="12667"/>
                  </a:cubicBezTo>
                  <a:cubicBezTo>
                    <a:pt x="2161" y="12533"/>
                    <a:pt x="2436" y="12267"/>
                    <a:pt x="2680" y="11867"/>
                  </a:cubicBezTo>
                  <a:cubicBezTo>
                    <a:pt x="2924" y="11467"/>
                    <a:pt x="3138" y="10933"/>
                    <a:pt x="3352" y="10533"/>
                  </a:cubicBezTo>
                  <a:cubicBezTo>
                    <a:pt x="3567" y="10133"/>
                    <a:pt x="3781" y="9867"/>
                    <a:pt x="4012" y="9467"/>
                  </a:cubicBezTo>
                  <a:cubicBezTo>
                    <a:pt x="4242" y="9067"/>
                    <a:pt x="4490" y="8533"/>
                    <a:pt x="4751" y="8133"/>
                  </a:cubicBezTo>
                  <a:cubicBezTo>
                    <a:pt x="5012" y="7733"/>
                    <a:pt x="5286" y="7467"/>
                    <a:pt x="5567" y="7067"/>
                  </a:cubicBezTo>
                  <a:cubicBezTo>
                    <a:pt x="5848" y="6667"/>
                    <a:pt x="6136" y="6133"/>
                    <a:pt x="6357" y="5867"/>
                  </a:cubicBezTo>
                  <a:cubicBezTo>
                    <a:pt x="6578" y="5600"/>
                    <a:pt x="6732" y="5600"/>
                    <a:pt x="6959" y="5333"/>
                  </a:cubicBezTo>
                  <a:cubicBezTo>
                    <a:pt x="7187" y="5067"/>
                    <a:pt x="7488" y="4533"/>
                    <a:pt x="7732" y="4133"/>
                  </a:cubicBezTo>
                  <a:cubicBezTo>
                    <a:pt x="7976" y="3733"/>
                    <a:pt x="8164" y="3467"/>
                    <a:pt x="8328" y="3333"/>
                  </a:cubicBezTo>
                  <a:cubicBezTo>
                    <a:pt x="8491" y="3200"/>
                    <a:pt x="8632" y="3200"/>
                    <a:pt x="8789" y="3067"/>
                  </a:cubicBezTo>
                  <a:cubicBezTo>
                    <a:pt x="8946" y="2933"/>
                    <a:pt x="9120" y="2667"/>
                    <a:pt x="9388" y="2267"/>
                  </a:cubicBezTo>
                  <a:cubicBezTo>
                    <a:pt x="9656" y="1867"/>
                    <a:pt x="10017" y="1333"/>
                    <a:pt x="10385" y="1067"/>
                  </a:cubicBezTo>
                  <a:cubicBezTo>
                    <a:pt x="10753" y="800"/>
                    <a:pt x="11128" y="800"/>
                    <a:pt x="11406" y="667"/>
                  </a:cubicBezTo>
                  <a:cubicBezTo>
                    <a:pt x="11683" y="533"/>
                    <a:pt x="11864" y="267"/>
                    <a:pt x="12128" y="133"/>
                  </a:cubicBezTo>
                  <a:cubicBezTo>
                    <a:pt x="12393" y="0"/>
                    <a:pt x="12741" y="0"/>
                    <a:pt x="13001" y="0"/>
                  </a:cubicBezTo>
                  <a:cubicBezTo>
                    <a:pt x="13262" y="0"/>
                    <a:pt x="13436" y="0"/>
                    <a:pt x="13610" y="133"/>
                  </a:cubicBezTo>
                  <a:cubicBezTo>
                    <a:pt x="13784" y="267"/>
                    <a:pt x="13958" y="533"/>
                    <a:pt x="14142" y="667"/>
                  </a:cubicBezTo>
                  <a:cubicBezTo>
                    <a:pt x="14326" y="800"/>
                    <a:pt x="14520" y="800"/>
                    <a:pt x="14688" y="933"/>
                  </a:cubicBezTo>
                  <a:cubicBezTo>
                    <a:pt x="14855" y="1067"/>
                    <a:pt x="14996" y="1333"/>
                    <a:pt x="15153" y="1600"/>
                  </a:cubicBezTo>
                  <a:cubicBezTo>
                    <a:pt x="15310" y="1867"/>
                    <a:pt x="15484" y="2133"/>
                    <a:pt x="15658" y="2533"/>
                  </a:cubicBezTo>
                  <a:cubicBezTo>
                    <a:pt x="15832" y="2933"/>
                    <a:pt x="16006" y="3467"/>
                    <a:pt x="16237" y="4000"/>
                  </a:cubicBezTo>
                  <a:cubicBezTo>
                    <a:pt x="16468" y="4533"/>
                    <a:pt x="16755" y="5067"/>
                    <a:pt x="17043" y="5867"/>
                  </a:cubicBezTo>
                  <a:cubicBezTo>
                    <a:pt x="17331" y="6667"/>
                    <a:pt x="17619" y="7733"/>
                    <a:pt x="17886" y="8667"/>
                  </a:cubicBezTo>
                  <a:cubicBezTo>
                    <a:pt x="18154" y="9600"/>
                    <a:pt x="18401" y="10400"/>
                    <a:pt x="18636" y="11200"/>
                  </a:cubicBezTo>
                  <a:cubicBezTo>
                    <a:pt x="18870" y="12000"/>
                    <a:pt x="19091" y="12800"/>
                    <a:pt x="19345" y="13867"/>
                  </a:cubicBezTo>
                  <a:cubicBezTo>
                    <a:pt x="19599" y="14933"/>
                    <a:pt x="19887" y="16267"/>
                    <a:pt x="20175" y="17467"/>
                  </a:cubicBezTo>
                  <a:cubicBezTo>
                    <a:pt x="20462" y="18667"/>
                    <a:pt x="20750" y="19733"/>
                    <a:pt x="20988" y="20400"/>
                  </a:cubicBezTo>
                  <a:cubicBezTo>
                    <a:pt x="21225" y="21067"/>
                    <a:pt x="21413" y="21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0" y="1035776"/>
              <a:ext cx="625875" cy="186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23" fill="norm" stroke="1" extrusionOk="0">
                  <a:moveTo>
                    <a:pt x="521" y="7198"/>
                  </a:moveTo>
                  <a:cubicBezTo>
                    <a:pt x="230" y="6470"/>
                    <a:pt x="-61" y="5742"/>
                    <a:pt x="12" y="5378"/>
                  </a:cubicBezTo>
                  <a:cubicBezTo>
                    <a:pt x="84" y="5014"/>
                    <a:pt x="521" y="5014"/>
                    <a:pt x="2048" y="5014"/>
                  </a:cubicBezTo>
                  <a:cubicBezTo>
                    <a:pt x="3575" y="5014"/>
                    <a:pt x="6194" y="5014"/>
                    <a:pt x="8884" y="4407"/>
                  </a:cubicBezTo>
                  <a:cubicBezTo>
                    <a:pt x="11575" y="3800"/>
                    <a:pt x="14339" y="2587"/>
                    <a:pt x="16303" y="1737"/>
                  </a:cubicBezTo>
                  <a:cubicBezTo>
                    <a:pt x="18266" y="888"/>
                    <a:pt x="19430" y="402"/>
                    <a:pt x="20230" y="160"/>
                  </a:cubicBezTo>
                  <a:cubicBezTo>
                    <a:pt x="21030" y="-83"/>
                    <a:pt x="21466" y="-83"/>
                    <a:pt x="21503" y="402"/>
                  </a:cubicBezTo>
                  <a:cubicBezTo>
                    <a:pt x="21539" y="888"/>
                    <a:pt x="21175" y="1859"/>
                    <a:pt x="19757" y="3921"/>
                  </a:cubicBezTo>
                  <a:cubicBezTo>
                    <a:pt x="18339" y="5984"/>
                    <a:pt x="15866" y="9139"/>
                    <a:pt x="13430" y="11688"/>
                  </a:cubicBezTo>
                  <a:cubicBezTo>
                    <a:pt x="10994" y="14236"/>
                    <a:pt x="8594" y="16178"/>
                    <a:pt x="6957" y="17513"/>
                  </a:cubicBezTo>
                  <a:cubicBezTo>
                    <a:pt x="5321" y="18847"/>
                    <a:pt x="4448" y="19575"/>
                    <a:pt x="3684" y="20182"/>
                  </a:cubicBezTo>
                  <a:cubicBezTo>
                    <a:pt x="2921" y="20789"/>
                    <a:pt x="2266" y="21274"/>
                    <a:pt x="2121" y="21396"/>
                  </a:cubicBezTo>
                  <a:cubicBezTo>
                    <a:pt x="1975" y="21517"/>
                    <a:pt x="2339" y="21274"/>
                    <a:pt x="3903" y="19939"/>
                  </a:cubicBezTo>
                  <a:cubicBezTo>
                    <a:pt x="5466" y="18605"/>
                    <a:pt x="8230" y="16178"/>
                    <a:pt x="10412" y="14357"/>
                  </a:cubicBezTo>
                  <a:cubicBezTo>
                    <a:pt x="12594" y="12537"/>
                    <a:pt x="14194" y="11324"/>
                    <a:pt x="15794" y="1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3120295" y="5010306"/>
              <a:ext cx="92358" cy="47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97" fill="norm" stroke="1" extrusionOk="0">
                  <a:moveTo>
                    <a:pt x="0" y="2860"/>
                  </a:moveTo>
                  <a:cubicBezTo>
                    <a:pt x="491" y="2286"/>
                    <a:pt x="982" y="1713"/>
                    <a:pt x="1718" y="1187"/>
                  </a:cubicBezTo>
                  <a:cubicBezTo>
                    <a:pt x="2455" y="662"/>
                    <a:pt x="3436" y="184"/>
                    <a:pt x="5155" y="40"/>
                  </a:cubicBezTo>
                  <a:cubicBezTo>
                    <a:pt x="6873" y="-103"/>
                    <a:pt x="9327" y="88"/>
                    <a:pt x="11782" y="1331"/>
                  </a:cubicBezTo>
                  <a:cubicBezTo>
                    <a:pt x="14236" y="2573"/>
                    <a:pt x="16691" y="4867"/>
                    <a:pt x="18409" y="8021"/>
                  </a:cubicBezTo>
                  <a:cubicBezTo>
                    <a:pt x="20127" y="11175"/>
                    <a:pt x="21109" y="15189"/>
                    <a:pt x="21355" y="17578"/>
                  </a:cubicBezTo>
                  <a:cubicBezTo>
                    <a:pt x="21600" y="19968"/>
                    <a:pt x="21109" y="20732"/>
                    <a:pt x="20618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3266345" y="5721350"/>
              <a:ext cx="25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4681832" y="5029200"/>
              <a:ext cx="19614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629"/>
                    <a:pt x="-1585" y="5257"/>
                    <a:pt x="575" y="8857"/>
                  </a:cubicBezTo>
                  <a:cubicBezTo>
                    <a:pt x="2735" y="12457"/>
                    <a:pt x="11375" y="1702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4663708" y="5597049"/>
              <a:ext cx="266338" cy="23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26" fill="norm" stroke="1" extrusionOk="0">
                  <a:moveTo>
                    <a:pt x="481" y="6757"/>
                  </a:moveTo>
                  <a:cubicBezTo>
                    <a:pt x="141" y="5784"/>
                    <a:pt x="-199" y="4811"/>
                    <a:pt x="141" y="3449"/>
                  </a:cubicBezTo>
                  <a:cubicBezTo>
                    <a:pt x="481" y="2087"/>
                    <a:pt x="1502" y="336"/>
                    <a:pt x="3543" y="44"/>
                  </a:cubicBezTo>
                  <a:cubicBezTo>
                    <a:pt x="5584" y="-248"/>
                    <a:pt x="8645" y="920"/>
                    <a:pt x="9751" y="3644"/>
                  </a:cubicBezTo>
                  <a:cubicBezTo>
                    <a:pt x="10856" y="6368"/>
                    <a:pt x="10006" y="10649"/>
                    <a:pt x="9325" y="13179"/>
                  </a:cubicBezTo>
                  <a:cubicBezTo>
                    <a:pt x="8645" y="15709"/>
                    <a:pt x="8135" y="16487"/>
                    <a:pt x="7540" y="17557"/>
                  </a:cubicBezTo>
                  <a:cubicBezTo>
                    <a:pt x="6944" y="18628"/>
                    <a:pt x="6264" y="19990"/>
                    <a:pt x="6349" y="20671"/>
                  </a:cubicBezTo>
                  <a:cubicBezTo>
                    <a:pt x="6434" y="21352"/>
                    <a:pt x="7284" y="21352"/>
                    <a:pt x="9921" y="20963"/>
                  </a:cubicBezTo>
                  <a:cubicBezTo>
                    <a:pt x="12557" y="20574"/>
                    <a:pt x="16979" y="19795"/>
                    <a:pt x="21401" y="19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6365145" y="5105399"/>
              <a:ext cx="44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235"/>
                    <a:pt x="8229" y="8471"/>
                    <a:pt x="11829" y="12071"/>
                  </a:cubicBezTo>
                  <a:cubicBezTo>
                    <a:pt x="15429" y="15671"/>
                    <a:pt x="18514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346095" y="5587460"/>
              <a:ext cx="197998" cy="432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521" fill="norm" stroke="1" extrusionOk="0">
                  <a:moveTo>
                    <a:pt x="10914" y="2239"/>
                  </a:moveTo>
                  <a:cubicBezTo>
                    <a:pt x="10914" y="1607"/>
                    <a:pt x="10914" y="975"/>
                    <a:pt x="11482" y="553"/>
                  </a:cubicBezTo>
                  <a:cubicBezTo>
                    <a:pt x="12051" y="132"/>
                    <a:pt x="13187" y="-79"/>
                    <a:pt x="14893" y="26"/>
                  </a:cubicBezTo>
                  <a:cubicBezTo>
                    <a:pt x="16598" y="132"/>
                    <a:pt x="18872" y="553"/>
                    <a:pt x="20122" y="1343"/>
                  </a:cubicBezTo>
                  <a:cubicBezTo>
                    <a:pt x="21373" y="2134"/>
                    <a:pt x="21600" y="3293"/>
                    <a:pt x="20804" y="4346"/>
                  </a:cubicBezTo>
                  <a:cubicBezTo>
                    <a:pt x="20008" y="5400"/>
                    <a:pt x="18189" y="6348"/>
                    <a:pt x="16484" y="7139"/>
                  </a:cubicBezTo>
                  <a:cubicBezTo>
                    <a:pt x="14779" y="7929"/>
                    <a:pt x="13187" y="8561"/>
                    <a:pt x="12960" y="9035"/>
                  </a:cubicBezTo>
                  <a:cubicBezTo>
                    <a:pt x="12733" y="9509"/>
                    <a:pt x="13869" y="9825"/>
                    <a:pt x="15461" y="10510"/>
                  </a:cubicBezTo>
                  <a:cubicBezTo>
                    <a:pt x="17053" y="11195"/>
                    <a:pt x="19099" y="12249"/>
                    <a:pt x="19895" y="13355"/>
                  </a:cubicBezTo>
                  <a:cubicBezTo>
                    <a:pt x="20691" y="14461"/>
                    <a:pt x="20236" y="15621"/>
                    <a:pt x="17394" y="16832"/>
                  </a:cubicBezTo>
                  <a:cubicBezTo>
                    <a:pt x="14552" y="18044"/>
                    <a:pt x="9322" y="19308"/>
                    <a:pt x="6025" y="20099"/>
                  </a:cubicBezTo>
                  <a:cubicBezTo>
                    <a:pt x="2728" y="20889"/>
                    <a:pt x="1364" y="21205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2040795" y="5184499"/>
              <a:ext cx="1219201" cy="5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3847"/>
                  </a:moveTo>
                  <a:cubicBezTo>
                    <a:pt x="788" y="4678"/>
                    <a:pt x="1575" y="5508"/>
                    <a:pt x="2569" y="5093"/>
                  </a:cubicBezTo>
                  <a:cubicBezTo>
                    <a:pt x="3562" y="4678"/>
                    <a:pt x="4762" y="3016"/>
                    <a:pt x="6131" y="1770"/>
                  </a:cubicBezTo>
                  <a:cubicBezTo>
                    <a:pt x="7500" y="524"/>
                    <a:pt x="9038" y="-307"/>
                    <a:pt x="10444" y="108"/>
                  </a:cubicBezTo>
                  <a:cubicBezTo>
                    <a:pt x="11850" y="524"/>
                    <a:pt x="13125" y="2185"/>
                    <a:pt x="14400" y="3847"/>
                  </a:cubicBezTo>
                  <a:cubicBezTo>
                    <a:pt x="15675" y="5508"/>
                    <a:pt x="16950" y="7170"/>
                    <a:pt x="18000" y="8831"/>
                  </a:cubicBezTo>
                  <a:cubicBezTo>
                    <a:pt x="19050" y="10493"/>
                    <a:pt x="19875" y="12155"/>
                    <a:pt x="20438" y="14231"/>
                  </a:cubicBezTo>
                  <a:cubicBezTo>
                    <a:pt x="21000" y="16308"/>
                    <a:pt x="21300" y="18801"/>
                    <a:pt x="21600" y="21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3126075" y="4207604"/>
              <a:ext cx="91588" cy="1043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63" fill="norm" stroke="1" extrusionOk="0">
                  <a:moveTo>
                    <a:pt x="19277" y="21563"/>
                  </a:moveTo>
                  <a:cubicBezTo>
                    <a:pt x="20259" y="20645"/>
                    <a:pt x="21241" y="19727"/>
                    <a:pt x="21241" y="18459"/>
                  </a:cubicBezTo>
                  <a:cubicBezTo>
                    <a:pt x="21241" y="17191"/>
                    <a:pt x="20259" y="15573"/>
                    <a:pt x="19523" y="13955"/>
                  </a:cubicBezTo>
                  <a:cubicBezTo>
                    <a:pt x="18786" y="12337"/>
                    <a:pt x="18296" y="10719"/>
                    <a:pt x="17068" y="9233"/>
                  </a:cubicBezTo>
                  <a:cubicBezTo>
                    <a:pt x="15841" y="7746"/>
                    <a:pt x="13877" y="6391"/>
                    <a:pt x="11423" y="5079"/>
                  </a:cubicBezTo>
                  <a:cubicBezTo>
                    <a:pt x="8968" y="3767"/>
                    <a:pt x="6023" y="2499"/>
                    <a:pt x="4305" y="1756"/>
                  </a:cubicBezTo>
                  <a:cubicBezTo>
                    <a:pt x="2586" y="1012"/>
                    <a:pt x="2096" y="794"/>
                    <a:pt x="1359" y="553"/>
                  </a:cubicBezTo>
                  <a:cubicBezTo>
                    <a:pt x="623" y="313"/>
                    <a:pt x="-359" y="50"/>
                    <a:pt x="132" y="7"/>
                  </a:cubicBezTo>
                  <a:cubicBezTo>
                    <a:pt x="623" y="-37"/>
                    <a:pt x="2586" y="138"/>
                    <a:pt x="4550" y="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177445" y="4289143"/>
              <a:ext cx="1616872" cy="10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292" fill="norm" stroke="1" extrusionOk="0">
                  <a:moveTo>
                    <a:pt x="0" y="1925"/>
                  </a:moveTo>
                  <a:cubicBezTo>
                    <a:pt x="1043" y="1094"/>
                    <a:pt x="2087" y="263"/>
                    <a:pt x="3130" y="56"/>
                  </a:cubicBezTo>
                  <a:cubicBezTo>
                    <a:pt x="4173" y="-152"/>
                    <a:pt x="5217" y="263"/>
                    <a:pt x="6260" y="679"/>
                  </a:cubicBezTo>
                  <a:cubicBezTo>
                    <a:pt x="7303" y="1094"/>
                    <a:pt x="8347" y="1510"/>
                    <a:pt x="9320" y="2340"/>
                  </a:cubicBezTo>
                  <a:cubicBezTo>
                    <a:pt x="10292" y="3171"/>
                    <a:pt x="11195" y="4417"/>
                    <a:pt x="12097" y="5871"/>
                  </a:cubicBezTo>
                  <a:cubicBezTo>
                    <a:pt x="12999" y="7325"/>
                    <a:pt x="13902" y="8986"/>
                    <a:pt x="14804" y="10440"/>
                  </a:cubicBezTo>
                  <a:cubicBezTo>
                    <a:pt x="15707" y="11894"/>
                    <a:pt x="16609" y="13140"/>
                    <a:pt x="17525" y="14594"/>
                  </a:cubicBezTo>
                  <a:cubicBezTo>
                    <a:pt x="18442" y="16048"/>
                    <a:pt x="19372" y="17710"/>
                    <a:pt x="19922" y="18540"/>
                  </a:cubicBezTo>
                  <a:cubicBezTo>
                    <a:pt x="20472" y="19371"/>
                    <a:pt x="20641" y="19371"/>
                    <a:pt x="20881" y="19786"/>
                  </a:cubicBezTo>
                  <a:cubicBezTo>
                    <a:pt x="21121" y="20202"/>
                    <a:pt x="21431" y="21033"/>
                    <a:pt x="21515" y="21240"/>
                  </a:cubicBezTo>
                  <a:cubicBezTo>
                    <a:pt x="21600" y="21448"/>
                    <a:pt x="21459" y="21033"/>
                    <a:pt x="21219" y="19994"/>
                  </a:cubicBezTo>
                  <a:cubicBezTo>
                    <a:pt x="20980" y="18956"/>
                    <a:pt x="20641" y="17294"/>
                    <a:pt x="20303" y="156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4676434" y="3556996"/>
              <a:ext cx="75812" cy="830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574" fill="norm" stroke="1" extrusionOk="0">
                  <a:moveTo>
                    <a:pt x="20909" y="21574"/>
                  </a:moveTo>
                  <a:cubicBezTo>
                    <a:pt x="16239" y="21574"/>
                    <a:pt x="11568" y="21574"/>
                    <a:pt x="8358" y="21189"/>
                  </a:cubicBezTo>
                  <a:cubicBezTo>
                    <a:pt x="5147" y="20805"/>
                    <a:pt x="3395" y="20035"/>
                    <a:pt x="1936" y="18743"/>
                  </a:cubicBezTo>
                  <a:cubicBezTo>
                    <a:pt x="477" y="17452"/>
                    <a:pt x="-691" y="15638"/>
                    <a:pt x="477" y="13769"/>
                  </a:cubicBezTo>
                  <a:cubicBezTo>
                    <a:pt x="1644" y="11901"/>
                    <a:pt x="5147" y="9977"/>
                    <a:pt x="6314" y="8108"/>
                  </a:cubicBezTo>
                  <a:cubicBezTo>
                    <a:pt x="7482" y="6240"/>
                    <a:pt x="6314" y="4426"/>
                    <a:pt x="5147" y="3189"/>
                  </a:cubicBezTo>
                  <a:cubicBezTo>
                    <a:pt x="3979" y="1953"/>
                    <a:pt x="2812" y="1293"/>
                    <a:pt x="2228" y="798"/>
                  </a:cubicBezTo>
                  <a:cubicBezTo>
                    <a:pt x="1644" y="304"/>
                    <a:pt x="1644" y="-26"/>
                    <a:pt x="1936" y="1"/>
                  </a:cubicBezTo>
                  <a:cubicBezTo>
                    <a:pt x="2228" y="29"/>
                    <a:pt x="2812" y="414"/>
                    <a:pt x="3395" y="7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4733195" y="3602566"/>
              <a:ext cx="1517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80"/>
                  </a:moveTo>
                  <a:cubicBezTo>
                    <a:pt x="783" y="3840"/>
                    <a:pt x="1567" y="2400"/>
                    <a:pt x="2485" y="1440"/>
                  </a:cubicBezTo>
                  <a:cubicBezTo>
                    <a:pt x="3404" y="480"/>
                    <a:pt x="4459" y="0"/>
                    <a:pt x="5588" y="0"/>
                  </a:cubicBezTo>
                  <a:cubicBezTo>
                    <a:pt x="6718" y="0"/>
                    <a:pt x="7923" y="480"/>
                    <a:pt x="9053" y="1440"/>
                  </a:cubicBezTo>
                  <a:cubicBezTo>
                    <a:pt x="10182" y="2400"/>
                    <a:pt x="11237" y="3840"/>
                    <a:pt x="12291" y="5280"/>
                  </a:cubicBezTo>
                  <a:cubicBezTo>
                    <a:pt x="13346" y="6720"/>
                    <a:pt x="14400" y="8160"/>
                    <a:pt x="15213" y="9600"/>
                  </a:cubicBezTo>
                  <a:cubicBezTo>
                    <a:pt x="16027" y="11040"/>
                    <a:pt x="16599" y="12480"/>
                    <a:pt x="16931" y="14160"/>
                  </a:cubicBezTo>
                  <a:cubicBezTo>
                    <a:pt x="17262" y="15840"/>
                    <a:pt x="17352" y="17760"/>
                    <a:pt x="17548" y="19200"/>
                  </a:cubicBezTo>
                  <a:cubicBezTo>
                    <a:pt x="17744" y="20640"/>
                    <a:pt x="18045" y="21600"/>
                    <a:pt x="18422" y="21600"/>
                  </a:cubicBezTo>
                  <a:cubicBezTo>
                    <a:pt x="18798" y="21600"/>
                    <a:pt x="19250" y="20640"/>
                    <a:pt x="19777" y="19440"/>
                  </a:cubicBezTo>
                  <a:cubicBezTo>
                    <a:pt x="20305" y="18240"/>
                    <a:pt x="20907" y="16800"/>
                    <a:pt x="21223" y="16080"/>
                  </a:cubicBezTo>
                  <a:cubicBezTo>
                    <a:pt x="21540" y="15360"/>
                    <a:pt x="21570" y="15360"/>
                    <a:pt x="21600" y="153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6242500" y="2829654"/>
              <a:ext cx="78196" cy="85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55" fill="norm" stroke="1" extrusionOk="0">
                  <a:moveTo>
                    <a:pt x="3946" y="21555"/>
                  </a:moveTo>
                  <a:cubicBezTo>
                    <a:pt x="2810" y="19963"/>
                    <a:pt x="1673" y="18371"/>
                    <a:pt x="820" y="16938"/>
                  </a:cubicBezTo>
                  <a:cubicBezTo>
                    <a:pt x="-33" y="15505"/>
                    <a:pt x="-601" y="14231"/>
                    <a:pt x="1104" y="12772"/>
                  </a:cubicBezTo>
                  <a:cubicBezTo>
                    <a:pt x="2810" y="11312"/>
                    <a:pt x="6788" y="9667"/>
                    <a:pt x="10483" y="7889"/>
                  </a:cubicBezTo>
                  <a:cubicBezTo>
                    <a:pt x="14178" y="6111"/>
                    <a:pt x="17588" y="4201"/>
                    <a:pt x="19294" y="2980"/>
                  </a:cubicBezTo>
                  <a:cubicBezTo>
                    <a:pt x="20999" y="1759"/>
                    <a:pt x="20999" y="1229"/>
                    <a:pt x="20999" y="804"/>
                  </a:cubicBezTo>
                  <a:cubicBezTo>
                    <a:pt x="20999" y="380"/>
                    <a:pt x="20999" y="61"/>
                    <a:pt x="20715" y="8"/>
                  </a:cubicBezTo>
                  <a:cubicBezTo>
                    <a:pt x="20431" y="-45"/>
                    <a:pt x="19862" y="167"/>
                    <a:pt x="19294" y="3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6212745" y="2771493"/>
              <a:ext cx="1873251" cy="7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21374"/>
                  </a:moveTo>
                  <a:cubicBezTo>
                    <a:pt x="513" y="17054"/>
                    <a:pt x="1025" y="12734"/>
                    <a:pt x="1672" y="9648"/>
                  </a:cubicBezTo>
                  <a:cubicBezTo>
                    <a:pt x="2319" y="6563"/>
                    <a:pt x="3100" y="4711"/>
                    <a:pt x="3978" y="3477"/>
                  </a:cubicBezTo>
                  <a:cubicBezTo>
                    <a:pt x="4857" y="2243"/>
                    <a:pt x="5833" y="1625"/>
                    <a:pt x="6773" y="1008"/>
                  </a:cubicBezTo>
                  <a:cubicBezTo>
                    <a:pt x="7713" y="391"/>
                    <a:pt x="8616" y="-226"/>
                    <a:pt x="9531" y="83"/>
                  </a:cubicBezTo>
                  <a:cubicBezTo>
                    <a:pt x="10446" y="391"/>
                    <a:pt x="11374" y="1625"/>
                    <a:pt x="12252" y="2860"/>
                  </a:cubicBezTo>
                  <a:cubicBezTo>
                    <a:pt x="13131" y="4094"/>
                    <a:pt x="13961" y="5328"/>
                    <a:pt x="14839" y="5945"/>
                  </a:cubicBezTo>
                  <a:cubicBezTo>
                    <a:pt x="15718" y="6563"/>
                    <a:pt x="16645" y="6563"/>
                    <a:pt x="17561" y="7797"/>
                  </a:cubicBezTo>
                  <a:cubicBezTo>
                    <a:pt x="18476" y="9031"/>
                    <a:pt x="19379" y="11500"/>
                    <a:pt x="20050" y="13660"/>
                  </a:cubicBezTo>
                  <a:cubicBezTo>
                    <a:pt x="20721" y="15820"/>
                    <a:pt x="21161" y="17671"/>
                    <a:pt x="21600" y="19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2548795" y="3982446"/>
              <a:ext cx="63501" cy="22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372"/>
                  </a:moveTo>
                  <a:cubicBezTo>
                    <a:pt x="2880" y="1137"/>
                    <a:pt x="5760" y="-97"/>
                    <a:pt x="8280" y="6"/>
                  </a:cubicBezTo>
                  <a:cubicBezTo>
                    <a:pt x="10800" y="109"/>
                    <a:pt x="12960" y="1549"/>
                    <a:pt x="15120" y="5354"/>
                  </a:cubicBezTo>
                  <a:cubicBezTo>
                    <a:pt x="17280" y="9160"/>
                    <a:pt x="19440" y="15332"/>
                    <a:pt x="21600" y="21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2624995" y="3994150"/>
              <a:ext cx="1397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4094"/>
                    <a:pt x="11127" y="8188"/>
                    <a:pt x="7527" y="11788"/>
                  </a:cubicBezTo>
                  <a:cubicBezTo>
                    <a:pt x="3927" y="15388"/>
                    <a:pt x="1964" y="18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2605945" y="4241847"/>
              <a:ext cx="245900" cy="31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54" fill="norm" stroke="1" extrusionOk="0">
                  <a:moveTo>
                    <a:pt x="8862" y="4718"/>
                  </a:moveTo>
                  <a:cubicBezTo>
                    <a:pt x="9415" y="3287"/>
                    <a:pt x="9969" y="1857"/>
                    <a:pt x="10708" y="998"/>
                  </a:cubicBezTo>
                  <a:cubicBezTo>
                    <a:pt x="11446" y="140"/>
                    <a:pt x="12369" y="-146"/>
                    <a:pt x="13569" y="69"/>
                  </a:cubicBezTo>
                  <a:cubicBezTo>
                    <a:pt x="14769" y="283"/>
                    <a:pt x="16246" y="998"/>
                    <a:pt x="16523" y="2357"/>
                  </a:cubicBezTo>
                  <a:cubicBezTo>
                    <a:pt x="16800" y="3716"/>
                    <a:pt x="15877" y="5719"/>
                    <a:pt x="15046" y="7006"/>
                  </a:cubicBezTo>
                  <a:cubicBezTo>
                    <a:pt x="14215" y="8294"/>
                    <a:pt x="13477" y="8866"/>
                    <a:pt x="13662" y="9367"/>
                  </a:cubicBezTo>
                  <a:cubicBezTo>
                    <a:pt x="13846" y="9867"/>
                    <a:pt x="14954" y="10296"/>
                    <a:pt x="16062" y="10654"/>
                  </a:cubicBezTo>
                  <a:cubicBezTo>
                    <a:pt x="17169" y="11012"/>
                    <a:pt x="18277" y="11298"/>
                    <a:pt x="19200" y="11655"/>
                  </a:cubicBezTo>
                  <a:cubicBezTo>
                    <a:pt x="20123" y="12013"/>
                    <a:pt x="20862" y="12442"/>
                    <a:pt x="21231" y="13086"/>
                  </a:cubicBezTo>
                  <a:cubicBezTo>
                    <a:pt x="21600" y="13729"/>
                    <a:pt x="21600" y="14588"/>
                    <a:pt x="20400" y="15589"/>
                  </a:cubicBezTo>
                  <a:cubicBezTo>
                    <a:pt x="19200" y="16590"/>
                    <a:pt x="16800" y="17735"/>
                    <a:pt x="13200" y="18736"/>
                  </a:cubicBezTo>
                  <a:cubicBezTo>
                    <a:pt x="9600" y="19737"/>
                    <a:pt x="4800" y="20596"/>
                    <a:pt x="0" y="21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033564" y="3347629"/>
              <a:ext cx="178932" cy="14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245" fill="norm" stroke="1" extrusionOk="0">
                  <a:moveTo>
                    <a:pt x="136" y="3433"/>
                  </a:moveTo>
                  <a:cubicBezTo>
                    <a:pt x="898" y="2233"/>
                    <a:pt x="1661" y="1033"/>
                    <a:pt x="2804" y="433"/>
                  </a:cubicBezTo>
                  <a:cubicBezTo>
                    <a:pt x="3948" y="-167"/>
                    <a:pt x="5473" y="-167"/>
                    <a:pt x="6489" y="583"/>
                  </a:cubicBezTo>
                  <a:cubicBezTo>
                    <a:pt x="7506" y="1333"/>
                    <a:pt x="8014" y="2833"/>
                    <a:pt x="7251" y="5683"/>
                  </a:cubicBezTo>
                  <a:cubicBezTo>
                    <a:pt x="6489" y="8533"/>
                    <a:pt x="4456" y="12733"/>
                    <a:pt x="2804" y="15583"/>
                  </a:cubicBezTo>
                  <a:cubicBezTo>
                    <a:pt x="1153" y="18433"/>
                    <a:pt x="-118" y="19933"/>
                    <a:pt x="9" y="20683"/>
                  </a:cubicBezTo>
                  <a:cubicBezTo>
                    <a:pt x="136" y="21433"/>
                    <a:pt x="1661" y="21433"/>
                    <a:pt x="5473" y="20683"/>
                  </a:cubicBezTo>
                  <a:cubicBezTo>
                    <a:pt x="9284" y="19933"/>
                    <a:pt x="15383" y="18433"/>
                    <a:pt x="21482" y="169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4193445" y="3333749"/>
              <a:ext cx="1016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529"/>
                    <a:pt x="10800" y="7059"/>
                    <a:pt x="7200" y="10659"/>
                  </a:cubicBezTo>
                  <a:cubicBezTo>
                    <a:pt x="3600" y="14259"/>
                    <a:pt x="1800" y="17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4104545" y="3530055"/>
              <a:ext cx="215969" cy="27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77" fill="norm" stroke="1" extrusionOk="0">
                  <a:moveTo>
                    <a:pt x="14954" y="4031"/>
                  </a:moveTo>
                  <a:cubicBezTo>
                    <a:pt x="15162" y="3200"/>
                    <a:pt x="15369" y="2369"/>
                    <a:pt x="15785" y="1622"/>
                  </a:cubicBezTo>
                  <a:cubicBezTo>
                    <a:pt x="16200" y="874"/>
                    <a:pt x="16823" y="209"/>
                    <a:pt x="17654" y="43"/>
                  </a:cubicBezTo>
                  <a:cubicBezTo>
                    <a:pt x="18485" y="-123"/>
                    <a:pt x="19523" y="209"/>
                    <a:pt x="20146" y="791"/>
                  </a:cubicBezTo>
                  <a:cubicBezTo>
                    <a:pt x="20769" y="1372"/>
                    <a:pt x="20977" y="2203"/>
                    <a:pt x="20665" y="3615"/>
                  </a:cubicBezTo>
                  <a:cubicBezTo>
                    <a:pt x="20354" y="5028"/>
                    <a:pt x="19523" y="7022"/>
                    <a:pt x="18692" y="8351"/>
                  </a:cubicBezTo>
                  <a:cubicBezTo>
                    <a:pt x="17862" y="9680"/>
                    <a:pt x="17031" y="10345"/>
                    <a:pt x="16823" y="11092"/>
                  </a:cubicBezTo>
                  <a:cubicBezTo>
                    <a:pt x="16615" y="11840"/>
                    <a:pt x="17031" y="12671"/>
                    <a:pt x="17862" y="13419"/>
                  </a:cubicBezTo>
                  <a:cubicBezTo>
                    <a:pt x="18692" y="14166"/>
                    <a:pt x="19938" y="14831"/>
                    <a:pt x="20665" y="15579"/>
                  </a:cubicBezTo>
                  <a:cubicBezTo>
                    <a:pt x="21392" y="16326"/>
                    <a:pt x="21600" y="17157"/>
                    <a:pt x="19731" y="18154"/>
                  </a:cubicBezTo>
                  <a:cubicBezTo>
                    <a:pt x="17862" y="19151"/>
                    <a:pt x="13915" y="20314"/>
                    <a:pt x="10281" y="20895"/>
                  </a:cubicBezTo>
                  <a:cubicBezTo>
                    <a:pt x="6646" y="21477"/>
                    <a:pt x="3323" y="21477"/>
                    <a:pt x="0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6447695" y="2365919"/>
              <a:ext cx="38101" cy="30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636"/>
                  </a:moveTo>
                  <a:cubicBezTo>
                    <a:pt x="4800" y="186"/>
                    <a:pt x="9600" y="-264"/>
                    <a:pt x="13200" y="186"/>
                  </a:cubicBezTo>
                  <a:cubicBezTo>
                    <a:pt x="16800" y="636"/>
                    <a:pt x="19200" y="1986"/>
                    <a:pt x="20400" y="5661"/>
                  </a:cubicBezTo>
                  <a:cubicBezTo>
                    <a:pt x="21600" y="9336"/>
                    <a:pt x="21600" y="15336"/>
                    <a:pt x="21600" y="213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3895789" y="5040768"/>
              <a:ext cx="62707" cy="38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45" fill="norm" stroke="1" extrusionOk="0">
                  <a:moveTo>
                    <a:pt x="4050" y="1119"/>
                  </a:moveTo>
                  <a:cubicBezTo>
                    <a:pt x="2610" y="532"/>
                    <a:pt x="1170" y="-55"/>
                    <a:pt x="450" y="4"/>
                  </a:cubicBezTo>
                  <a:cubicBezTo>
                    <a:pt x="-270" y="62"/>
                    <a:pt x="-270" y="767"/>
                    <a:pt x="1530" y="3232"/>
                  </a:cubicBezTo>
                  <a:cubicBezTo>
                    <a:pt x="3330" y="5697"/>
                    <a:pt x="6930" y="9923"/>
                    <a:pt x="10530" y="13269"/>
                  </a:cubicBezTo>
                  <a:cubicBezTo>
                    <a:pt x="14130" y="16615"/>
                    <a:pt x="17730" y="19080"/>
                    <a:pt x="21330" y="21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3863245" y="5708650"/>
              <a:ext cx="571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1932"/>
                    <a:pt x="1600" y="3863"/>
                    <a:pt x="5200" y="7463"/>
                  </a:cubicBezTo>
                  <a:cubicBezTo>
                    <a:pt x="8800" y="11063"/>
                    <a:pt x="15200" y="163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3964845" y="58991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4065010" y="5692515"/>
              <a:ext cx="113270" cy="28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541" fill="norm" stroke="1" extrusionOk="0">
                  <a:moveTo>
                    <a:pt x="17619" y="729"/>
                  </a:moveTo>
                  <a:cubicBezTo>
                    <a:pt x="14147" y="414"/>
                    <a:pt x="10676" y="99"/>
                    <a:pt x="7783" y="20"/>
                  </a:cubicBezTo>
                  <a:cubicBezTo>
                    <a:pt x="4890" y="-59"/>
                    <a:pt x="2576" y="99"/>
                    <a:pt x="1226" y="572"/>
                  </a:cubicBezTo>
                  <a:cubicBezTo>
                    <a:pt x="-124" y="1045"/>
                    <a:pt x="-510" y="1833"/>
                    <a:pt x="840" y="2858"/>
                  </a:cubicBezTo>
                  <a:cubicBezTo>
                    <a:pt x="2190" y="3883"/>
                    <a:pt x="5276" y="5144"/>
                    <a:pt x="8940" y="7272"/>
                  </a:cubicBezTo>
                  <a:cubicBezTo>
                    <a:pt x="12604" y="9401"/>
                    <a:pt x="16847" y="12396"/>
                    <a:pt x="18969" y="14525"/>
                  </a:cubicBezTo>
                  <a:cubicBezTo>
                    <a:pt x="21090" y="16653"/>
                    <a:pt x="21090" y="17915"/>
                    <a:pt x="19547" y="18940"/>
                  </a:cubicBezTo>
                  <a:cubicBezTo>
                    <a:pt x="18004" y="19964"/>
                    <a:pt x="14919" y="20753"/>
                    <a:pt x="11833" y="215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4155345" y="5594350"/>
              <a:ext cx="285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0" y="17600"/>
                    <a:pt x="3520" y="13600"/>
                    <a:pt x="7120" y="10000"/>
                  </a:cubicBezTo>
                  <a:cubicBezTo>
                    <a:pt x="10720" y="6400"/>
                    <a:pt x="1616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365079" y="5169916"/>
              <a:ext cx="86074" cy="112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81" fill="norm" stroke="1" extrusionOk="0">
                  <a:moveTo>
                    <a:pt x="3102" y="709"/>
                  </a:moveTo>
                  <a:cubicBezTo>
                    <a:pt x="2588" y="345"/>
                    <a:pt x="2073" y="-19"/>
                    <a:pt x="1302" y="1"/>
                  </a:cubicBezTo>
                  <a:cubicBezTo>
                    <a:pt x="531" y="21"/>
                    <a:pt x="-498" y="426"/>
                    <a:pt x="273" y="1275"/>
                  </a:cubicBezTo>
                  <a:cubicBezTo>
                    <a:pt x="1045" y="2125"/>
                    <a:pt x="3616" y="3419"/>
                    <a:pt x="5931" y="4815"/>
                  </a:cubicBezTo>
                  <a:cubicBezTo>
                    <a:pt x="8245" y="6210"/>
                    <a:pt x="10302" y="7707"/>
                    <a:pt x="11331" y="9264"/>
                  </a:cubicBezTo>
                  <a:cubicBezTo>
                    <a:pt x="12359" y="10821"/>
                    <a:pt x="12359" y="12439"/>
                    <a:pt x="13131" y="13896"/>
                  </a:cubicBezTo>
                  <a:cubicBezTo>
                    <a:pt x="13902" y="15352"/>
                    <a:pt x="15445" y="16646"/>
                    <a:pt x="16473" y="17718"/>
                  </a:cubicBezTo>
                  <a:cubicBezTo>
                    <a:pt x="17502" y="18790"/>
                    <a:pt x="18016" y="19639"/>
                    <a:pt x="18788" y="20185"/>
                  </a:cubicBezTo>
                  <a:cubicBezTo>
                    <a:pt x="19559" y="20732"/>
                    <a:pt x="20588" y="20974"/>
                    <a:pt x="20845" y="21156"/>
                  </a:cubicBezTo>
                  <a:cubicBezTo>
                    <a:pt x="21102" y="21338"/>
                    <a:pt x="20588" y="21460"/>
                    <a:pt x="20073" y="215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460395" y="6423649"/>
              <a:ext cx="172368" cy="28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75" fill="norm" stroke="1" extrusionOk="0">
                  <a:moveTo>
                    <a:pt x="9369" y="1609"/>
                  </a:moveTo>
                  <a:cubicBezTo>
                    <a:pt x="10149" y="979"/>
                    <a:pt x="10930" y="348"/>
                    <a:pt x="11971" y="111"/>
                  </a:cubicBezTo>
                  <a:cubicBezTo>
                    <a:pt x="13012" y="-125"/>
                    <a:pt x="14313" y="33"/>
                    <a:pt x="15354" y="427"/>
                  </a:cubicBezTo>
                  <a:cubicBezTo>
                    <a:pt x="16395" y="821"/>
                    <a:pt x="17176" y="1452"/>
                    <a:pt x="16916" y="2555"/>
                  </a:cubicBezTo>
                  <a:cubicBezTo>
                    <a:pt x="16655" y="3659"/>
                    <a:pt x="15354" y="5236"/>
                    <a:pt x="14053" y="6260"/>
                  </a:cubicBezTo>
                  <a:cubicBezTo>
                    <a:pt x="12752" y="7285"/>
                    <a:pt x="11451" y="7758"/>
                    <a:pt x="11320" y="8231"/>
                  </a:cubicBezTo>
                  <a:cubicBezTo>
                    <a:pt x="11190" y="8704"/>
                    <a:pt x="12231" y="9177"/>
                    <a:pt x="14053" y="9887"/>
                  </a:cubicBezTo>
                  <a:cubicBezTo>
                    <a:pt x="15875" y="10596"/>
                    <a:pt x="18477" y="11542"/>
                    <a:pt x="19908" y="12409"/>
                  </a:cubicBezTo>
                  <a:cubicBezTo>
                    <a:pt x="21340" y="13276"/>
                    <a:pt x="21600" y="14065"/>
                    <a:pt x="20559" y="15168"/>
                  </a:cubicBezTo>
                  <a:cubicBezTo>
                    <a:pt x="19518" y="16272"/>
                    <a:pt x="17176" y="17691"/>
                    <a:pt x="13533" y="18795"/>
                  </a:cubicBezTo>
                  <a:cubicBezTo>
                    <a:pt x="9889" y="19898"/>
                    <a:pt x="4945" y="20687"/>
                    <a:pt x="0" y="214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920145" y="5156200"/>
              <a:ext cx="2023767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0" y="21600"/>
                  </a:moveTo>
                  <a:cubicBezTo>
                    <a:pt x="925" y="21600"/>
                    <a:pt x="1851" y="21600"/>
                    <a:pt x="2731" y="20700"/>
                  </a:cubicBezTo>
                  <a:cubicBezTo>
                    <a:pt x="3611" y="19800"/>
                    <a:pt x="4446" y="18000"/>
                    <a:pt x="5327" y="17100"/>
                  </a:cubicBezTo>
                  <a:cubicBezTo>
                    <a:pt x="6207" y="16200"/>
                    <a:pt x="7132" y="16200"/>
                    <a:pt x="8046" y="16650"/>
                  </a:cubicBezTo>
                  <a:cubicBezTo>
                    <a:pt x="8961" y="17100"/>
                    <a:pt x="9863" y="18000"/>
                    <a:pt x="10710" y="18000"/>
                  </a:cubicBezTo>
                  <a:cubicBezTo>
                    <a:pt x="11556" y="18000"/>
                    <a:pt x="12346" y="17100"/>
                    <a:pt x="13125" y="14850"/>
                  </a:cubicBezTo>
                  <a:cubicBezTo>
                    <a:pt x="13903" y="12600"/>
                    <a:pt x="14671" y="9000"/>
                    <a:pt x="15483" y="7200"/>
                  </a:cubicBezTo>
                  <a:cubicBezTo>
                    <a:pt x="16296" y="5400"/>
                    <a:pt x="17154" y="5400"/>
                    <a:pt x="17944" y="4500"/>
                  </a:cubicBezTo>
                  <a:cubicBezTo>
                    <a:pt x="18734" y="3600"/>
                    <a:pt x="19456" y="1800"/>
                    <a:pt x="19986" y="900"/>
                  </a:cubicBezTo>
                  <a:cubicBezTo>
                    <a:pt x="20517" y="0"/>
                    <a:pt x="20855" y="0"/>
                    <a:pt x="21115" y="0"/>
                  </a:cubicBezTo>
                  <a:cubicBezTo>
                    <a:pt x="21374" y="0"/>
                    <a:pt x="21555" y="0"/>
                    <a:pt x="21577" y="1800"/>
                  </a:cubicBezTo>
                  <a:cubicBezTo>
                    <a:pt x="21600" y="3600"/>
                    <a:pt x="21465" y="7200"/>
                    <a:pt x="21329" y="1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3781703" y="3901985"/>
              <a:ext cx="119643" cy="132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84" fill="norm" stroke="1" extrusionOk="0">
                  <a:moveTo>
                    <a:pt x="21420" y="21584"/>
                  </a:moveTo>
                  <a:cubicBezTo>
                    <a:pt x="20662" y="20894"/>
                    <a:pt x="19904" y="20204"/>
                    <a:pt x="18957" y="19220"/>
                  </a:cubicBezTo>
                  <a:cubicBezTo>
                    <a:pt x="18009" y="18237"/>
                    <a:pt x="16873" y="16960"/>
                    <a:pt x="15736" y="15891"/>
                  </a:cubicBezTo>
                  <a:cubicBezTo>
                    <a:pt x="14599" y="14821"/>
                    <a:pt x="13462" y="13958"/>
                    <a:pt x="12515" y="13148"/>
                  </a:cubicBezTo>
                  <a:cubicBezTo>
                    <a:pt x="11567" y="12337"/>
                    <a:pt x="10809" y="11578"/>
                    <a:pt x="9862" y="10646"/>
                  </a:cubicBezTo>
                  <a:cubicBezTo>
                    <a:pt x="8915" y="9714"/>
                    <a:pt x="7778" y="8610"/>
                    <a:pt x="7209" y="7437"/>
                  </a:cubicBezTo>
                  <a:cubicBezTo>
                    <a:pt x="6641" y="6264"/>
                    <a:pt x="6641" y="5022"/>
                    <a:pt x="6452" y="4125"/>
                  </a:cubicBezTo>
                  <a:cubicBezTo>
                    <a:pt x="6262" y="3227"/>
                    <a:pt x="5883" y="2675"/>
                    <a:pt x="5315" y="2106"/>
                  </a:cubicBezTo>
                  <a:cubicBezTo>
                    <a:pt x="4746" y="1537"/>
                    <a:pt x="3988" y="950"/>
                    <a:pt x="3609" y="571"/>
                  </a:cubicBezTo>
                  <a:cubicBezTo>
                    <a:pt x="3231" y="191"/>
                    <a:pt x="3231" y="19"/>
                    <a:pt x="2662" y="1"/>
                  </a:cubicBezTo>
                  <a:cubicBezTo>
                    <a:pt x="2094" y="-16"/>
                    <a:pt x="957" y="122"/>
                    <a:pt x="388" y="295"/>
                  </a:cubicBezTo>
                  <a:cubicBezTo>
                    <a:pt x="-180" y="467"/>
                    <a:pt x="-180" y="674"/>
                    <a:pt x="767" y="760"/>
                  </a:cubicBezTo>
                  <a:cubicBezTo>
                    <a:pt x="1715" y="847"/>
                    <a:pt x="3609" y="812"/>
                    <a:pt x="5315" y="709"/>
                  </a:cubicBezTo>
                  <a:cubicBezTo>
                    <a:pt x="7020" y="605"/>
                    <a:pt x="8536" y="433"/>
                    <a:pt x="8725" y="398"/>
                  </a:cubicBezTo>
                  <a:cubicBezTo>
                    <a:pt x="8915" y="364"/>
                    <a:pt x="7778" y="467"/>
                    <a:pt x="6641" y="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3393345" y="3695700"/>
              <a:ext cx="63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3475895" y="3657599"/>
              <a:ext cx="889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418"/>
                    <a:pt x="11314" y="8836"/>
                    <a:pt x="7714" y="12436"/>
                  </a:cubicBezTo>
                  <a:cubicBezTo>
                    <a:pt x="4114" y="16036"/>
                    <a:pt x="2057" y="188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3501295" y="3915128"/>
              <a:ext cx="177801" cy="19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721"/>
                  </a:moveTo>
                  <a:cubicBezTo>
                    <a:pt x="1029" y="1017"/>
                    <a:pt x="2057" y="313"/>
                    <a:pt x="3214" y="78"/>
                  </a:cubicBezTo>
                  <a:cubicBezTo>
                    <a:pt x="4371" y="-157"/>
                    <a:pt x="5657" y="78"/>
                    <a:pt x="6943" y="1604"/>
                  </a:cubicBezTo>
                  <a:cubicBezTo>
                    <a:pt x="8229" y="3130"/>
                    <a:pt x="9514" y="5947"/>
                    <a:pt x="9257" y="8530"/>
                  </a:cubicBezTo>
                  <a:cubicBezTo>
                    <a:pt x="9000" y="11113"/>
                    <a:pt x="7200" y="13460"/>
                    <a:pt x="5786" y="15339"/>
                  </a:cubicBezTo>
                  <a:cubicBezTo>
                    <a:pt x="4371" y="17217"/>
                    <a:pt x="3343" y="18626"/>
                    <a:pt x="3471" y="19565"/>
                  </a:cubicBezTo>
                  <a:cubicBezTo>
                    <a:pt x="3600" y="20504"/>
                    <a:pt x="4886" y="20973"/>
                    <a:pt x="8100" y="21208"/>
                  </a:cubicBezTo>
                  <a:cubicBezTo>
                    <a:pt x="11314" y="21443"/>
                    <a:pt x="16457" y="21443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3767995" y="3936999"/>
              <a:ext cx="2425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3" y="0"/>
                    <a:pt x="1546" y="0"/>
                    <a:pt x="2290" y="400"/>
                  </a:cubicBezTo>
                  <a:cubicBezTo>
                    <a:pt x="3035" y="800"/>
                    <a:pt x="3751" y="1600"/>
                    <a:pt x="4476" y="2800"/>
                  </a:cubicBezTo>
                  <a:cubicBezTo>
                    <a:pt x="5202" y="4000"/>
                    <a:pt x="5937" y="5600"/>
                    <a:pt x="6701" y="6400"/>
                  </a:cubicBezTo>
                  <a:cubicBezTo>
                    <a:pt x="7464" y="7200"/>
                    <a:pt x="8255" y="7200"/>
                    <a:pt x="9028" y="6800"/>
                  </a:cubicBezTo>
                  <a:cubicBezTo>
                    <a:pt x="9801" y="6400"/>
                    <a:pt x="10555" y="5600"/>
                    <a:pt x="11243" y="6000"/>
                  </a:cubicBezTo>
                  <a:cubicBezTo>
                    <a:pt x="11931" y="6400"/>
                    <a:pt x="12553" y="8000"/>
                    <a:pt x="13156" y="10000"/>
                  </a:cubicBezTo>
                  <a:cubicBezTo>
                    <a:pt x="13759" y="12000"/>
                    <a:pt x="14343" y="14400"/>
                    <a:pt x="14984" y="16400"/>
                  </a:cubicBezTo>
                  <a:cubicBezTo>
                    <a:pt x="15625" y="18400"/>
                    <a:pt x="16323" y="20000"/>
                    <a:pt x="17048" y="20800"/>
                  </a:cubicBezTo>
                  <a:cubicBezTo>
                    <a:pt x="17774" y="21600"/>
                    <a:pt x="18528" y="21600"/>
                    <a:pt x="19112" y="21600"/>
                  </a:cubicBezTo>
                  <a:cubicBezTo>
                    <a:pt x="19696" y="21600"/>
                    <a:pt x="20111" y="21600"/>
                    <a:pt x="20497" y="20400"/>
                  </a:cubicBezTo>
                  <a:cubicBezTo>
                    <a:pt x="20884" y="19200"/>
                    <a:pt x="21242" y="16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6168295" y="2743464"/>
              <a:ext cx="1596297" cy="129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96" fill="norm" stroke="1" extrusionOk="0">
                  <a:moveTo>
                    <a:pt x="0" y="21596"/>
                  </a:moveTo>
                  <a:cubicBezTo>
                    <a:pt x="29" y="20820"/>
                    <a:pt x="57" y="20043"/>
                    <a:pt x="100" y="19143"/>
                  </a:cubicBezTo>
                  <a:cubicBezTo>
                    <a:pt x="143" y="18243"/>
                    <a:pt x="200" y="17220"/>
                    <a:pt x="257" y="16284"/>
                  </a:cubicBezTo>
                  <a:cubicBezTo>
                    <a:pt x="315" y="15349"/>
                    <a:pt x="372" y="14502"/>
                    <a:pt x="415" y="13514"/>
                  </a:cubicBezTo>
                  <a:cubicBezTo>
                    <a:pt x="458" y="12525"/>
                    <a:pt x="486" y="11396"/>
                    <a:pt x="486" y="10549"/>
                  </a:cubicBezTo>
                  <a:cubicBezTo>
                    <a:pt x="486" y="9702"/>
                    <a:pt x="458" y="9137"/>
                    <a:pt x="529" y="8502"/>
                  </a:cubicBezTo>
                  <a:cubicBezTo>
                    <a:pt x="601" y="7867"/>
                    <a:pt x="772" y="7161"/>
                    <a:pt x="901" y="6490"/>
                  </a:cubicBezTo>
                  <a:cubicBezTo>
                    <a:pt x="1030" y="5820"/>
                    <a:pt x="1116" y="5184"/>
                    <a:pt x="1187" y="4584"/>
                  </a:cubicBezTo>
                  <a:cubicBezTo>
                    <a:pt x="1259" y="3984"/>
                    <a:pt x="1316" y="3420"/>
                    <a:pt x="1430" y="2996"/>
                  </a:cubicBezTo>
                  <a:cubicBezTo>
                    <a:pt x="1545" y="2572"/>
                    <a:pt x="1717" y="2290"/>
                    <a:pt x="1931" y="2025"/>
                  </a:cubicBezTo>
                  <a:cubicBezTo>
                    <a:pt x="2146" y="1761"/>
                    <a:pt x="2403" y="1514"/>
                    <a:pt x="2561" y="1302"/>
                  </a:cubicBezTo>
                  <a:cubicBezTo>
                    <a:pt x="2718" y="1090"/>
                    <a:pt x="2775" y="914"/>
                    <a:pt x="2746" y="772"/>
                  </a:cubicBezTo>
                  <a:cubicBezTo>
                    <a:pt x="2718" y="631"/>
                    <a:pt x="2603" y="525"/>
                    <a:pt x="2475" y="525"/>
                  </a:cubicBezTo>
                  <a:cubicBezTo>
                    <a:pt x="2346" y="525"/>
                    <a:pt x="2203" y="631"/>
                    <a:pt x="2074" y="737"/>
                  </a:cubicBezTo>
                  <a:cubicBezTo>
                    <a:pt x="1945" y="843"/>
                    <a:pt x="1831" y="949"/>
                    <a:pt x="1745" y="1090"/>
                  </a:cubicBezTo>
                  <a:cubicBezTo>
                    <a:pt x="1659" y="1231"/>
                    <a:pt x="1602" y="1408"/>
                    <a:pt x="1531" y="1425"/>
                  </a:cubicBezTo>
                  <a:cubicBezTo>
                    <a:pt x="1459" y="1443"/>
                    <a:pt x="1373" y="1302"/>
                    <a:pt x="1430" y="1178"/>
                  </a:cubicBezTo>
                  <a:cubicBezTo>
                    <a:pt x="1488" y="1055"/>
                    <a:pt x="1688" y="949"/>
                    <a:pt x="2146" y="843"/>
                  </a:cubicBezTo>
                  <a:cubicBezTo>
                    <a:pt x="2603" y="737"/>
                    <a:pt x="3319" y="631"/>
                    <a:pt x="4263" y="578"/>
                  </a:cubicBezTo>
                  <a:cubicBezTo>
                    <a:pt x="5207" y="525"/>
                    <a:pt x="6380" y="525"/>
                    <a:pt x="7481" y="525"/>
                  </a:cubicBezTo>
                  <a:cubicBezTo>
                    <a:pt x="8583" y="525"/>
                    <a:pt x="9613" y="525"/>
                    <a:pt x="10614" y="472"/>
                  </a:cubicBezTo>
                  <a:cubicBezTo>
                    <a:pt x="11615" y="420"/>
                    <a:pt x="12588" y="314"/>
                    <a:pt x="13504" y="243"/>
                  </a:cubicBezTo>
                  <a:cubicBezTo>
                    <a:pt x="14419" y="172"/>
                    <a:pt x="15277" y="137"/>
                    <a:pt x="16250" y="102"/>
                  </a:cubicBezTo>
                  <a:cubicBezTo>
                    <a:pt x="17223" y="67"/>
                    <a:pt x="18310" y="31"/>
                    <a:pt x="19154" y="14"/>
                  </a:cubicBezTo>
                  <a:cubicBezTo>
                    <a:pt x="19998" y="-4"/>
                    <a:pt x="20599" y="-4"/>
                    <a:pt x="20985" y="14"/>
                  </a:cubicBezTo>
                  <a:cubicBezTo>
                    <a:pt x="21371" y="31"/>
                    <a:pt x="21543" y="67"/>
                    <a:pt x="21571" y="137"/>
                  </a:cubicBezTo>
                  <a:cubicBezTo>
                    <a:pt x="21600" y="208"/>
                    <a:pt x="21486" y="314"/>
                    <a:pt x="21371" y="4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7514495" y="2320835"/>
              <a:ext cx="69851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662"/>
                  </a:moveTo>
                  <a:cubicBezTo>
                    <a:pt x="3273" y="781"/>
                    <a:pt x="6545" y="-101"/>
                    <a:pt x="8182" y="9"/>
                  </a:cubicBezTo>
                  <a:cubicBezTo>
                    <a:pt x="9818" y="119"/>
                    <a:pt x="9818" y="1221"/>
                    <a:pt x="11782" y="4968"/>
                  </a:cubicBezTo>
                  <a:cubicBezTo>
                    <a:pt x="13745" y="8715"/>
                    <a:pt x="17673" y="15107"/>
                    <a:pt x="21600" y="21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6084125" y="3950198"/>
              <a:ext cx="65092" cy="7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284" fill="norm" stroke="1" extrusionOk="0">
                  <a:moveTo>
                    <a:pt x="11654" y="12824"/>
                  </a:moveTo>
                  <a:cubicBezTo>
                    <a:pt x="10979" y="11384"/>
                    <a:pt x="10304" y="9944"/>
                    <a:pt x="8954" y="8648"/>
                  </a:cubicBezTo>
                  <a:cubicBezTo>
                    <a:pt x="7604" y="7352"/>
                    <a:pt x="5579" y="6200"/>
                    <a:pt x="4060" y="6200"/>
                  </a:cubicBezTo>
                  <a:cubicBezTo>
                    <a:pt x="2541" y="6200"/>
                    <a:pt x="1529" y="7352"/>
                    <a:pt x="1023" y="8648"/>
                  </a:cubicBezTo>
                  <a:cubicBezTo>
                    <a:pt x="516" y="9944"/>
                    <a:pt x="516" y="11384"/>
                    <a:pt x="1023" y="12680"/>
                  </a:cubicBezTo>
                  <a:cubicBezTo>
                    <a:pt x="1529" y="13976"/>
                    <a:pt x="2541" y="15128"/>
                    <a:pt x="4904" y="15560"/>
                  </a:cubicBezTo>
                  <a:cubicBezTo>
                    <a:pt x="7266" y="15992"/>
                    <a:pt x="10979" y="15704"/>
                    <a:pt x="13679" y="13544"/>
                  </a:cubicBezTo>
                  <a:cubicBezTo>
                    <a:pt x="16379" y="11384"/>
                    <a:pt x="18067" y="7352"/>
                    <a:pt x="17054" y="4472"/>
                  </a:cubicBezTo>
                  <a:cubicBezTo>
                    <a:pt x="16041" y="1592"/>
                    <a:pt x="12329" y="-136"/>
                    <a:pt x="9291" y="8"/>
                  </a:cubicBezTo>
                  <a:cubicBezTo>
                    <a:pt x="6254" y="152"/>
                    <a:pt x="3891" y="2168"/>
                    <a:pt x="3385" y="4616"/>
                  </a:cubicBezTo>
                  <a:cubicBezTo>
                    <a:pt x="2879" y="7064"/>
                    <a:pt x="4229" y="9944"/>
                    <a:pt x="6760" y="11672"/>
                  </a:cubicBezTo>
                  <a:cubicBezTo>
                    <a:pt x="9291" y="13400"/>
                    <a:pt x="13004" y="13976"/>
                    <a:pt x="15704" y="12968"/>
                  </a:cubicBezTo>
                  <a:cubicBezTo>
                    <a:pt x="18404" y="11960"/>
                    <a:pt x="20092" y="9368"/>
                    <a:pt x="20598" y="7352"/>
                  </a:cubicBezTo>
                  <a:cubicBezTo>
                    <a:pt x="21104" y="5336"/>
                    <a:pt x="20429" y="3896"/>
                    <a:pt x="18235" y="3176"/>
                  </a:cubicBezTo>
                  <a:cubicBezTo>
                    <a:pt x="16041" y="2456"/>
                    <a:pt x="12329" y="2456"/>
                    <a:pt x="8954" y="3464"/>
                  </a:cubicBezTo>
                  <a:cubicBezTo>
                    <a:pt x="5579" y="4472"/>
                    <a:pt x="2541" y="6488"/>
                    <a:pt x="1023" y="8360"/>
                  </a:cubicBezTo>
                  <a:cubicBezTo>
                    <a:pt x="-496" y="10232"/>
                    <a:pt x="-496" y="11960"/>
                    <a:pt x="2204" y="13112"/>
                  </a:cubicBezTo>
                  <a:cubicBezTo>
                    <a:pt x="4904" y="14264"/>
                    <a:pt x="10304" y="14840"/>
                    <a:pt x="13679" y="14696"/>
                  </a:cubicBezTo>
                  <a:cubicBezTo>
                    <a:pt x="17054" y="14552"/>
                    <a:pt x="18404" y="13688"/>
                    <a:pt x="18235" y="13112"/>
                  </a:cubicBezTo>
                  <a:cubicBezTo>
                    <a:pt x="18067" y="12536"/>
                    <a:pt x="16379" y="12248"/>
                    <a:pt x="13848" y="12968"/>
                  </a:cubicBezTo>
                  <a:cubicBezTo>
                    <a:pt x="11316" y="13688"/>
                    <a:pt x="7941" y="15416"/>
                    <a:pt x="5748" y="17000"/>
                  </a:cubicBezTo>
                  <a:cubicBezTo>
                    <a:pt x="3554" y="18584"/>
                    <a:pt x="2541" y="20024"/>
                    <a:pt x="2879" y="20744"/>
                  </a:cubicBezTo>
                  <a:cubicBezTo>
                    <a:pt x="3216" y="21464"/>
                    <a:pt x="4904" y="21464"/>
                    <a:pt x="7266" y="20744"/>
                  </a:cubicBezTo>
                  <a:cubicBezTo>
                    <a:pt x="9629" y="20024"/>
                    <a:pt x="12666" y="18584"/>
                    <a:pt x="14860" y="17288"/>
                  </a:cubicBezTo>
                  <a:cubicBezTo>
                    <a:pt x="17054" y="15992"/>
                    <a:pt x="18404" y="14840"/>
                    <a:pt x="19079" y="13544"/>
                  </a:cubicBezTo>
                  <a:cubicBezTo>
                    <a:pt x="19754" y="12248"/>
                    <a:pt x="19754" y="10808"/>
                    <a:pt x="18404" y="10088"/>
                  </a:cubicBezTo>
                  <a:cubicBezTo>
                    <a:pt x="17054" y="9368"/>
                    <a:pt x="14354" y="9368"/>
                    <a:pt x="12329" y="9800"/>
                  </a:cubicBezTo>
                  <a:cubicBezTo>
                    <a:pt x="10304" y="10232"/>
                    <a:pt x="8954" y="11096"/>
                    <a:pt x="9123" y="11960"/>
                  </a:cubicBezTo>
                  <a:cubicBezTo>
                    <a:pt x="9291" y="12824"/>
                    <a:pt x="10979" y="13688"/>
                    <a:pt x="12666" y="14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6386312" y="2776930"/>
              <a:ext cx="52917" cy="4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2" fill="norm" stroke="1" extrusionOk="0">
                  <a:moveTo>
                    <a:pt x="19872" y="4465"/>
                  </a:moveTo>
                  <a:cubicBezTo>
                    <a:pt x="17712" y="3583"/>
                    <a:pt x="15552" y="2702"/>
                    <a:pt x="12312" y="4245"/>
                  </a:cubicBezTo>
                  <a:cubicBezTo>
                    <a:pt x="9072" y="5787"/>
                    <a:pt x="4752" y="9755"/>
                    <a:pt x="2592" y="12840"/>
                  </a:cubicBezTo>
                  <a:cubicBezTo>
                    <a:pt x="432" y="15926"/>
                    <a:pt x="432" y="18130"/>
                    <a:pt x="1728" y="19453"/>
                  </a:cubicBezTo>
                  <a:cubicBezTo>
                    <a:pt x="3024" y="20775"/>
                    <a:pt x="5616" y="21216"/>
                    <a:pt x="8208" y="19673"/>
                  </a:cubicBezTo>
                  <a:cubicBezTo>
                    <a:pt x="10800" y="18130"/>
                    <a:pt x="13392" y="14604"/>
                    <a:pt x="15120" y="11738"/>
                  </a:cubicBezTo>
                  <a:cubicBezTo>
                    <a:pt x="16848" y="8873"/>
                    <a:pt x="17712" y="6669"/>
                    <a:pt x="17496" y="4685"/>
                  </a:cubicBezTo>
                  <a:cubicBezTo>
                    <a:pt x="17280" y="2702"/>
                    <a:pt x="15984" y="938"/>
                    <a:pt x="13608" y="277"/>
                  </a:cubicBezTo>
                  <a:cubicBezTo>
                    <a:pt x="11232" y="-384"/>
                    <a:pt x="7776" y="57"/>
                    <a:pt x="4968" y="2481"/>
                  </a:cubicBezTo>
                  <a:cubicBezTo>
                    <a:pt x="2160" y="4906"/>
                    <a:pt x="0" y="9314"/>
                    <a:pt x="0" y="12179"/>
                  </a:cubicBezTo>
                  <a:cubicBezTo>
                    <a:pt x="0" y="15045"/>
                    <a:pt x="2160" y="16367"/>
                    <a:pt x="5400" y="17028"/>
                  </a:cubicBezTo>
                  <a:cubicBezTo>
                    <a:pt x="8640" y="17689"/>
                    <a:pt x="12960" y="17689"/>
                    <a:pt x="16200" y="17249"/>
                  </a:cubicBezTo>
                  <a:cubicBezTo>
                    <a:pt x="19440" y="16808"/>
                    <a:pt x="21600" y="15926"/>
                    <a:pt x="21600" y="15045"/>
                  </a:cubicBezTo>
                  <a:cubicBezTo>
                    <a:pt x="21600" y="14163"/>
                    <a:pt x="19440" y="13281"/>
                    <a:pt x="17280" y="12840"/>
                  </a:cubicBezTo>
                  <a:cubicBezTo>
                    <a:pt x="15120" y="12400"/>
                    <a:pt x="12960" y="12400"/>
                    <a:pt x="10368" y="13281"/>
                  </a:cubicBezTo>
                  <a:cubicBezTo>
                    <a:pt x="7776" y="14163"/>
                    <a:pt x="4752" y="15926"/>
                    <a:pt x="4536" y="16587"/>
                  </a:cubicBezTo>
                  <a:cubicBezTo>
                    <a:pt x="4320" y="17249"/>
                    <a:pt x="6912" y="16808"/>
                    <a:pt x="9288" y="16147"/>
                  </a:cubicBezTo>
                  <a:cubicBezTo>
                    <a:pt x="11664" y="15485"/>
                    <a:pt x="13824" y="14604"/>
                    <a:pt x="15984" y="13061"/>
                  </a:cubicBezTo>
                  <a:cubicBezTo>
                    <a:pt x="18144" y="11518"/>
                    <a:pt x="20304" y="9314"/>
                    <a:pt x="19872" y="9094"/>
                  </a:cubicBezTo>
                  <a:cubicBezTo>
                    <a:pt x="19440" y="8873"/>
                    <a:pt x="16416" y="10636"/>
                    <a:pt x="13392" y="1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5980970" y="3708101"/>
              <a:ext cx="112441" cy="95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197" fill="norm" stroke="1" extrusionOk="0">
                  <a:moveTo>
                    <a:pt x="0" y="15562"/>
                  </a:moveTo>
                  <a:cubicBezTo>
                    <a:pt x="3600" y="11101"/>
                    <a:pt x="7200" y="6640"/>
                    <a:pt x="9500" y="4058"/>
                  </a:cubicBezTo>
                  <a:cubicBezTo>
                    <a:pt x="11800" y="1475"/>
                    <a:pt x="12800" y="771"/>
                    <a:pt x="13800" y="301"/>
                  </a:cubicBezTo>
                  <a:cubicBezTo>
                    <a:pt x="14800" y="-168"/>
                    <a:pt x="15800" y="-403"/>
                    <a:pt x="17200" y="2062"/>
                  </a:cubicBezTo>
                  <a:cubicBezTo>
                    <a:pt x="18600" y="4527"/>
                    <a:pt x="20400" y="9693"/>
                    <a:pt x="21000" y="13332"/>
                  </a:cubicBezTo>
                  <a:cubicBezTo>
                    <a:pt x="21600" y="16971"/>
                    <a:pt x="21000" y="19084"/>
                    <a:pt x="20400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6047645" y="3746371"/>
              <a:ext cx="38101" cy="21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1593"/>
                  </a:moveTo>
                  <a:cubicBezTo>
                    <a:pt x="0" y="855"/>
                    <a:pt x="0" y="118"/>
                    <a:pt x="300" y="12"/>
                  </a:cubicBezTo>
                  <a:cubicBezTo>
                    <a:pt x="600" y="-93"/>
                    <a:pt x="1200" y="434"/>
                    <a:pt x="3600" y="2225"/>
                  </a:cubicBezTo>
                  <a:cubicBezTo>
                    <a:pt x="6000" y="4016"/>
                    <a:pt x="10200" y="7072"/>
                    <a:pt x="13500" y="10496"/>
                  </a:cubicBezTo>
                  <a:cubicBezTo>
                    <a:pt x="16800" y="13921"/>
                    <a:pt x="19200" y="17714"/>
                    <a:pt x="2160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6031952" y="3921125"/>
              <a:ext cx="56969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1111" y="21600"/>
                  </a:moveTo>
                  <a:cubicBezTo>
                    <a:pt x="325" y="15300"/>
                    <a:pt x="-460" y="9000"/>
                    <a:pt x="325" y="5400"/>
                  </a:cubicBezTo>
                  <a:cubicBezTo>
                    <a:pt x="1111" y="1800"/>
                    <a:pt x="3467" y="900"/>
                    <a:pt x="7198" y="450"/>
                  </a:cubicBezTo>
                  <a:cubicBezTo>
                    <a:pt x="10929" y="0"/>
                    <a:pt x="16035" y="0"/>
                    <a:pt x="211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6079395" y="3898900"/>
              <a:ext cx="698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5914"/>
                    <a:pt x="8509" y="11829"/>
                    <a:pt x="4909" y="15429"/>
                  </a:cubicBezTo>
                  <a:cubicBezTo>
                    <a:pt x="1309" y="19029"/>
                    <a:pt x="655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6384195" y="2757860"/>
              <a:ext cx="34926" cy="67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14339"/>
                  </a:moveTo>
                  <a:cubicBezTo>
                    <a:pt x="1964" y="11015"/>
                    <a:pt x="3927" y="7692"/>
                    <a:pt x="6218" y="5034"/>
                  </a:cubicBezTo>
                  <a:cubicBezTo>
                    <a:pt x="8509" y="2375"/>
                    <a:pt x="11127" y="382"/>
                    <a:pt x="13418" y="49"/>
                  </a:cubicBezTo>
                  <a:cubicBezTo>
                    <a:pt x="15709" y="-283"/>
                    <a:pt x="17673" y="1046"/>
                    <a:pt x="18982" y="4868"/>
                  </a:cubicBezTo>
                  <a:cubicBezTo>
                    <a:pt x="20291" y="8689"/>
                    <a:pt x="20945" y="15003"/>
                    <a:pt x="21600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6402015" y="2784475"/>
              <a:ext cx="23456" cy="6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9543" y="0"/>
                  </a:moveTo>
                  <a:cubicBezTo>
                    <a:pt x="5787" y="1371"/>
                    <a:pt x="2030" y="2743"/>
                    <a:pt x="622" y="4286"/>
                  </a:cubicBezTo>
                  <a:cubicBezTo>
                    <a:pt x="-787" y="5829"/>
                    <a:pt x="152" y="7543"/>
                    <a:pt x="3909" y="10457"/>
                  </a:cubicBezTo>
                  <a:cubicBezTo>
                    <a:pt x="7665" y="13371"/>
                    <a:pt x="14239" y="17486"/>
                    <a:pt x="20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6384195" y="2828925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6428645" y="2838450"/>
              <a:ext cx="50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76" name="Drawing"/>
          <p:cNvGrpSpPr/>
          <p:nvPr/>
        </p:nvGrpSpPr>
        <p:grpSpPr>
          <a:xfrm>
            <a:off x="8201892" y="1798847"/>
            <a:ext cx="3418814" cy="1026904"/>
            <a:chOff x="0" y="0"/>
            <a:chExt cx="3418812" cy="1026902"/>
          </a:xfrm>
        </p:grpSpPr>
        <p:sp>
          <p:nvSpPr>
            <p:cNvPr id="2463" name="Line"/>
            <p:cNvSpPr/>
            <p:nvPr/>
          </p:nvSpPr>
          <p:spPr>
            <a:xfrm>
              <a:off x="0" y="199285"/>
              <a:ext cx="224990" cy="60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565" fill="norm" stroke="1" extrusionOk="0">
                  <a:moveTo>
                    <a:pt x="2570" y="3236"/>
                  </a:moveTo>
                  <a:cubicBezTo>
                    <a:pt x="2570" y="6096"/>
                    <a:pt x="2570" y="8956"/>
                    <a:pt x="2570" y="11854"/>
                  </a:cubicBezTo>
                  <a:cubicBezTo>
                    <a:pt x="2570" y="14751"/>
                    <a:pt x="2570" y="17686"/>
                    <a:pt x="2570" y="19380"/>
                  </a:cubicBezTo>
                  <a:cubicBezTo>
                    <a:pt x="2570" y="21073"/>
                    <a:pt x="2570" y="21525"/>
                    <a:pt x="2472" y="21562"/>
                  </a:cubicBezTo>
                  <a:cubicBezTo>
                    <a:pt x="2374" y="21600"/>
                    <a:pt x="2177" y="21224"/>
                    <a:pt x="1785" y="19756"/>
                  </a:cubicBezTo>
                  <a:cubicBezTo>
                    <a:pt x="1392" y="18289"/>
                    <a:pt x="803" y="15730"/>
                    <a:pt x="410" y="13095"/>
                  </a:cubicBezTo>
                  <a:cubicBezTo>
                    <a:pt x="17" y="10461"/>
                    <a:pt x="-179" y="7752"/>
                    <a:pt x="214" y="5682"/>
                  </a:cubicBezTo>
                  <a:cubicBezTo>
                    <a:pt x="606" y="3613"/>
                    <a:pt x="1588" y="2183"/>
                    <a:pt x="2668" y="1279"/>
                  </a:cubicBezTo>
                  <a:cubicBezTo>
                    <a:pt x="3748" y="376"/>
                    <a:pt x="4926" y="0"/>
                    <a:pt x="6792" y="0"/>
                  </a:cubicBezTo>
                  <a:cubicBezTo>
                    <a:pt x="8657" y="0"/>
                    <a:pt x="11210" y="376"/>
                    <a:pt x="13861" y="1693"/>
                  </a:cubicBezTo>
                  <a:cubicBezTo>
                    <a:pt x="16512" y="3010"/>
                    <a:pt x="19261" y="5268"/>
                    <a:pt x="20341" y="7489"/>
                  </a:cubicBezTo>
                  <a:cubicBezTo>
                    <a:pt x="21421" y="9709"/>
                    <a:pt x="20832" y="11891"/>
                    <a:pt x="18770" y="13961"/>
                  </a:cubicBezTo>
                  <a:cubicBezTo>
                    <a:pt x="16708" y="16031"/>
                    <a:pt x="13174" y="17987"/>
                    <a:pt x="10228" y="19154"/>
                  </a:cubicBezTo>
                  <a:cubicBezTo>
                    <a:pt x="7283" y="20321"/>
                    <a:pt x="4926" y="20697"/>
                    <a:pt x="3159" y="20923"/>
                  </a:cubicBezTo>
                  <a:cubicBezTo>
                    <a:pt x="1392" y="21148"/>
                    <a:pt x="214" y="21224"/>
                    <a:pt x="410" y="21036"/>
                  </a:cubicBezTo>
                  <a:cubicBezTo>
                    <a:pt x="606" y="20847"/>
                    <a:pt x="2177" y="20396"/>
                    <a:pt x="3748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243607" y="658602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275357" y="703052"/>
              <a:ext cx="1841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79" y="3360"/>
                    <a:pt x="13159" y="6720"/>
                    <a:pt x="9559" y="10320"/>
                  </a:cubicBezTo>
                  <a:cubicBezTo>
                    <a:pt x="5959" y="13920"/>
                    <a:pt x="2979" y="17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789707" y="366502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827807" y="499852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1191408" y="76626"/>
              <a:ext cx="144400" cy="791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39" fill="norm" stroke="1" extrusionOk="0">
                  <a:moveTo>
                    <a:pt x="21356" y="803"/>
                  </a:moveTo>
                  <a:cubicBezTo>
                    <a:pt x="18226" y="515"/>
                    <a:pt x="15095" y="227"/>
                    <a:pt x="12434" y="83"/>
                  </a:cubicBezTo>
                  <a:cubicBezTo>
                    <a:pt x="9773" y="-61"/>
                    <a:pt x="7582" y="-61"/>
                    <a:pt x="5860" y="429"/>
                  </a:cubicBezTo>
                  <a:cubicBezTo>
                    <a:pt x="4139" y="918"/>
                    <a:pt x="2886" y="1897"/>
                    <a:pt x="3669" y="2905"/>
                  </a:cubicBezTo>
                  <a:cubicBezTo>
                    <a:pt x="4452" y="3913"/>
                    <a:pt x="7269" y="4950"/>
                    <a:pt x="8991" y="5929"/>
                  </a:cubicBezTo>
                  <a:cubicBezTo>
                    <a:pt x="10713" y="6909"/>
                    <a:pt x="11339" y="7830"/>
                    <a:pt x="10399" y="8723"/>
                  </a:cubicBezTo>
                  <a:cubicBezTo>
                    <a:pt x="9460" y="9616"/>
                    <a:pt x="6956" y="10480"/>
                    <a:pt x="4921" y="11229"/>
                  </a:cubicBezTo>
                  <a:cubicBezTo>
                    <a:pt x="2886" y="11977"/>
                    <a:pt x="1321" y="12611"/>
                    <a:pt x="539" y="13072"/>
                  </a:cubicBezTo>
                  <a:cubicBezTo>
                    <a:pt x="-244" y="13533"/>
                    <a:pt x="-244" y="13821"/>
                    <a:pt x="1008" y="14397"/>
                  </a:cubicBezTo>
                  <a:cubicBezTo>
                    <a:pt x="2260" y="14973"/>
                    <a:pt x="4765" y="15837"/>
                    <a:pt x="5234" y="16816"/>
                  </a:cubicBezTo>
                  <a:cubicBezTo>
                    <a:pt x="5704" y="17795"/>
                    <a:pt x="4139" y="18889"/>
                    <a:pt x="3356" y="19667"/>
                  </a:cubicBezTo>
                  <a:cubicBezTo>
                    <a:pt x="2573" y="20445"/>
                    <a:pt x="2573" y="20905"/>
                    <a:pt x="4921" y="21165"/>
                  </a:cubicBezTo>
                  <a:cubicBezTo>
                    <a:pt x="7269" y="21424"/>
                    <a:pt x="11965" y="21481"/>
                    <a:pt x="1666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1621557" y="199196"/>
              <a:ext cx="166277" cy="45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05" fill="norm" stroke="1" extrusionOk="0">
                  <a:moveTo>
                    <a:pt x="3240" y="3076"/>
                  </a:moveTo>
                  <a:cubicBezTo>
                    <a:pt x="2970" y="2382"/>
                    <a:pt x="2700" y="1688"/>
                    <a:pt x="4455" y="1144"/>
                  </a:cubicBezTo>
                  <a:cubicBezTo>
                    <a:pt x="6210" y="599"/>
                    <a:pt x="9990" y="202"/>
                    <a:pt x="12555" y="54"/>
                  </a:cubicBezTo>
                  <a:cubicBezTo>
                    <a:pt x="15120" y="-95"/>
                    <a:pt x="16470" y="4"/>
                    <a:pt x="16605" y="1144"/>
                  </a:cubicBezTo>
                  <a:cubicBezTo>
                    <a:pt x="16740" y="2283"/>
                    <a:pt x="15660" y="4463"/>
                    <a:pt x="14175" y="5949"/>
                  </a:cubicBezTo>
                  <a:cubicBezTo>
                    <a:pt x="12690" y="7435"/>
                    <a:pt x="10800" y="8228"/>
                    <a:pt x="9315" y="8822"/>
                  </a:cubicBezTo>
                  <a:cubicBezTo>
                    <a:pt x="7830" y="9417"/>
                    <a:pt x="6750" y="9813"/>
                    <a:pt x="6210" y="10259"/>
                  </a:cubicBezTo>
                  <a:cubicBezTo>
                    <a:pt x="5670" y="10705"/>
                    <a:pt x="5670" y="11200"/>
                    <a:pt x="7425" y="11795"/>
                  </a:cubicBezTo>
                  <a:cubicBezTo>
                    <a:pt x="9180" y="12389"/>
                    <a:pt x="12690" y="13083"/>
                    <a:pt x="15390" y="13777"/>
                  </a:cubicBezTo>
                  <a:cubicBezTo>
                    <a:pt x="18090" y="14470"/>
                    <a:pt x="19980" y="15164"/>
                    <a:pt x="20790" y="16006"/>
                  </a:cubicBezTo>
                  <a:cubicBezTo>
                    <a:pt x="21600" y="16848"/>
                    <a:pt x="21330" y="17839"/>
                    <a:pt x="19170" y="18780"/>
                  </a:cubicBezTo>
                  <a:cubicBezTo>
                    <a:pt x="17010" y="19722"/>
                    <a:pt x="12960" y="20613"/>
                    <a:pt x="9450" y="21059"/>
                  </a:cubicBezTo>
                  <a:cubicBezTo>
                    <a:pt x="5940" y="21505"/>
                    <a:pt x="2970" y="2150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894607" y="715752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3900"/>
                    <a:pt x="14824" y="7800"/>
                    <a:pt x="11224" y="11400"/>
                  </a:cubicBezTo>
                  <a:cubicBezTo>
                    <a:pt x="7624" y="15000"/>
                    <a:pt x="3812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2535957" y="201402"/>
              <a:ext cx="423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457"/>
                    <a:pt x="21600" y="8914"/>
                    <a:pt x="21600" y="12514"/>
                  </a:cubicBezTo>
                  <a:cubicBezTo>
                    <a:pt x="21600" y="16114"/>
                    <a:pt x="108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2643907" y="506202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2870614" y="217188"/>
              <a:ext cx="133027" cy="44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3" h="21429" fill="norm" stroke="1" extrusionOk="0">
                  <a:moveTo>
                    <a:pt x="16484" y="1079"/>
                  </a:moveTo>
                  <a:cubicBezTo>
                    <a:pt x="13625" y="567"/>
                    <a:pt x="10766" y="55"/>
                    <a:pt x="7749" y="4"/>
                  </a:cubicBezTo>
                  <a:cubicBezTo>
                    <a:pt x="4731" y="-47"/>
                    <a:pt x="1555" y="362"/>
                    <a:pt x="443" y="1130"/>
                  </a:cubicBezTo>
                  <a:cubicBezTo>
                    <a:pt x="-669" y="1898"/>
                    <a:pt x="284" y="3024"/>
                    <a:pt x="3619" y="4867"/>
                  </a:cubicBezTo>
                  <a:cubicBezTo>
                    <a:pt x="6955" y="6709"/>
                    <a:pt x="12672" y="9269"/>
                    <a:pt x="16166" y="11572"/>
                  </a:cubicBezTo>
                  <a:cubicBezTo>
                    <a:pt x="19660" y="13875"/>
                    <a:pt x="20931" y="15923"/>
                    <a:pt x="19184" y="17561"/>
                  </a:cubicBezTo>
                  <a:cubicBezTo>
                    <a:pt x="17437" y="19198"/>
                    <a:pt x="12672" y="20427"/>
                    <a:pt x="9337" y="20990"/>
                  </a:cubicBezTo>
                  <a:cubicBezTo>
                    <a:pt x="6002" y="21553"/>
                    <a:pt x="4096" y="21451"/>
                    <a:pt x="219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2897907" y="214102"/>
              <a:ext cx="298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3" y="16800"/>
                    <a:pt x="1226" y="12000"/>
                    <a:pt x="2911" y="9000"/>
                  </a:cubicBezTo>
                  <a:cubicBezTo>
                    <a:pt x="4596" y="6000"/>
                    <a:pt x="7353" y="4800"/>
                    <a:pt x="10647" y="3600"/>
                  </a:cubicBezTo>
                  <a:cubicBezTo>
                    <a:pt x="13940" y="2400"/>
                    <a:pt x="1777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3158257" y="0"/>
              <a:ext cx="260556" cy="102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62" fill="norm" stroke="1" extrusionOk="0">
                  <a:moveTo>
                    <a:pt x="10286" y="495"/>
                  </a:moveTo>
                  <a:cubicBezTo>
                    <a:pt x="10800" y="318"/>
                    <a:pt x="11314" y="140"/>
                    <a:pt x="12086" y="51"/>
                  </a:cubicBezTo>
                  <a:cubicBezTo>
                    <a:pt x="12857" y="-38"/>
                    <a:pt x="13886" y="-38"/>
                    <a:pt x="15343" y="273"/>
                  </a:cubicBezTo>
                  <a:cubicBezTo>
                    <a:pt x="16800" y="584"/>
                    <a:pt x="18686" y="1206"/>
                    <a:pt x="19886" y="2029"/>
                  </a:cubicBezTo>
                  <a:cubicBezTo>
                    <a:pt x="21086" y="2851"/>
                    <a:pt x="21600" y="3873"/>
                    <a:pt x="20486" y="5162"/>
                  </a:cubicBezTo>
                  <a:cubicBezTo>
                    <a:pt x="19371" y="6451"/>
                    <a:pt x="16629" y="8006"/>
                    <a:pt x="14914" y="9162"/>
                  </a:cubicBezTo>
                  <a:cubicBezTo>
                    <a:pt x="13200" y="10318"/>
                    <a:pt x="12514" y="11073"/>
                    <a:pt x="12857" y="11873"/>
                  </a:cubicBezTo>
                  <a:cubicBezTo>
                    <a:pt x="13200" y="12673"/>
                    <a:pt x="14571" y="13518"/>
                    <a:pt x="16114" y="14384"/>
                  </a:cubicBezTo>
                  <a:cubicBezTo>
                    <a:pt x="17657" y="15251"/>
                    <a:pt x="19371" y="16140"/>
                    <a:pt x="19286" y="17073"/>
                  </a:cubicBezTo>
                  <a:cubicBezTo>
                    <a:pt x="19200" y="18006"/>
                    <a:pt x="17314" y="18984"/>
                    <a:pt x="13800" y="19740"/>
                  </a:cubicBezTo>
                  <a:cubicBezTo>
                    <a:pt x="10286" y="20495"/>
                    <a:pt x="5143" y="21029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2" name="Drawing"/>
          <p:cNvGrpSpPr/>
          <p:nvPr/>
        </p:nvGrpSpPr>
        <p:grpSpPr>
          <a:xfrm>
            <a:off x="634999" y="1593347"/>
            <a:ext cx="11833316" cy="7967035"/>
            <a:chOff x="0" y="0"/>
            <a:chExt cx="11833314" cy="7967034"/>
          </a:xfrm>
        </p:grpSpPr>
        <p:sp>
          <p:nvSpPr>
            <p:cNvPr id="422" name="Line"/>
            <p:cNvSpPr/>
            <p:nvPr/>
          </p:nvSpPr>
          <p:spPr>
            <a:xfrm>
              <a:off x="171449" y="591052"/>
              <a:ext cx="63501" cy="432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0"/>
                  </a:moveTo>
                  <a:cubicBezTo>
                    <a:pt x="2160" y="2950"/>
                    <a:pt x="4320" y="5900"/>
                    <a:pt x="6480" y="9272"/>
                  </a:cubicBezTo>
                  <a:cubicBezTo>
                    <a:pt x="8640" y="12644"/>
                    <a:pt x="10800" y="16437"/>
                    <a:pt x="12240" y="18650"/>
                  </a:cubicBezTo>
                  <a:cubicBezTo>
                    <a:pt x="13680" y="20862"/>
                    <a:pt x="14400" y="21495"/>
                    <a:pt x="15840" y="21547"/>
                  </a:cubicBezTo>
                  <a:cubicBezTo>
                    <a:pt x="17280" y="21600"/>
                    <a:pt x="19440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546100" y="753718"/>
              <a:ext cx="103056" cy="45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516" fill="norm" stroke="1" extrusionOk="0">
                  <a:moveTo>
                    <a:pt x="11664" y="6654"/>
                  </a:moveTo>
                  <a:cubicBezTo>
                    <a:pt x="12528" y="9626"/>
                    <a:pt x="13392" y="12599"/>
                    <a:pt x="14472" y="14877"/>
                  </a:cubicBezTo>
                  <a:cubicBezTo>
                    <a:pt x="15552" y="17156"/>
                    <a:pt x="16848" y="18742"/>
                    <a:pt x="17712" y="19832"/>
                  </a:cubicBezTo>
                  <a:cubicBezTo>
                    <a:pt x="18576" y="20922"/>
                    <a:pt x="19008" y="21516"/>
                    <a:pt x="18576" y="21516"/>
                  </a:cubicBezTo>
                  <a:cubicBezTo>
                    <a:pt x="18144" y="21516"/>
                    <a:pt x="16848" y="20922"/>
                    <a:pt x="13608" y="18544"/>
                  </a:cubicBezTo>
                  <a:cubicBezTo>
                    <a:pt x="10368" y="16166"/>
                    <a:pt x="5184" y="12004"/>
                    <a:pt x="2592" y="9032"/>
                  </a:cubicBezTo>
                  <a:cubicBezTo>
                    <a:pt x="0" y="6059"/>
                    <a:pt x="0" y="4276"/>
                    <a:pt x="0" y="3136"/>
                  </a:cubicBezTo>
                  <a:cubicBezTo>
                    <a:pt x="0" y="1997"/>
                    <a:pt x="0" y="1501"/>
                    <a:pt x="864" y="1055"/>
                  </a:cubicBezTo>
                  <a:cubicBezTo>
                    <a:pt x="1728" y="610"/>
                    <a:pt x="3456" y="213"/>
                    <a:pt x="5616" y="65"/>
                  </a:cubicBezTo>
                  <a:cubicBezTo>
                    <a:pt x="7776" y="-84"/>
                    <a:pt x="10368" y="15"/>
                    <a:pt x="13176" y="461"/>
                  </a:cubicBezTo>
                  <a:cubicBezTo>
                    <a:pt x="15984" y="907"/>
                    <a:pt x="19008" y="1699"/>
                    <a:pt x="20304" y="2690"/>
                  </a:cubicBezTo>
                  <a:cubicBezTo>
                    <a:pt x="21600" y="3681"/>
                    <a:pt x="21168" y="4870"/>
                    <a:pt x="19008" y="5762"/>
                  </a:cubicBezTo>
                  <a:cubicBezTo>
                    <a:pt x="16848" y="6654"/>
                    <a:pt x="12960" y="7248"/>
                    <a:pt x="9072" y="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86858" y="800602"/>
              <a:ext cx="72057" cy="169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346" fill="norm" stroke="1" extrusionOk="0">
                  <a:moveTo>
                    <a:pt x="14502" y="3200"/>
                  </a:moveTo>
                  <a:cubicBezTo>
                    <a:pt x="12034" y="2400"/>
                    <a:pt x="9565" y="1600"/>
                    <a:pt x="7097" y="1867"/>
                  </a:cubicBezTo>
                  <a:cubicBezTo>
                    <a:pt x="4628" y="2133"/>
                    <a:pt x="2160" y="3467"/>
                    <a:pt x="925" y="6267"/>
                  </a:cubicBezTo>
                  <a:cubicBezTo>
                    <a:pt x="-309" y="9067"/>
                    <a:pt x="-309" y="13333"/>
                    <a:pt x="925" y="16133"/>
                  </a:cubicBezTo>
                  <a:cubicBezTo>
                    <a:pt x="2160" y="18933"/>
                    <a:pt x="4628" y="20267"/>
                    <a:pt x="7405" y="20933"/>
                  </a:cubicBezTo>
                  <a:cubicBezTo>
                    <a:pt x="10182" y="21600"/>
                    <a:pt x="13268" y="21600"/>
                    <a:pt x="16045" y="19867"/>
                  </a:cubicBezTo>
                  <a:cubicBezTo>
                    <a:pt x="18822" y="18133"/>
                    <a:pt x="21291" y="14667"/>
                    <a:pt x="20982" y="11067"/>
                  </a:cubicBezTo>
                  <a:cubicBezTo>
                    <a:pt x="20674" y="7467"/>
                    <a:pt x="17588" y="3733"/>
                    <a:pt x="14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801259" y="773321"/>
              <a:ext cx="113671" cy="37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64" fill="norm" stroke="1" extrusionOk="0">
                  <a:moveTo>
                    <a:pt x="963" y="2305"/>
                  </a:moveTo>
                  <a:cubicBezTo>
                    <a:pt x="3712" y="5844"/>
                    <a:pt x="6461" y="9383"/>
                    <a:pt x="8032" y="12372"/>
                  </a:cubicBezTo>
                  <a:cubicBezTo>
                    <a:pt x="9603" y="15362"/>
                    <a:pt x="9996" y="17803"/>
                    <a:pt x="10192" y="19328"/>
                  </a:cubicBezTo>
                  <a:cubicBezTo>
                    <a:pt x="10389" y="20854"/>
                    <a:pt x="10389" y="21464"/>
                    <a:pt x="9996" y="21464"/>
                  </a:cubicBezTo>
                  <a:cubicBezTo>
                    <a:pt x="9603" y="21464"/>
                    <a:pt x="8818" y="20854"/>
                    <a:pt x="7050" y="18718"/>
                  </a:cubicBezTo>
                  <a:cubicBezTo>
                    <a:pt x="5283" y="16583"/>
                    <a:pt x="2534" y="12922"/>
                    <a:pt x="1160" y="9932"/>
                  </a:cubicBezTo>
                  <a:cubicBezTo>
                    <a:pt x="-215" y="6942"/>
                    <a:pt x="-215" y="4623"/>
                    <a:pt x="374" y="3098"/>
                  </a:cubicBezTo>
                  <a:cubicBezTo>
                    <a:pt x="963" y="1572"/>
                    <a:pt x="2141" y="840"/>
                    <a:pt x="3909" y="413"/>
                  </a:cubicBezTo>
                  <a:cubicBezTo>
                    <a:pt x="5676" y="-14"/>
                    <a:pt x="8032" y="-136"/>
                    <a:pt x="10781" y="169"/>
                  </a:cubicBezTo>
                  <a:cubicBezTo>
                    <a:pt x="13530" y="474"/>
                    <a:pt x="16672" y="1206"/>
                    <a:pt x="18636" y="2244"/>
                  </a:cubicBezTo>
                  <a:cubicBezTo>
                    <a:pt x="20600" y="3281"/>
                    <a:pt x="21385" y="4623"/>
                    <a:pt x="20992" y="5600"/>
                  </a:cubicBezTo>
                  <a:cubicBezTo>
                    <a:pt x="20600" y="6576"/>
                    <a:pt x="19029" y="7186"/>
                    <a:pt x="16280" y="7491"/>
                  </a:cubicBezTo>
                  <a:cubicBezTo>
                    <a:pt x="13530" y="7796"/>
                    <a:pt x="9603" y="7796"/>
                    <a:pt x="5676" y="7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990600" y="819652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200150" y="705302"/>
              <a:ext cx="107950" cy="18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5766"/>
                  </a:moveTo>
                  <a:cubicBezTo>
                    <a:pt x="2118" y="10326"/>
                    <a:pt x="4235" y="14886"/>
                    <a:pt x="5929" y="17646"/>
                  </a:cubicBezTo>
                  <a:cubicBezTo>
                    <a:pt x="7624" y="20406"/>
                    <a:pt x="8894" y="21366"/>
                    <a:pt x="9741" y="21126"/>
                  </a:cubicBezTo>
                  <a:cubicBezTo>
                    <a:pt x="10588" y="20886"/>
                    <a:pt x="11012" y="19446"/>
                    <a:pt x="11435" y="16206"/>
                  </a:cubicBezTo>
                  <a:cubicBezTo>
                    <a:pt x="11859" y="12966"/>
                    <a:pt x="12282" y="7926"/>
                    <a:pt x="12918" y="4806"/>
                  </a:cubicBezTo>
                  <a:cubicBezTo>
                    <a:pt x="13553" y="1686"/>
                    <a:pt x="14400" y="486"/>
                    <a:pt x="15882" y="126"/>
                  </a:cubicBezTo>
                  <a:cubicBezTo>
                    <a:pt x="17365" y="-234"/>
                    <a:pt x="19482" y="246"/>
                    <a:pt x="21600" y="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352550" y="641852"/>
              <a:ext cx="234950" cy="20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11782"/>
                  </a:moveTo>
                  <a:cubicBezTo>
                    <a:pt x="0" y="12873"/>
                    <a:pt x="0" y="13964"/>
                    <a:pt x="584" y="14618"/>
                  </a:cubicBezTo>
                  <a:cubicBezTo>
                    <a:pt x="1168" y="15273"/>
                    <a:pt x="2335" y="15491"/>
                    <a:pt x="3211" y="15164"/>
                  </a:cubicBezTo>
                  <a:cubicBezTo>
                    <a:pt x="4086" y="14836"/>
                    <a:pt x="4670" y="13964"/>
                    <a:pt x="5157" y="12764"/>
                  </a:cubicBezTo>
                  <a:cubicBezTo>
                    <a:pt x="5643" y="11564"/>
                    <a:pt x="6032" y="10036"/>
                    <a:pt x="6227" y="8618"/>
                  </a:cubicBezTo>
                  <a:cubicBezTo>
                    <a:pt x="6422" y="7200"/>
                    <a:pt x="6422" y="5891"/>
                    <a:pt x="5838" y="5236"/>
                  </a:cubicBezTo>
                  <a:cubicBezTo>
                    <a:pt x="5254" y="4582"/>
                    <a:pt x="4086" y="4582"/>
                    <a:pt x="3016" y="5782"/>
                  </a:cubicBezTo>
                  <a:cubicBezTo>
                    <a:pt x="1946" y="6982"/>
                    <a:pt x="973" y="9382"/>
                    <a:pt x="1070" y="12218"/>
                  </a:cubicBezTo>
                  <a:cubicBezTo>
                    <a:pt x="1168" y="15055"/>
                    <a:pt x="2335" y="18327"/>
                    <a:pt x="3600" y="19964"/>
                  </a:cubicBezTo>
                  <a:cubicBezTo>
                    <a:pt x="4865" y="21600"/>
                    <a:pt x="6227" y="21600"/>
                    <a:pt x="7492" y="19418"/>
                  </a:cubicBezTo>
                  <a:cubicBezTo>
                    <a:pt x="8757" y="17236"/>
                    <a:pt x="9924" y="12873"/>
                    <a:pt x="10314" y="10145"/>
                  </a:cubicBezTo>
                  <a:cubicBezTo>
                    <a:pt x="10703" y="7418"/>
                    <a:pt x="10314" y="6327"/>
                    <a:pt x="10411" y="6327"/>
                  </a:cubicBezTo>
                  <a:cubicBezTo>
                    <a:pt x="10508" y="6327"/>
                    <a:pt x="11092" y="7418"/>
                    <a:pt x="12357" y="9164"/>
                  </a:cubicBezTo>
                  <a:cubicBezTo>
                    <a:pt x="13622" y="10909"/>
                    <a:pt x="15568" y="13309"/>
                    <a:pt x="16638" y="15164"/>
                  </a:cubicBezTo>
                  <a:cubicBezTo>
                    <a:pt x="17708" y="17018"/>
                    <a:pt x="17903" y="18327"/>
                    <a:pt x="17708" y="18436"/>
                  </a:cubicBezTo>
                  <a:cubicBezTo>
                    <a:pt x="17514" y="18545"/>
                    <a:pt x="16930" y="17455"/>
                    <a:pt x="16638" y="14836"/>
                  </a:cubicBezTo>
                  <a:cubicBezTo>
                    <a:pt x="16346" y="12218"/>
                    <a:pt x="16346" y="8073"/>
                    <a:pt x="17222" y="5345"/>
                  </a:cubicBezTo>
                  <a:cubicBezTo>
                    <a:pt x="18097" y="2618"/>
                    <a:pt x="1984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607826" y="647639"/>
              <a:ext cx="79822" cy="14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125" fill="norm" stroke="1" extrusionOk="0">
                  <a:moveTo>
                    <a:pt x="12958" y="1008"/>
                  </a:moveTo>
                  <a:cubicBezTo>
                    <a:pt x="10189" y="391"/>
                    <a:pt x="7420" y="-226"/>
                    <a:pt x="5204" y="83"/>
                  </a:cubicBezTo>
                  <a:cubicBezTo>
                    <a:pt x="2989" y="391"/>
                    <a:pt x="1328" y="1625"/>
                    <a:pt x="497" y="3014"/>
                  </a:cubicBezTo>
                  <a:cubicBezTo>
                    <a:pt x="-334" y="4403"/>
                    <a:pt x="-334" y="5945"/>
                    <a:pt x="2158" y="7951"/>
                  </a:cubicBezTo>
                  <a:cubicBezTo>
                    <a:pt x="4651" y="9957"/>
                    <a:pt x="9635" y="12425"/>
                    <a:pt x="13235" y="14123"/>
                  </a:cubicBezTo>
                  <a:cubicBezTo>
                    <a:pt x="16835" y="15820"/>
                    <a:pt x="19051" y="16745"/>
                    <a:pt x="20158" y="17980"/>
                  </a:cubicBezTo>
                  <a:cubicBezTo>
                    <a:pt x="21266" y="19214"/>
                    <a:pt x="21266" y="20757"/>
                    <a:pt x="19051" y="21065"/>
                  </a:cubicBezTo>
                  <a:cubicBezTo>
                    <a:pt x="16835" y="21374"/>
                    <a:pt x="12404" y="20448"/>
                    <a:pt x="7974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708150" y="597402"/>
              <a:ext cx="12337" cy="189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32" fill="norm" stroke="1" extrusionOk="0">
                  <a:moveTo>
                    <a:pt x="0" y="15666"/>
                  </a:moveTo>
                  <a:cubicBezTo>
                    <a:pt x="0" y="16853"/>
                    <a:pt x="0" y="18040"/>
                    <a:pt x="3600" y="19226"/>
                  </a:cubicBezTo>
                  <a:cubicBezTo>
                    <a:pt x="7200" y="20413"/>
                    <a:pt x="14400" y="21600"/>
                    <a:pt x="18000" y="21125"/>
                  </a:cubicBezTo>
                  <a:cubicBezTo>
                    <a:pt x="21600" y="20651"/>
                    <a:pt x="21600" y="18514"/>
                    <a:pt x="19800" y="15310"/>
                  </a:cubicBezTo>
                  <a:cubicBezTo>
                    <a:pt x="18000" y="12105"/>
                    <a:pt x="14400" y="7833"/>
                    <a:pt x="10800" y="5103"/>
                  </a:cubicBezTo>
                  <a:cubicBezTo>
                    <a:pt x="7200" y="2374"/>
                    <a:pt x="3600" y="1187"/>
                    <a:pt x="1800" y="59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740811" y="651875"/>
              <a:ext cx="100689" cy="13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207" fill="norm" stroke="1" extrusionOk="0">
                  <a:moveTo>
                    <a:pt x="10606" y="1418"/>
                  </a:moveTo>
                  <a:cubicBezTo>
                    <a:pt x="8356" y="753"/>
                    <a:pt x="6106" y="88"/>
                    <a:pt x="4306" y="587"/>
                  </a:cubicBezTo>
                  <a:cubicBezTo>
                    <a:pt x="2506" y="1085"/>
                    <a:pt x="1156" y="2747"/>
                    <a:pt x="481" y="5904"/>
                  </a:cubicBezTo>
                  <a:cubicBezTo>
                    <a:pt x="-194" y="9061"/>
                    <a:pt x="-194" y="13713"/>
                    <a:pt x="706" y="16704"/>
                  </a:cubicBezTo>
                  <a:cubicBezTo>
                    <a:pt x="1606" y="19694"/>
                    <a:pt x="3406" y="21024"/>
                    <a:pt x="6556" y="21190"/>
                  </a:cubicBezTo>
                  <a:cubicBezTo>
                    <a:pt x="9706" y="21356"/>
                    <a:pt x="14206" y="20359"/>
                    <a:pt x="17131" y="17202"/>
                  </a:cubicBezTo>
                  <a:cubicBezTo>
                    <a:pt x="20056" y="14045"/>
                    <a:pt x="21406" y="8728"/>
                    <a:pt x="21406" y="5405"/>
                  </a:cubicBezTo>
                  <a:cubicBezTo>
                    <a:pt x="21406" y="2082"/>
                    <a:pt x="20056" y="753"/>
                    <a:pt x="18256" y="254"/>
                  </a:cubicBezTo>
                  <a:cubicBezTo>
                    <a:pt x="16456" y="-244"/>
                    <a:pt x="14206" y="88"/>
                    <a:pt x="11956" y="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860550" y="589360"/>
              <a:ext cx="152400" cy="16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5961"/>
                  </a:moveTo>
                  <a:cubicBezTo>
                    <a:pt x="900" y="8421"/>
                    <a:pt x="1800" y="10882"/>
                    <a:pt x="2400" y="12796"/>
                  </a:cubicBezTo>
                  <a:cubicBezTo>
                    <a:pt x="3000" y="14710"/>
                    <a:pt x="3300" y="16077"/>
                    <a:pt x="3450" y="17718"/>
                  </a:cubicBezTo>
                  <a:cubicBezTo>
                    <a:pt x="3600" y="19358"/>
                    <a:pt x="3600" y="21272"/>
                    <a:pt x="3600" y="21272"/>
                  </a:cubicBezTo>
                  <a:cubicBezTo>
                    <a:pt x="3600" y="21272"/>
                    <a:pt x="3600" y="19358"/>
                    <a:pt x="4200" y="16214"/>
                  </a:cubicBezTo>
                  <a:cubicBezTo>
                    <a:pt x="4800" y="13069"/>
                    <a:pt x="6000" y="8695"/>
                    <a:pt x="7350" y="5550"/>
                  </a:cubicBezTo>
                  <a:cubicBezTo>
                    <a:pt x="8700" y="2406"/>
                    <a:pt x="10200" y="492"/>
                    <a:pt x="12150" y="82"/>
                  </a:cubicBezTo>
                  <a:cubicBezTo>
                    <a:pt x="14100" y="-328"/>
                    <a:pt x="16500" y="766"/>
                    <a:pt x="18150" y="4183"/>
                  </a:cubicBezTo>
                  <a:cubicBezTo>
                    <a:pt x="19800" y="7601"/>
                    <a:pt x="20700" y="13343"/>
                    <a:pt x="21600" y="19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8900" y="851402"/>
              <a:ext cx="19431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6" y="20509"/>
                    <a:pt x="1553" y="19418"/>
                    <a:pt x="2341" y="18491"/>
                  </a:cubicBezTo>
                  <a:cubicBezTo>
                    <a:pt x="3129" y="17564"/>
                    <a:pt x="3929" y="16800"/>
                    <a:pt x="4729" y="16036"/>
                  </a:cubicBezTo>
                  <a:cubicBezTo>
                    <a:pt x="5529" y="15273"/>
                    <a:pt x="6329" y="14509"/>
                    <a:pt x="7200" y="13582"/>
                  </a:cubicBezTo>
                  <a:cubicBezTo>
                    <a:pt x="8071" y="12655"/>
                    <a:pt x="9012" y="11564"/>
                    <a:pt x="9824" y="10636"/>
                  </a:cubicBezTo>
                  <a:cubicBezTo>
                    <a:pt x="10635" y="9709"/>
                    <a:pt x="11318" y="8945"/>
                    <a:pt x="12165" y="8073"/>
                  </a:cubicBezTo>
                  <a:cubicBezTo>
                    <a:pt x="13012" y="7200"/>
                    <a:pt x="14024" y="6218"/>
                    <a:pt x="14965" y="5345"/>
                  </a:cubicBezTo>
                  <a:cubicBezTo>
                    <a:pt x="15906" y="4473"/>
                    <a:pt x="16776" y="3709"/>
                    <a:pt x="17647" y="2945"/>
                  </a:cubicBezTo>
                  <a:cubicBezTo>
                    <a:pt x="18518" y="2182"/>
                    <a:pt x="19388" y="1418"/>
                    <a:pt x="20047" y="927"/>
                  </a:cubicBezTo>
                  <a:cubicBezTo>
                    <a:pt x="20706" y="436"/>
                    <a:pt x="21153" y="2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279129" y="883152"/>
              <a:ext cx="1803671" cy="42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82" fill="norm" stroke="1" extrusionOk="0">
                  <a:moveTo>
                    <a:pt x="839" y="20430"/>
                  </a:moveTo>
                  <a:cubicBezTo>
                    <a:pt x="636" y="20430"/>
                    <a:pt x="434" y="20430"/>
                    <a:pt x="269" y="20589"/>
                  </a:cubicBezTo>
                  <a:cubicBezTo>
                    <a:pt x="105" y="20749"/>
                    <a:pt x="-22" y="21068"/>
                    <a:pt x="3" y="21281"/>
                  </a:cubicBezTo>
                  <a:cubicBezTo>
                    <a:pt x="29" y="21494"/>
                    <a:pt x="206" y="21600"/>
                    <a:pt x="712" y="21281"/>
                  </a:cubicBezTo>
                  <a:cubicBezTo>
                    <a:pt x="1219" y="20962"/>
                    <a:pt x="2054" y="20217"/>
                    <a:pt x="3004" y="19312"/>
                  </a:cubicBezTo>
                  <a:cubicBezTo>
                    <a:pt x="3954" y="18408"/>
                    <a:pt x="5017" y="17344"/>
                    <a:pt x="6017" y="16333"/>
                  </a:cubicBezTo>
                  <a:cubicBezTo>
                    <a:pt x="7018" y="15322"/>
                    <a:pt x="7955" y="14365"/>
                    <a:pt x="8929" y="13354"/>
                  </a:cubicBezTo>
                  <a:cubicBezTo>
                    <a:pt x="9904" y="12343"/>
                    <a:pt x="10917" y="11279"/>
                    <a:pt x="11955" y="10321"/>
                  </a:cubicBezTo>
                  <a:cubicBezTo>
                    <a:pt x="12994" y="9364"/>
                    <a:pt x="14057" y="8512"/>
                    <a:pt x="15133" y="7608"/>
                  </a:cubicBezTo>
                  <a:cubicBezTo>
                    <a:pt x="16210" y="6703"/>
                    <a:pt x="17299" y="5746"/>
                    <a:pt x="18223" y="4735"/>
                  </a:cubicBezTo>
                  <a:cubicBezTo>
                    <a:pt x="19147" y="3724"/>
                    <a:pt x="19907" y="2660"/>
                    <a:pt x="20438" y="1862"/>
                  </a:cubicBezTo>
                  <a:cubicBezTo>
                    <a:pt x="20970" y="1064"/>
                    <a:pt x="21274" y="532"/>
                    <a:pt x="21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416300" y="476752"/>
              <a:ext cx="254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23"/>
                    <a:pt x="7200" y="8846"/>
                    <a:pt x="10800" y="12446"/>
                  </a:cubicBezTo>
                  <a:cubicBezTo>
                    <a:pt x="14400" y="16046"/>
                    <a:pt x="18000" y="188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381962" y="447629"/>
              <a:ext cx="305804" cy="50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98" fill="norm" stroke="1" extrusionOk="0">
                  <a:moveTo>
                    <a:pt x="1491" y="9878"/>
                  </a:moveTo>
                  <a:cubicBezTo>
                    <a:pt x="1054" y="7898"/>
                    <a:pt x="616" y="5918"/>
                    <a:pt x="324" y="4523"/>
                  </a:cubicBezTo>
                  <a:cubicBezTo>
                    <a:pt x="32" y="3128"/>
                    <a:pt x="-114" y="2318"/>
                    <a:pt x="105" y="1688"/>
                  </a:cubicBezTo>
                  <a:cubicBezTo>
                    <a:pt x="324" y="1058"/>
                    <a:pt x="908" y="608"/>
                    <a:pt x="2513" y="293"/>
                  </a:cubicBezTo>
                  <a:cubicBezTo>
                    <a:pt x="4118" y="-22"/>
                    <a:pt x="6745" y="-202"/>
                    <a:pt x="9883" y="383"/>
                  </a:cubicBezTo>
                  <a:cubicBezTo>
                    <a:pt x="13021" y="968"/>
                    <a:pt x="16670" y="2318"/>
                    <a:pt x="18786" y="4028"/>
                  </a:cubicBezTo>
                  <a:cubicBezTo>
                    <a:pt x="20902" y="5738"/>
                    <a:pt x="21486" y="7808"/>
                    <a:pt x="20829" y="10148"/>
                  </a:cubicBezTo>
                  <a:cubicBezTo>
                    <a:pt x="20172" y="12488"/>
                    <a:pt x="18275" y="15098"/>
                    <a:pt x="15648" y="16988"/>
                  </a:cubicBezTo>
                  <a:cubicBezTo>
                    <a:pt x="13021" y="18878"/>
                    <a:pt x="9664" y="20048"/>
                    <a:pt x="7621" y="20678"/>
                  </a:cubicBezTo>
                  <a:cubicBezTo>
                    <a:pt x="5578" y="21308"/>
                    <a:pt x="4848" y="21398"/>
                    <a:pt x="4118" y="21398"/>
                  </a:cubicBezTo>
                  <a:cubicBezTo>
                    <a:pt x="3389" y="21398"/>
                    <a:pt x="2659" y="21308"/>
                    <a:pt x="2513" y="21038"/>
                  </a:cubicBezTo>
                  <a:cubicBezTo>
                    <a:pt x="2367" y="20768"/>
                    <a:pt x="2805" y="20318"/>
                    <a:pt x="3316" y="19958"/>
                  </a:cubicBezTo>
                  <a:cubicBezTo>
                    <a:pt x="3827" y="19598"/>
                    <a:pt x="4410" y="19328"/>
                    <a:pt x="4994" y="19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892550" y="699002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3879850" y="787902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233509" y="416186"/>
              <a:ext cx="167041" cy="514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21" fill="norm" stroke="1" extrusionOk="0">
                  <a:moveTo>
                    <a:pt x="21308" y="2258"/>
                  </a:moveTo>
                  <a:cubicBezTo>
                    <a:pt x="19148" y="1465"/>
                    <a:pt x="16988" y="671"/>
                    <a:pt x="15233" y="275"/>
                  </a:cubicBezTo>
                  <a:cubicBezTo>
                    <a:pt x="13478" y="-122"/>
                    <a:pt x="12128" y="-122"/>
                    <a:pt x="10643" y="495"/>
                  </a:cubicBezTo>
                  <a:cubicBezTo>
                    <a:pt x="9158" y="1112"/>
                    <a:pt x="7538" y="2347"/>
                    <a:pt x="6998" y="3978"/>
                  </a:cubicBezTo>
                  <a:cubicBezTo>
                    <a:pt x="6458" y="5609"/>
                    <a:pt x="6998" y="7636"/>
                    <a:pt x="6863" y="9047"/>
                  </a:cubicBezTo>
                  <a:cubicBezTo>
                    <a:pt x="6728" y="10458"/>
                    <a:pt x="5918" y="11251"/>
                    <a:pt x="4838" y="11736"/>
                  </a:cubicBezTo>
                  <a:cubicBezTo>
                    <a:pt x="3758" y="12221"/>
                    <a:pt x="2408" y="12397"/>
                    <a:pt x="1733" y="12265"/>
                  </a:cubicBezTo>
                  <a:cubicBezTo>
                    <a:pt x="1058" y="12133"/>
                    <a:pt x="1058" y="11692"/>
                    <a:pt x="1733" y="11427"/>
                  </a:cubicBezTo>
                  <a:cubicBezTo>
                    <a:pt x="2408" y="11163"/>
                    <a:pt x="3758" y="11075"/>
                    <a:pt x="4838" y="11251"/>
                  </a:cubicBezTo>
                  <a:cubicBezTo>
                    <a:pt x="5918" y="11427"/>
                    <a:pt x="6728" y="11868"/>
                    <a:pt x="7268" y="12618"/>
                  </a:cubicBezTo>
                  <a:cubicBezTo>
                    <a:pt x="7808" y="13367"/>
                    <a:pt x="8078" y="14425"/>
                    <a:pt x="7538" y="15351"/>
                  </a:cubicBezTo>
                  <a:cubicBezTo>
                    <a:pt x="6998" y="16276"/>
                    <a:pt x="5648" y="17070"/>
                    <a:pt x="4298" y="17731"/>
                  </a:cubicBezTo>
                  <a:cubicBezTo>
                    <a:pt x="2948" y="18392"/>
                    <a:pt x="1598" y="18921"/>
                    <a:pt x="788" y="19494"/>
                  </a:cubicBezTo>
                  <a:cubicBezTo>
                    <a:pt x="-22" y="20067"/>
                    <a:pt x="-292" y="20685"/>
                    <a:pt x="383" y="21037"/>
                  </a:cubicBezTo>
                  <a:cubicBezTo>
                    <a:pt x="1058" y="21390"/>
                    <a:pt x="2678" y="21478"/>
                    <a:pt x="4028" y="21390"/>
                  </a:cubicBezTo>
                  <a:cubicBezTo>
                    <a:pt x="5378" y="21302"/>
                    <a:pt x="6458" y="21037"/>
                    <a:pt x="7538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4406899" y="565652"/>
              <a:ext cx="2222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6" y="1867"/>
                    <a:pt x="3291" y="3733"/>
                    <a:pt x="5966" y="6267"/>
                  </a:cubicBezTo>
                  <a:cubicBezTo>
                    <a:pt x="8640" y="8800"/>
                    <a:pt x="12343" y="12000"/>
                    <a:pt x="15120" y="14667"/>
                  </a:cubicBezTo>
                  <a:cubicBezTo>
                    <a:pt x="17897" y="17333"/>
                    <a:pt x="19749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4440980" y="508502"/>
              <a:ext cx="16277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21295" y="0"/>
                  </a:moveTo>
                  <a:cubicBezTo>
                    <a:pt x="19080" y="775"/>
                    <a:pt x="16864" y="1551"/>
                    <a:pt x="13957" y="3877"/>
                  </a:cubicBezTo>
                  <a:cubicBezTo>
                    <a:pt x="11049" y="6203"/>
                    <a:pt x="7449" y="10080"/>
                    <a:pt x="4818" y="13071"/>
                  </a:cubicBezTo>
                  <a:cubicBezTo>
                    <a:pt x="2187" y="16062"/>
                    <a:pt x="526" y="18166"/>
                    <a:pt x="110" y="19440"/>
                  </a:cubicBezTo>
                  <a:cubicBezTo>
                    <a:pt x="-305" y="20714"/>
                    <a:pt x="526" y="21157"/>
                    <a:pt x="13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4680313" y="819652"/>
              <a:ext cx="3138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305"/>
                    <a:pt x="3818" y="10611"/>
                    <a:pt x="1118" y="14211"/>
                  </a:cubicBezTo>
                  <a:cubicBezTo>
                    <a:pt x="-1582" y="17811"/>
                    <a:pt x="1118" y="1970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4851400" y="870452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5111749" y="857752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5511799" y="470402"/>
              <a:ext cx="2476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1464"/>
                    <a:pt x="3323" y="2929"/>
                    <a:pt x="5815" y="5797"/>
                  </a:cubicBezTo>
                  <a:cubicBezTo>
                    <a:pt x="8308" y="8664"/>
                    <a:pt x="11631" y="12936"/>
                    <a:pt x="13938" y="15742"/>
                  </a:cubicBezTo>
                  <a:cubicBezTo>
                    <a:pt x="16246" y="18549"/>
                    <a:pt x="17538" y="19892"/>
                    <a:pt x="18646" y="20624"/>
                  </a:cubicBezTo>
                  <a:cubicBezTo>
                    <a:pt x="19754" y="21356"/>
                    <a:pt x="20677" y="214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5511799" y="451352"/>
              <a:ext cx="2159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41" y="0"/>
                    <a:pt x="19482" y="0"/>
                    <a:pt x="17788" y="924"/>
                  </a:cubicBezTo>
                  <a:cubicBezTo>
                    <a:pt x="16094" y="1849"/>
                    <a:pt x="13765" y="3697"/>
                    <a:pt x="11541" y="6081"/>
                  </a:cubicBezTo>
                  <a:cubicBezTo>
                    <a:pt x="9318" y="8465"/>
                    <a:pt x="7200" y="11384"/>
                    <a:pt x="5294" y="14059"/>
                  </a:cubicBezTo>
                  <a:cubicBezTo>
                    <a:pt x="3388" y="16735"/>
                    <a:pt x="1694" y="19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5769127" y="767133"/>
              <a:ext cx="85573" cy="17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175" fill="norm" stroke="1" extrusionOk="0">
                  <a:moveTo>
                    <a:pt x="8655" y="6381"/>
                  </a:moveTo>
                  <a:cubicBezTo>
                    <a:pt x="6021" y="10238"/>
                    <a:pt x="3387" y="14095"/>
                    <a:pt x="2070" y="16795"/>
                  </a:cubicBezTo>
                  <a:cubicBezTo>
                    <a:pt x="753" y="19495"/>
                    <a:pt x="753" y="21038"/>
                    <a:pt x="489" y="21166"/>
                  </a:cubicBezTo>
                  <a:cubicBezTo>
                    <a:pt x="226" y="21295"/>
                    <a:pt x="-301" y="20009"/>
                    <a:pt x="226" y="16795"/>
                  </a:cubicBezTo>
                  <a:cubicBezTo>
                    <a:pt x="753" y="13581"/>
                    <a:pt x="2333" y="8438"/>
                    <a:pt x="4177" y="5224"/>
                  </a:cubicBezTo>
                  <a:cubicBezTo>
                    <a:pt x="6021" y="2009"/>
                    <a:pt x="8128" y="724"/>
                    <a:pt x="10499" y="209"/>
                  </a:cubicBezTo>
                  <a:cubicBezTo>
                    <a:pt x="12870" y="-305"/>
                    <a:pt x="15504" y="-48"/>
                    <a:pt x="17348" y="3038"/>
                  </a:cubicBezTo>
                  <a:cubicBezTo>
                    <a:pt x="19192" y="6124"/>
                    <a:pt x="20245" y="12038"/>
                    <a:pt x="21299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5975350" y="369348"/>
              <a:ext cx="109682" cy="595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66" fill="norm" stroke="1" extrusionOk="0">
                  <a:moveTo>
                    <a:pt x="0" y="1125"/>
                  </a:moveTo>
                  <a:cubicBezTo>
                    <a:pt x="0" y="667"/>
                    <a:pt x="0" y="209"/>
                    <a:pt x="1019" y="57"/>
                  </a:cubicBezTo>
                  <a:cubicBezTo>
                    <a:pt x="2038" y="-96"/>
                    <a:pt x="4075" y="57"/>
                    <a:pt x="7336" y="553"/>
                  </a:cubicBezTo>
                  <a:cubicBezTo>
                    <a:pt x="10596" y="1049"/>
                    <a:pt x="15079" y="1888"/>
                    <a:pt x="16709" y="2957"/>
                  </a:cubicBezTo>
                  <a:cubicBezTo>
                    <a:pt x="18340" y="4026"/>
                    <a:pt x="17117" y="5323"/>
                    <a:pt x="15487" y="6506"/>
                  </a:cubicBezTo>
                  <a:cubicBezTo>
                    <a:pt x="13857" y="7689"/>
                    <a:pt x="11819" y="8758"/>
                    <a:pt x="10800" y="9483"/>
                  </a:cubicBezTo>
                  <a:cubicBezTo>
                    <a:pt x="9781" y="10208"/>
                    <a:pt x="9781" y="10590"/>
                    <a:pt x="11208" y="11162"/>
                  </a:cubicBezTo>
                  <a:cubicBezTo>
                    <a:pt x="12634" y="11734"/>
                    <a:pt x="15487" y="12498"/>
                    <a:pt x="17728" y="13795"/>
                  </a:cubicBezTo>
                  <a:cubicBezTo>
                    <a:pt x="19970" y="15093"/>
                    <a:pt x="21600" y="16924"/>
                    <a:pt x="20989" y="18298"/>
                  </a:cubicBezTo>
                  <a:cubicBezTo>
                    <a:pt x="20377" y="19672"/>
                    <a:pt x="17525" y="20588"/>
                    <a:pt x="14060" y="21046"/>
                  </a:cubicBezTo>
                  <a:cubicBezTo>
                    <a:pt x="10596" y="21504"/>
                    <a:pt x="6521" y="21504"/>
                    <a:pt x="4075" y="21428"/>
                  </a:cubicBezTo>
                  <a:cubicBezTo>
                    <a:pt x="1630" y="21351"/>
                    <a:pt x="815" y="21199"/>
                    <a:pt x="0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6430160" y="665208"/>
              <a:ext cx="319891" cy="12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40" fill="norm" stroke="1" extrusionOk="0">
                  <a:moveTo>
                    <a:pt x="1439" y="21240"/>
                  </a:moveTo>
                  <a:cubicBezTo>
                    <a:pt x="871" y="20195"/>
                    <a:pt x="302" y="19150"/>
                    <a:pt x="89" y="16363"/>
                  </a:cubicBezTo>
                  <a:cubicBezTo>
                    <a:pt x="-124" y="13575"/>
                    <a:pt x="18" y="9046"/>
                    <a:pt x="800" y="5911"/>
                  </a:cubicBezTo>
                  <a:cubicBezTo>
                    <a:pt x="1581" y="2775"/>
                    <a:pt x="3002" y="1034"/>
                    <a:pt x="4068" y="337"/>
                  </a:cubicBezTo>
                  <a:cubicBezTo>
                    <a:pt x="5134" y="-360"/>
                    <a:pt x="5844" y="-12"/>
                    <a:pt x="6626" y="1730"/>
                  </a:cubicBezTo>
                  <a:cubicBezTo>
                    <a:pt x="7408" y="3472"/>
                    <a:pt x="8260" y="6608"/>
                    <a:pt x="9255" y="9395"/>
                  </a:cubicBezTo>
                  <a:cubicBezTo>
                    <a:pt x="10250" y="12182"/>
                    <a:pt x="11387" y="14621"/>
                    <a:pt x="12665" y="15666"/>
                  </a:cubicBezTo>
                  <a:cubicBezTo>
                    <a:pt x="13944" y="16711"/>
                    <a:pt x="15365" y="16363"/>
                    <a:pt x="16858" y="13750"/>
                  </a:cubicBezTo>
                  <a:cubicBezTo>
                    <a:pt x="18350" y="11137"/>
                    <a:pt x="19913" y="6259"/>
                    <a:pt x="21476" y="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6477000" y="425952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6483350" y="33705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6565900" y="419602"/>
              <a:ext cx="63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6559550" y="33070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6598809" y="132724"/>
              <a:ext cx="138542" cy="42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19" fill="norm" stroke="1" extrusionOk="0">
                  <a:moveTo>
                    <a:pt x="19457" y="14669"/>
                  </a:moveTo>
                  <a:cubicBezTo>
                    <a:pt x="15203" y="14245"/>
                    <a:pt x="10948" y="13822"/>
                    <a:pt x="7676" y="14033"/>
                  </a:cubicBezTo>
                  <a:cubicBezTo>
                    <a:pt x="4403" y="14245"/>
                    <a:pt x="2112" y="15092"/>
                    <a:pt x="966" y="16151"/>
                  </a:cubicBezTo>
                  <a:cubicBezTo>
                    <a:pt x="-179" y="17210"/>
                    <a:pt x="-179" y="18480"/>
                    <a:pt x="312" y="19433"/>
                  </a:cubicBezTo>
                  <a:cubicBezTo>
                    <a:pt x="803" y="20386"/>
                    <a:pt x="1785" y="21022"/>
                    <a:pt x="3094" y="21286"/>
                  </a:cubicBezTo>
                  <a:cubicBezTo>
                    <a:pt x="4403" y="21551"/>
                    <a:pt x="6039" y="21445"/>
                    <a:pt x="7676" y="20757"/>
                  </a:cubicBezTo>
                  <a:cubicBezTo>
                    <a:pt x="9312" y="20069"/>
                    <a:pt x="10948" y="18798"/>
                    <a:pt x="12748" y="16257"/>
                  </a:cubicBezTo>
                  <a:cubicBezTo>
                    <a:pt x="14548" y="13716"/>
                    <a:pt x="16512" y="9904"/>
                    <a:pt x="17821" y="7204"/>
                  </a:cubicBezTo>
                  <a:cubicBezTo>
                    <a:pt x="19130" y="4504"/>
                    <a:pt x="19785" y="2916"/>
                    <a:pt x="19948" y="1804"/>
                  </a:cubicBezTo>
                  <a:cubicBezTo>
                    <a:pt x="20112" y="692"/>
                    <a:pt x="19785" y="57"/>
                    <a:pt x="19294" y="4"/>
                  </a:cubicBezTo>
                  <a:cubicBezTo>
                    <a:pt x="18803" y="-49"/>
                    <a:pt x="18148" y="480"/>
                    <a:pt x="17657" y="2598"/>
                  </a:cubicBezTo>
                  <a:cubicBezTo>
                    <a:pt x="17166" y="4716"/>
                    <a:pt x="16839" y="8422"/>
                    <a:pt x="17494" y="11439"/>
                  </a:cubicBezTo>
                  <a:cubicBezTo>
                    <a:pt x="18148" y="14457"/>
                    <a:pt x="19785" y="16786"/>
                    <a:pt x="21421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7067550" y="483102"/>
              <a:ext cx="3111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22" y="537"/>
                    <a:pt x="2645" y="1075"/>
                    <a:pt x="4776" y="2901"/>
                  </a:cubicBezTo>
                  <a:cubicBezTo>
                    <a:pt x="6906" y="4728"/>
                    <a:pt x="9845" y="7845"/>
                    <a:pt x="12343" y="10746"/>
                  </a:cubicBezTo>
                  <a:cubicBezTo>
                    <a:pt x="14841" y="13648"/>
                    <a:pt x="16898" y="16334"/>
                    <a:pt x="18367" y="18107"/>
                  </a:cubicBezTo>
                  <a:cubicBezTo>
                    <a:pt x="19837" y="19881"/>
                    <a:pt x="20718" y="207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7092950" y="435165"/>
              <a:ext cx="323850" cy="61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345"/>
                  </a:moveTo>
                  <a:cubicBezTo>
                    <a:pt x="21035" y="123"/>
                    <a:pt x="20471" y="-100"/>
                    <a:pt x="19765" y="48"/>
                  </a:cubicBezTo>
                  <a:cubicBezTo>
                    <a:pt x="19059" y="197"/>
                    <a:pt x="18212" y="716"/>
                    <a:pt x="16729" y="2238"/>
                  </a:cubicBezTo>
                  <a:cubicBezTo>
                    <a:pt x="15247" y="3760"/>
                    <a:pt x="13129" y="6284"/>
                    <a:pt x="11082" y="8696"/>
                  </a:cubicBezTo>
                  <a:cubicBezTo>
                    <a:pt x="9035" y="11108"/>
                    <a:pt x="7059" y="13409"/>
                    <a:pt x="5224" y="15525"/>
                  </a:cubicBezTo>
                  <a:cubicBezTo>
                    <a:pt x="3388" y="17640"/>
                    <a:pt x="1694" y="19570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997700" y="1187952"/>
              <a:ext cx="444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89" y="18514"/>
                    <a:pt x="6377" y="15429"/>
                    <a:pt x="9720" y="11829"/>
                  </a:cubicBezTo>
                  <a:cubicBezTo>
                    <a:pt x="13063" y="8229"/>
                    <a:pt x="16560" y="4114"/>
                    <a:pt x="18566" y="2057"/>
                  </a:cubicBezTo>
                  <a:cubicBezTo>
                    <a:pt x="20571" y="0"/>
                    <a:pt x="210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7030610" y="1263589"/>
              <a:ext cx="462391" cy="8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04" fill="norm" stroke="1" extrusionOk="0">
                  <a:moveTo>
                    <a:pt x="830" y="21204"/>
                  </a:moveTo>
                  <a:cubicBezTo>
                    <a:pt x="339" y="21204"/>
                    <a:pt x="-152" y="21204"/>
                    <a:pt x="44" y="20934"/>
                  </a:cubicBezTo>
                  <a:cubicBezTo>
                    <a:pt x="241" y="20664"/>
                    <a:pt x="1124" y="20124"/>
                    <a:pt x="3088" y="17424"/>
                  </a:cubicBezTo>
                  <a:cubicBezTo>
                    <a:pt x="5052" y="14724"/>
                    <a:pt x="8095" y="9864"/>
                    <a:pt x="11090" y="6354"/>
                  </a:cubicBezTo>
                  <a:cubicBezTo>
                    <a:pt x="14084" y="2844"/>
                    <a:pt x="17030" y="684"/>
                    <a:pt x="18748" y="144"/>
                  </a:cubicBezTo>
                  <a:cubicBezTo>
                    <a:pt x="20466" y="-396"/>
                    <a:pt x="20957" y="684"/>
                    <a:pt x="21448" y="17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042150" y="1549902"/>
              <a:ext cx="158750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0"/>
                  </a:moveTo>
                  <a:cubicBezTo>
                    <a:pt x="288" y="4800"/>
                    <a:pt x="576" y="9600"/>
                    <a:pt x="864" y="12933"/>
                  </a:cubicBezTo>
                  <a:cubicBezTo>
                    <a:pt x="1152" y="16267"/>
                    <a:pt x="1440" y="18133"/>
                    <a:pt x="2160" y="19467"/>
                  </a:cubicBezTo>
                  <a:cubicBezTo>
                    <a:pt x="2880" y="20800"/>
                    <a:pt x="4032" y="21600"/>
                    <a:pt x="5040" y="21467"/>
                  </a:cubicBezTo>
                  <a:cubicBezTo>
                    <a:pt x="6048" y="21333"/>
                    <a:pt x="6912" y="20267"/>
                    <a:pt x="7632" y="18400"/>
                  </a:cubicBezTo>
                  <a:cubicBezTo>
                    <a:pt x="8352" y="16533"/>
                    <a:pt x="8928" y="13867"/>
                    <a:pt x="9216" y="11867"/>
                  </a:cubicBezTo>
                  <a:cubicBezTo>
                    <a:pt x="9504" y="9867"/>
                    <a:pt x="9504" y="8533"/>
                    <a:pt x="9792" y="8667"/>
                  </a:cubicBezTo>
                  <a:cubicBezTo>
                    <a:pt x="10080" y="8800"/>
                    <a:pt x="10656" y="10400"/>
                    <a:pt x="11232" y="11867"/>
                  </a:cubicBezTo>
                  <a:cubicBezTo>
                    <a:pt x="11808" y="13333"/>
                    <a:pt x="12384" y="14667"/>
                    <a:pt x="13392" y="15467"/>
                  </a:cubicBezTo>
                  <a:cubicBezTo>
                    <a:pt x="14400" y="16267"/>
                    <a:pt x="15840" y="16533"/>
                    <a:pt x="17280" y="15867"/>
                  </a:cubicBezTo>
                  <a:cubicBezTo>
                    <a:pt x="18720" y="15200"/>
                    <a:pt x="20160" y="13600"/>
                    <a:pt x="21600" y="12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203799" y="1554644"/>
              <a:ext cx="66687" cy="16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52" fill="norm" stroke="1" extrusionOk="0">
                  <a:moveTo>
                    <a:pt x="3125" y="7787"/>
                  </a:moveTo>
                  <a:cubicBezTo>
                    <a:pt x="1775" y="11153"/>
                    <a:pt x="425" y="14520"/>
                    <a:pt x="87" y="13958"/>
                  </a:cubicBezTo>
                  <a:cubicBezTo>
                    <a:pt x="-250" y="13397"/>
                    <a:pt x="425" y="8909"/>
                    <a:pt x="1437" y="5823"/>
                  </a:cubicBezTo>
                  <a:cubicBezTo>
                    <a:pt x="2450" y="2738"/>
                    <a:pt x="3800" y="1055"/>
                    <a:pt x="6163" y="353"/>
                  </a:cubicBezTo>
                  <a:cubicBezTo>
                    <a:pt x="8525" y="-348"/>
                    <a:pt x="11900" y="-67"/>
                    <a:pt x="14263" y="1756"/>
                  </a:cubicBezTo>
                  <a:cubicBezTo>
                    <a:pt x="16625" y="3579"/>
                    <a:pt x="17975" y="6946"/>
                    <a:pt x="18987" y="9470"/>
                  </a:cubicBezTo>
                  <a:cubicBezTo>
                    <a:pt x="20000" y="11995"/>
                    <a:pt x="20675" y="13678"/>
                    <a:pt x="21012" y="15361"/>
                  </a:cubicBezTo>
                  <a:cubicBezTo>
                    <a:pt x="21350" y="17044"/>
                    <a:pt x="21350" y="18727"/>
                    <a:pt x="21012" y="19709"/>
                  </a:cubicBezTo>
                  <a:cubicBezTo>
                    <a:pt x="20675" y="20691"/>
                    <a:pt x="20000" y="20971"/>
                    <a:pt x="19325" y="212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328164" y="1391152"/>
              <a:ext cx="6958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5809" y="0"/>
                  </a:moveTo>
                  <a:cubicBezTo>
                    <a:pt x="3845" y="4752"/>
                    <a:pt x="1882" y="9504"/>
                    <a:pt x="1227" y="12672"/>
                  </a:cubicBezTo>
                  <a:cubicBezTo>
                    <a:pt x="573" y="15840"/>
                    <a:pt x="1227" y="17424"/>
                    <a:pt x="1227" y="18864"/>
                  </a:cubicBezTo>
                  <a:cubicBezTo>
                    <a:pt x="1227" y="20304"/>
                    <a:pt x="573" y="21600"/>
                    <a:pt x="245" y="21600"/>
                  </a:cubicBezTo>
                  <a:cubicBezTo>
                    <a:pt x="-82" y="21600"/>
                    <a:pt x="-82" y="20304"/>
                    <a:pt x="245" y="18288"/>
                  </a:cubicBezTo>
                  <a:cubicBezTo>
                    <a:pt x="573" y="16272"/>
                    <a:pt x="1227" y="13536"/>
                    <a:pt x="2536" y="11736"/>
                  </a:cubicBezTo>
                  <a:cubicBezTo>
                    <a:pt x="3845" y="9936"/>
                    <a:pt x="5809" y="9072"/>
                    <a:pt x="7773" y="8928"/>
                  </a:cubicBezTo>
                  <a:cubicBezTo>
                    <a:pt x="9736" y="8784"/>
                    <a:pt x="11700" y="9360"/>
                    <a:pt x="12682" y="10008"/>
                  </a:cubicBezTo>
                  <a:cubicBezTo>
                    <a:pt x="13663" y="10656"/>
                    <a:pt x="13663" y="11376"/>
                    <a:pt x="11373" y="12312"/>
                  </a:cubicBezTo>
                  <a:cubicBezTo>
                    <a:pt x="9082" y="13248"/>
                    <a:pt x="4500" y="14400"/>
                    <a:pt x="2536" y="15336"/>
                  </a:cubicBezTo>
                  <a:cubicBezTo>
                    <a:pt x="573" y="16272"/>
                    <a:pt x="1227" y="16992"/>
                    <a:pt x="2863" y="17568"/>
                  </a:cubicBezTo>
                  <a:cubicBezTo>
                    <a:pt x="4500" y="18144"/>
                    <a:pt x="7118" y="18576"/>
                    <a:pt x="10391" y="18936"/>
                  </a:cubicBezTo>
                  <a:cubicBezTo>
                    <a:pt x="13663" y="19296"/>
                    <a:pt x="17591" y="19584"/>
                    <a:pt x="21518" y="19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448550" y="1542090"/>
              <a:ext cx="89470" cy="14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84" fill="norm" stroke="1" extrusionOk="0">
                  <a:moveTo>
                    <a:pt x="3014" y="4984"/>
                  </a:moveTo>
                  <a:cubicBezTo>
                    <a:pt x="1507" y="9431"/>
                    <a:pt x="0" y="13878"/>
                    <a:pt x="0" y="13560"/>
                  </a:cubicBezTo>
                  <a:cubicBezTo>
                    <a:pt x="0" y="13243"/>
                    <a:pt x="1507" y="8160"/>
                    <a:pt x="3265" y="5143"/>
                  </a:cubicBezTo>
                  <a:cubicBezTo>
                    <a:pt x="5023" y="2125"/>
                    <a:pt x="7033" y="1172"/>
                    <a:pt x="9293" y="537"/>
                  </a:cubicBezTo>
                  <a:cubicBezTo>
                    <a:pt x="11553" y="-98"/>
                    <a:pt x="14065" y="-416"/>
                    <a:pt x="16326" y="1013"/>
                  </a:cubicBezTo>
                  <a:cubicBezTo>
                    <a:pt x="18586" y="2443"/>
                    <a:pt x="20595" y="5619"/>
                    <a:pt x="21098" y="9113"/>
                  </a:cubicBezTo>
                  <a:cubicBezTo>
                    <a:pt x="21600" y="12608"/>
                    <a:pt x="20595" y="16419"/>
                    <a:pt x="19842" y="18484"/>
                  </a:cubicBezTo>
                  <a:cubicBezTo>
                    <a:pt x="19088" y="20549"/>
                    <a:pt x="18586" y="20866"/>
                    <a:pt x="18084" y="21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582405" y="1541726"/>
              <a:ext cx="47396" cy="10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720" fill="norm" stroke="1" extrusionOk="0">
                  <a:moveTo>
                    <a:pt x="5411" y="6590"/>
                  </a:moveTo>
                  <a:cubicBezTo>
                    <a:pt x="7289" y="4513"/>
                    <a:pt x="9167" y="2436"/>
                    <a:pt x="8698" y="2228"/>
                  </a:cubicBezTo>
                  <a:cubicBezTo>
                    <a:pt x="8228" y="2020"/>
                    <a:pt x="5411" y="3682"/>
                    <a:pt x="3533" y="5759"/>
                  </a:cubicBezTo>
                  <a:cubicBezTo>
                    <a:pt x="1654" y="7836"/>
                    <a:pt x="715" y="10328"/>
                    <a:pt x="246" y="12820"/>
                  </a:cubicBezTo>
                  <a:cubicBezTo>
                    <a:pt x="-224" y="15313"/>
                    <a:pt x="-224" y="17805"/>
                    <a:pt x="2124" y="19259"/>
                  </a:cubicBezTo>
                  <a:cubicBezTo>
                    <a:pt x="4472" y="20713"/>
                    <a:pt x="9167" y="21128"/>
                    <a:pt x="12454" y="20297"/>
                  </a:cubicBezTo>
                  <a:cubicBezTo>
                    <a:pt x="15741" y="19466"/>
                    <a:pt x="17619" y="17390"/>
                    <a:pt x="19028" y="14897"/>
                  </a:cubicBezTo>
                  <a:cubicBezTo>
                    <a:pt x="20437" y="12405"/>
                    <a:pt x="21376" y="9497"/>
                    <a:pt x="20906" y="6797"/>
                  </a:cubicBezTo>
                  <a:cubicBezTo>
                    <a:pt x="20437" y="4097"/>
                    <a:pt x="18559" y="1605"/>
                    <a:pt x="15272" y="566"/>
                  </a:cubicBezTo>
                  <a:cubicBezTo>
                    <a:pt x="11985" y="-472"/>
                    <a:pt x="7289" y="-57"/>
                    <a:pt x="5411" y="1605"/>
                  </a:cubicBezTo>
                  <a:cubicBezTo>
                    <a:pt x="3533" y="3266"/>
                    <a:pt x="4472" y="6174"/>
                    <a:pt x="5411" y="90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671441" y="1524502"/>
              <a:ext cx="140278" cy="12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05" fill="norm" stroke="1" extrusionOk="0">
                  <a:moveTo>
                    <a:pt x="2803" y="5400"/>
                  </a:moveTo>
                  <a:cubicBezTo>
                    <a:pt x="1836" y="6840"/>
                    <a:pt x="869" y="8280"/>
                    <a:pt x="386" y="10080"/>
                  </a:cubicBezTo>
                  <a:cubicBezTo>
                    <a:pt x="-98" y="11880"/>
                    <a:pt x="-98" y="14040"/>
                    <a:pt x="224" y="16020"/>
                  </a:cubicBezTo>
                  <a:cubicBezTo>
                    <a:pt x="547" y="18000"/>
                    <a:pt x="1192" y="19800"/>
                    <a:pt x="2320" y="20700"/>
                  </a:cubicBezTo>
                  <a:cubicBezTo>
                    <a:pt x="3448" y="21600"/>
                    <a:pt x="5060" y="21600"/>
                    <a:pt x="6511" y="19980"/>
                  </a:cubicBezTo>
                  <a:cubicBezTo>
                    <a:pt x="7962" y="18360"/>
                    <a:pt x="9251" y="15120"/>
                    <a:pt x="10541" y="14400"/>
                  </a:cubicBezTo>
                  <a:cubicBezTo>
                    <a:pt x="11830" y="13680"/>
                    <a:pt x="13120" y="15480"/>
                    <a:pt x="14732" y="16380"/>
                  </a:cubicBezTo>
                  <a:cubicBezTo>
                    <a:pt x="16344" y="17280"/>
                    <a:pt x="18278" y="17280"/>
                    <a:pt x="19568" y="16200"/>
                  </a:cubicBezTo>
                  <a:cubicBezTo>
                    <a:pt x="20857" y="15120"/>
                    <a:pt x="21502" y="12960"/>
                    <a:pt x="21341" y="10080"/>
                  </a:cubicBezTo>
                  <a:cubicBezTo>
                    <a:pt x="21180" y="7200"/>
                    <a:pt x="20212" y="3600"/>
                    <a:pt x="1924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855214" y="1482477"/>
              <a:ext cx="120387" cy="17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888" fill="norm" stroke="1" extrusionOk="0">
                  <a:moveTo>
                    <a:pt x="1090" y="6648"/>
                  </a:moveTo>
                  <a:cubicBezTo>
                    <a:pt x="711" y="9476"/>
                    <a:pt x="332" y="12305"/>
                    <a:pt x="142" y="15005"/>
                  </a:cubicBezTo>
                  <a:cubicBezTo>
                    <a:pt x="-47" y="17705"/>
                    <a:pt x="-47" y="20276"/>
                    <a:pt x="142" y="20791"/>
                  </a:cubicBezTo>
                  <a:cubicBezTo>
                    <a:pt x="332" y="21305"/>
                    <a:pt x="711" y="19762"/>
                    <a:pt x="1658" y="16162"/>
                  </a:cubicBezTo>
                  <a:cubicBezTo>
                    <a:pt x="2606" y="12562"/>
                    <a:pt x="4121" y="6905"/>
                    <a:pt x="5637" y="3691"/>
                  </a:cubicBezTo>
                  <a:cubicBezTo>
                    <a:pt x="7153" y="476"/>
                    <a:pt x="8669" y="-295"/>
                    <a:pt x="10942" y="91"/>
                  </a:cubicBezTo>
                  <a:cubicBezTo>
                    <a:pt x="13216" y="476"/>
                    <a:pt x="16248" y="2019"/>
                    <a:pt x="18142" y="5491"/>
                  </a:cubicBezTo>
                  <a:cubicBezTo>
                    <a:pt x="20037" y="8962"/>
                    <a:pt x="20795" y="14362"/>
                    <a:pt x="21553" y="197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9321800" y="415137"/>
              <a:ext cx="19050" cy="48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21600" y="1039"/>
                  </a:moveTo>
                  <a:cubicBezTo>
                    <a:pt x="16800" y="478"/>
                    <a:pt x="12000" y="-83"/>
                    <a:pt x="9600" y="11"/>
                  </a:cubicBezTo>
                  <a:cubicBezTo>
                    <a:pt x="7200" y="104"/>
                    <a:pt x="7200" y="852"/>
                    <a:pt x="8400" y="2816"/>
                  </a:cubicBezTo>
                  <a:cubicBezTo>
                    <a:pt x="9600" y="4779"/>
                    <a:pt x="12000" y="7959"/>
                    <a:pt x="13200" y="11091"/>
                  </a:cubicBezTo>
                  <a:cubicBezTo>
                    <a:pt x="14400" y="14223"/>
                    <a:pt x="14400" y="17309"/>
                    <a:pt x="13200" y="19086"/>
                  </a:cubicBezTo>
                  <a:cubicBezTo>
                    <a:pt x="12000" y="20862"/>
                    <a:pt x="9600" y="21330"/>
                    <a:pt x="7200" y="21423"/>
                  </a:cubicBezTo>
                  <a:cubicBezTo>
                    <a:pt x="4800" y="21517"/>
                    <a:pt x="2400" y="21236"/>
                    <a:pt x="0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9124950" y="362452"/>
              <a:ext cx="3175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8470"/>
                    <a:pt x="6336" y="15339"/>
                    <a:pt x="9936" y="11739"/>
                  </a:cubicBezTo>
                  <a:cubicBezTo>
                    <a:pt x="13536" y="8139"/>
                    <a:pt x="17568" y="40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9354639" y="678161"/>
              <a:ext cx="113211" cy="17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109" fill="norm" stroke="1" extrusionOk="0">
                  <a:moveTo>
                    <a:pt x="18994" y="7160"/>
                  </a:moveTo>
                  <a:cubicBezTo>
                    <a:pt x="17794" y="5874"/>
                    <a:pt x="16594" y="4589"/>
                    <a:pt x="15594" y="3303"/>
                  </a:cubicBezTo>
                  <a:cubicBezTo>
                    <a:pt x="14594" y="2017"/>
                    <a:pt x="13794" y="732"/>
                    <a:pt x="12394" y="217"/>
                  </a:cubicBezTo>
                  <a:cubicBezTo>
                    <a:pt x="10994" y="-297"/>
                    <a:pt x="8994" y="-40"/>
                    <a:pt x="6794" y="2532"/>
                  </a:cubicBezTo>
                  <a:cubicBezTo>
                    <a:pt x="4594" y="5103"/>
                    <a:pt x="2194" y="9989"/>
                    <a:pt x="994" y="13074"/>
                  </a:cubicBezTo>
                  <a:cubicBezTo>
                    <a:pt x="-206" y="16160"/>
                    <a:pt x="-206" y="17446"/>
                    <a:pt x="394" y="18603"/>
                  </a:cubicBezTo>
                  <a:cubicBezTo>
                    <a:pt x="994" y="19760"/>
                    <a:pt x="2194" y="20789"/>
                    <a:pt x="3794" y="21046"/>
                  </a:cubicBezTo>
                  <a:cubicBezTo>
                    <a:pt x="5394" y="21303"/>
                    <a:pt x="7394" y="20789"/>
                    <a:pt x="8994" y="19117"/>
                  </a:cubicBezTo>
                  <a:cubicBezTo>
                    <a:pt x="10594" y="17446"/>
                    <a:pt x="11794" y="14617"/>
                    <a:pt x="12594" y="12174"/>
                  </a:cubicBezTo>
                  <a:cubicBezTo>
                    <a:pt x="13394" y="9732"/>
                    <a:pt x="13794" y="7674"/>
                    <a:pt x="14394" y="7417"/>
                  </a:cubicBezTo>
                  <a:cubicBezTo>
                    <a:pt x="14994" y="7160"/>
                    <a:pt x="15794" y="8703"/>
                    <a:pt x="16994" y="10246"/>
                  </a:cubicBezTo>
                  <a:cubicBezTo>
                    <a:pt x="18194" y="11789"/>
                    <a:pt x="19794" y="13332"/>
                    <a:pt x="21394" y="14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474199" y="635502"/>
              <a:ext cx="114301" cy="17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371"/>
                  </a:moveTo>
                  <a:cubicBezTo>
                    <a:pt x="3600" y="5795"/>
                    <a:pt x="7200" y="9220"/>
                    <a:pt x="9600" y="11985"/>
                  </a:cubicBezTo>
                  <a:cubicBezTo>
                    <a:pt x="12000" y="14751"/>
                    <a:pt x="13200" y="16859"/>
                    <a:pt x="13600" y="18571"/>
                  </a:cubicBezTo>
                  <a:cubicBezTo>
                    <a:pt x="14000" y="20283"/>
                    <a:pt x="13600" y="21600"/>
                    <a:pt x="12800" y="21468"/>
                  </a:cubicBezTo>
                  <a:cubicBezTo>
                    <a:pt x="12000" y="21337"/>
                    <a:pt x="10800" y="19756"/>
                    <a:pt x="10400" y="16990"/>
                  </a:cubicBezTo>
                  <a:cubicBezTo>
                    <a:pt x="10000" y="14224"/>
                    <a:pt x="10400" y="10273"/>
                    <a:pt x="12400" y="7244"/>
                  </a:cubicBezTo>
                  <a:cubicBezTo>
                    <a:pt x="14400" y="4215"/>
                    <a:pt x="18000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595355" y="641802"/>
              <a:ext cx="93737" cy="36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66" fill="norm" stroke="1" extrusionOk="0">
                  <a:moveTo>
                    <a:pt x="20045" y="379"/>
                  </a:moveTo>
                  <a:cubicBezTo>
                    <a:pt x="17645" y="128"/>
                    <a:pt x="15245" y="-123"/>
                    <a:pt x="12125" y="65"/>
                  </a:cubicBezTo>
                  <a:cubicBezTo>
                    <a:pt x="9005" y="254"/>
                    <a:pt x="5165" y="882"/>
                    <a:pt x="3005" y="1572"/>
                  </a:cubicBezTo>
                  <a:cubicBezTo>
                    <a:pt x="845" y="2263"/>
                    <a:pt x="365" y="3017"/>
                    <a:pt x="125" y="3707"/>
                  </a:cubicBezTo>
                  <a:cubicBezTo>
                    <a:pt x="-115" y="4398"/>
                    <a:pt x="-115" y="5026"/>
                    <a:pt x="1085" y="5465"/>
                  </a:cubicBezTo>
                  <a:cubicBezTo>
                    <a:pt x="2285" y="5905"/>
                    <a:pt x="4685" y="6156"/>
                    <a:pt x="6605" y="6030"/>
                  </a:cubicBezTo>
                  <a:cubicBezTo>
                    <a:pt x="8525" y="5905"/>
                    <a:pt x="9965" y="5403"/>
                    <a:pt x="11405" y="4712"/>
                  </a:cubicBezTo>
                  <a:cubicBezTo>
                    <a:pt x="12845" y="4021"/>
                    <a:pt x="14285" y="3142"/>
                    <a:pt x="15245" y="3079"/>
                  </a:cubicBezTo>
                  <a:cubicBezTo>
                    <a:pt x="16205" y="3017"/>
                    <a:pt x="16685" y="3770"/>
                    <a:pt x="17645" y="6282"/>
                  </a:cubicBezTo>
                  <a:cubicBezTo>
                    <a:pt x="18605" y="8793"/>
                    <a:pt x="20045" y="13063"/>
                    <a:pt x="20765" y="15637"/>
                  </a:cubicBezTo>
                  <a:cubicBezTo>
                    <a:pt x="21485" y="18212"/>
                    <a:pt x="21485" y="19091"/>
                    <a:pt x="20285" y="19907"/>
                  </a:cubicBezTo>
                  <a:cubicBezTo>
                    <a:pt x="19085" y="20724"/>
                    <a:pt x="16685" y="21477"/>
                    <a:pt x="13325" y="21351"/>
                  </a:cubicBezTo>
                  <a:cubicBezTo>
                    <a:pt x="9965" y="21226"/>
                    <a:pt x="5645" y="20221"/>
                    <a:pt x="4205" y="18777"/>
                  </a:cubicBezTo>
                  <a:cubicBezTo>
                    <a:pt x="2765" y="17333"/>
                    <a:pt x="4205" y="15449"/>
                    <a:pt x="5645" y="13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9709149" y="401799"/>
              <a:ext cx="177801" cy="364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18812"/>
                  </a:moveTo>
                  <a:cubicBezTo>
                    <a:pt x="1286" y="18689"/>
                    <a:pt x="2571" y="18565"/>
                    <a:pt x="3729" y="18133"/>
                  </a:cubicBezTo>
                  <a:cubicBezTo>
                    <a:pt x="4886" y="17701"/>
                    <a:pt x="5914" y="16961"/>
                    <a:pt x="6557" y="16158"/>
                  </a:cubicBezTo>
                  <a:cubicBezTo>
                    <a:pt x="7200" y="15356"/>
                    <a:pt x="7457" y="14492"/>
                    <a:pt x="6943" y="14060"/>
                  </a:cubicBezTo>
                  <a:cubicBezTo>
                    <a:pt x="6429" y="13628"/>
                    <a:pt x="5143" y="13628"/>
                    <a:pt x="4114" y="13998"/>
                  </a:cubicBezTo>
                  <a:cubicBezTo>
                    <a:pt x="3086" y="14369"/>
                    <a:pt x="2314" y="15109"/>
                    <a:pt x="1800" y="16097"/>
                  </a:cubicBezTo>
                  <a:cubicBezTo>
                    <a:pt x="1286" y="17084"/>
                    <a:pt x="1029" y="18318"/>
                    <a:pt x="1157" y="19244"/>
                  </a:cubicBezTo>
                  <a:cubicBezTo>
                    <a:pt x="1286" y="20170"/>
                    <a:pt x="1800" y="20787"/>
                    <a:pt x="2700" y="20972"/>
                  </a:cubicBezTo>
                  <a:cubicBezTo>
                    <a:pt x="3600" y="21157"/>
                    <a:pt x="4886" y="20910"/>
                    <a:pt x="6814" y="19429"/>
                  </a:cubicBezTo>
                  <a:cubicBezTo>
                    <a:pt x="8743" y="17948"/>
                    <a:pt x="11314" y="15233"/>
                    <a:pt x="13371" y="12209"/>
                  </a:cubicBezTo>
                  <a:cubicBezTo>
                    <a:pt x="15429" y="9185"/>
                    <a:pt x="16971" y="5852"/>
                    <a:pt x="18000" y="3630"/>
                  </a:cubicBezTo>
                  <a:cubicBezTo>
                    <a:pt x="19029" y="1409"/>
                    <a:pt x="19543" y="298"/>
                    <a:pt x="19543" y="51"/>
                  </a:cubicBezTo>
                  <a:cubicBezTo>
                    <a:pt x="19543" y="-196"/>
                    <a:pt x="19029" y="421"/>
                    <a:pt x="18257" y="2705"/>
                  </a:cubicBezTo>
                  <a:cubicBezTo>
                    <a:pt x="17486" y="4988"/>
                    <a:pt x="16457" y="8938"/>
                    <a:pt x="15814" y="12023"/>
                  </a:cubicBezTo>
                  <a:cubicBezTo>
                    <a:pt x="15171" y="15109"/>
                    <a:pt x="14914" y="17331"/>
                    <a:pt x="14786" y="18812"/>
                  </a:cubicBezTo>
                  <a:cubicBezTo>
                    <a:pt x="14657" y="20293"/>
                    <a:pt x="14657" y="21034"/>
                    <a:pt x="15300" y="21219"/>
                  </a:cubicBezTo>
                  <a:cubicBezTo>
                    <a:pt x="15943" y="21404"/>
                    <a:pt x="17229" y="21034"/>
                    <a:pt x="18386" y="20231"/>
                  </a:cubicBezTo>
                  <a:cubicBezTo>
                    <a:pt x="19543" y="19429"/>
                    <a:pt x="20571" y="18195"/>
                    <a:pt x="21600" y="16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9817099" y="591052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0059676" y="380372"/>
              <a:ext cx="182874" cy="379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7" fill="norm" stroke="1" extrusionOk="0">
                  <a:moveTo>
                    <a:pt x="14002" y="15374"/>
                  </a:moveTo>
                  <a:cubicBezTo>
                    <a:pt x="13009" y="14661"/>
                    <a:pt x="12016" y="13949"/>
                    <a:pt x="10029" y="13949"/>
                  </a:cubicBezTo>
                  <a:cubicBezTo>
                    <a:pt x="8043" y="13949"/>
                    <a:pt x="5064" y="14661"/>
                    <a:pt x="3202" y="15670"/>
                  </a:cubicBezTo>
                  <a:cubicBezTo>
                    <a:pt x="1340" y="16679"/>
                    <a:pt x="595" y="17985"/>
                    <a:pt x="222" y="18934"/>
                  </a:cubicBezTo>
                  <a:cubicBezTo>
                    <a:pt x="-150" y="19883"/>
                    <a:pt x="-150" y="20477"/>
                    <a:pt x="967" y="20892"/>
                  </a:cubicBezTo>
                  <a:cubicBezTo>
                    <a:pt x="2084" y="21308"/>
                    <a:pt x="4319" y="21545"/>
                    <a:pt x="6429" y="20892"/>
                  </a:cubicBezTo>
                  <a:cubicBezTo>
                    <a:pt x="8540" y="20240"/>
                    <a:pt x="10526" y="18697"/>
                    <a:pt x="12140" y="16026"/>
                  </a:cubicBezTo>
                  <a:cubicBezTo>
                    <a:pt x="13753" y="13356"/>
                    <a:pt x="14995" y="9558"/>
                    <a:pt x="15740" y="6888"/>
                  </a:cubicBezTo>
                  <a:cubicBezTo>
                    <a:pt x="16484" y="4218"/>
                    <a:pt x="16733" y="2675"/>
                    <a:pt x="16733" y="1607"/>
                  </a:cubicBezTo>
                  <a:cubicBezTo>
                    <a:pt x="16733" y="538"/>
                    <a:pt x="16484" y="-55"/>
                    <a:pt x="16112" y="4"/>
                  </a:cubicBezTo>
                  <a:cubicBezTo>
                    <a:pt x="15740" y="64"/>
                    <a:pt x="15243" y="776"/>
                    <a:pt x="14871" y="3031"/>
                  </a:cubicBezTo>
                  <a:cubicBezTo>
                    <a:pt x="14498" y="5286"/>
                    <a:pt x="14250" y="9083"/>
                    <a:pt x="14126" y="11338"/>
                  </a:cubicBezTo>
                  <a:cubicBezTo>
                    <a:pt x="14002" y="13593"/>
                    <a:pt x="14002" y="14305"/>
                    <a:pt x="14002" y="15077"/>
                  </a:cubicBezTo>
                  <a:cubicBezTo>
                    <a:pt x="14002" y="15848"/>
                    <a:pt x="14002" y="16679"/>
                    <a:pt x="14374" y="16798"/>
                  </a:cubicBezTo>
                  <a:cubicBezTo>
                    <a:pt x="14747" y="16916"/>
                    <a:pt x="15491" y="16323"/>
                    <a:pt x="16360" y="15611"/>
                  </a:cubicBezTo>
                  <a:cubicBezTo>
                    <a:pt x="17229" y="14899"/>
                    <a:pt x="18222" y="14068"/>
                    <a:pt x="18595" y="14009"/>
                  </a:cubicBezTo>
                  <a:cubicBezTo>
                    <a:pt x="18967" y="13949"/>
                    <a:pt x="18719" y="14661"/>
                    <a:pt x="18719" y="14424"/>
                  </a:cubicBezTo>
                  <a:cubicBezTo>
                    <a:pt x="18719" y="14187"/>
                    <a:pt x="18967" y="13000"/>
                    <a:pt x="19091" y="12050"/>
                  </a:cubicBezTo>
                  <a:cubicBezTo>
                    <a:pt x="19216" y="11101"/>
                    <a:pt x="19216" y="10389"/>
                    <a:pt x="19340" y="9618"/>
                  </a:cubicBezTo>
                  <a:cubicBezTo>
                    <a:pt x="19464" y="8846"/>
                    <a:pt x="19712" y="8015"/>
                    <a:pt x="20084" y="7600"/>
                  </a:cubicBezTo>
                  <a:cubicBezTo>
                    <a:pt x="20457" y="7185"/>
                    <a:pt x="20953" y="7185"/>
                    <a:pt x="21450" y="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0265833" y="550700"/>
              <a:ext cx="59267" cy="14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0770" fill="norm" stroke="1" extrusionOk="0">
                  <a:moveTo>
                    <a:pt x="20855" y="3974"/>
                  </a:moveTo>
                  <a:cubicBezTo>
                    <a:pt x="18621" y="2757"/>
                    <a:pt x="16386" y="1540"/>
                    <a:pt x="13407" y="780"/>
                  </a:cubicBezTo>
                  <a:cubicBezTo>
                    <a:pt x="10428" y="19"/>
                    <a:pt x="6703" y="-285"/>
                    <a:pt x="4097" y="323"/>
                  </a:cubicBezTo>
                  <a:cubicBezTo>
                    <a:pt x="1490" y="932"/>
                    <a:pt x="0" y="2453"/>
                    <a:pt x="0" y="3974"/>
                  </a:cubicBezTo>
                  <a:cubicBezTo>
                    <a:pt x="0" y="5495"/>
                    <a:pt x="1490" y="7016"/>
                    <a:pt x="4841" y="8690"/>
                  </a:cubicBezTo>
                  <a:cubicBezTo>
                    <a:pt x="8193" y="10363"/>
                    <a:pt x="13407" y="12188"/>
                    <a:pt x="16759" y="14014"/>
                  </a:cubicBezTo>
                  <a:cubicBezTo>
                    <a:pt x="20110" y="15839"/>
                    <a:pt x="21600" y="17664"/>
                    <a:pt x="20483" y="19033"/>
                  </a:cubicBezTo>
                  <a:cubicBezTo>
                    <a:pt x="19366" y="20402"/>
                    <a:pt x="15641" y="21315"/>
                    <a:pt x="13034" y="20402"/>
                  </a:cubicBezTo>
                  <a:cubicBezTo>
                    <a:pt x="10428" y="19490"/>
                    <a:pt x="8938" y="16752"/>
                    <a:pt x="7448" y="14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0304109" y="362452"/>
              <a:ext cx="167041" cy="32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81" fill="norm" stroke="1" extrusionOk="0">
                  <a:moveTo>
                    <a:pt x="16448" y="0"/>
                  </a:moveTo>
                  <a:cubicBezTo>
                    <a:pt x="14558" y="4292"/>
                    <a:pt x="12668" y="8585"/>
                    <a:pt x="11588" y="11492"/>
                  </a:cubicBezTo>
                  <a:cubicBezTo>
                    <a:pt x="10508" y="14400"/>
                    <a:pt x="10238" y="15923"/>
                    <a:pt x="10238" y="17377"/>
                  </a:cubicBezTo>
                  <a:cubicBezTo>
                    <a:pt x="10238" y="18831"/>
                    <a:pt x="10508" y="20215"/>
                    <a:pt x="11318" y="20908"/>
                  </a:cubicBezTo>
                  <a:cubicBezTo>
                    <a:pt x="12128" y="21600"/>
                    <a:pt x="13478" y="21600"/>
                    <a:pt x="14153" y="21254"/>
                  </a:cubicBezTo>
                  <a:cubicBezTo>
                    <a:pt x="14828" y="20908"/>
                    <a:pt x="14828" y="20215"/>
                    <a:pt x="14423" y="19177"/>
                  </a:cubicBezTo>
                  <a:cubicBezTo>
                    <a:pt x="14018" y="18138"/>
                    <a:pt x="13208" y="16754"/>
                    <a:pt x="11453" y="15646"/>
                  </a:cubicBezTo>
                  <a:cubicBezTo>
                    <a:pt x="9698" y="14538"/>
                    <a:pt x="6998" y="13708"/>
                    <a:pt x="4973" y="13154"/>
                  </a:cubicBezTo>
                  <a:cubicBezTo>
                    <a:pt x="2948" y="12600"/>
                    <a:pt x="1598" y="12323"/>
                    <a:pt x="788" y="11838"/>
                  </a:cubicBezTo>
                  <a:cubicBezTo>
                    <a:pt x="-22" y="11354"/>
                    <a:pt x="-292" y="10662"/>
                    <a:pt x="383" y="10246"/>
                  </a:cubicBezTo>
                  <a:cubicBezTo>
                    <a:pt x="1058" y="9831"/>
                    <a:pt x="2678" y="9692"/>
                    <a:pt x="4973" y="10177"/>
                  </a:cubicBezTo>
                  <a:cubicBezTo>
                    <a:pt x="7268" y="10662"/>
                    <a:pt x="10238" y="11769"/>
                    <a:pt x="12398" y="12669"/>
                  </a:cubicBezTo>
                  <a:cubicBezTo>
                    <a:pt x="14558" y="13569"/>
                    <a:pt x="15908" y="14262"/>
                    <a:pt x="16853" y="15162"/>
                  </a:cubicBezTo>
                  <a:cubicBezTo>
                    <a:pt x="17798" y="16062"/>
                    <a:pt x="18338" y="17169"/>
                    <a:pt x="17933" y="17585"/>
                  </a:cubicBezTo>
                  <a:cubicBezTo>
                    <a:pt x="17528" y="18000"/>
                    <a:pt x="16178" y="17723"/>
                    <a:pt x="15503" y="17169"/>
                  </a:cubicBezTo>
                  <a:cubicBezTo>
                    <a:pt x="14828" y="16615"/>
                    <a:pt x="14828" y="15785"/>
                    <a:pt x="15908" y="14954"/>
                  </a:cubicBezTo>
                  <a:cubicBezTo>
                    <a:pt x="16988" y="14123"/>
                    <a:pt x="19148" y="13292"/>
                    <a:pt x="21308" y="12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0481733" y="539689"/>
              <a:ext cx="81228" cy="12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0958" fill="norm" stroke="1" extrusionOk="0">
                  <a:moveTo>
                    <a:pt x="17169" y="96"/>
                  </a:moveTo>
                  <a:cubicBezTo>
                    <a:pt x="12185" y="1896"/>
                    <a:pt x="7200" y="3696"/>
                    <a:pt x="4154" y="6396"/>
                  </a:cubicBezTo>
                  <a:cubicBezTo>
                    <a:pt x="1108" y="9096"/>
                    <a:pt x="0" y="12696"/>
                    <a:pt x="0" y="15396"/>
                  </a:cubicBezTo>
                  <a:cubicBezTo>
                    <a:pt x="0" y="18096"/>
                    <a:pt x="1108" y="19896"/>
                    <a:pt x="3323" y="20616"/>
                  </a:cubicBezTo>
                  <a:cubicBezTo>
                    <a:pt x="5538" y="21336"/>
                    <a:pt x="8862" y="20976"/>
                    <a:pt x="11908" y="18996"/>
                  </a:cubicBezTo>
                  <a:cubicBezTo>
                    <a:pt x="14954" y="17016"/>
                    <a:pt x="17723" y="13416"/>
                    <a:pt x="19385" y="10536"/>
                  </a:cubicBezTo>
                  <a:cubicBezTo>
                    <a:pt x="21046" y="7656"/>
                    <a:pt x="21600" y="5496"/>
                    <a:pt x="21046" y="3696"/>
                  </a:cubicBezTo>
                  <a:cubicBezTo>
                    <a:pt x="20492" y="1896"/>
                    <a:pt x="18831" y="456"/>
                    <a:pt x="16615" y="96"/>
                  </a:cubicBezTo>
                  <a:cubicBezTo>
                    <a:pt x="14400" y="-264"/>
                    <a:pt x="11631" y="456"/>
                    <a:pt x="8862" y="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636250" y="540252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636250" y="64185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943380" y="306503"/>
              <a:ext cx="194521" cy="24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13" fill="norm" stroke="1" extrusionOk="0">
                  <a:moveTo>
                    <a:pt x="1138" y="3191"/>
                  </a:moveTo>
                  <a:cubicBezTo>
                    <a:pt x="441" y="1910"/>
                    <a:pt x="-256" y="628"/>
                    <a:pt x="92" y="171"/>
                  </a:cubicBezTo>
                  <a:cubicBezTo>
                    <a:pt x="441" y="-287"/>
                    <a:pt x="1834" y="79"/>
                    <a:pt x="4738" y="2459"/>
                  </a:cubicBezTo>
                  <a:cubicBezTo>
                    <a:pt x="7641" y="4838"/>
                    <a:pt x="12054" y="9232"/>
                    <a:pt x="15073" y="12710"/>
                  </a:cubicBezTo>
                  <a:cubicBezTo>
                    <a:pt x="18092" y="16188"/>
                    <a:pt x="19718" y="18750"/>
                    <a:pt x="21344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1033858" y="343402"/>
              <a:ext cx="192942" cy="45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16" fill="norm" stroke="1" extrusionOk="0">
                  <a:moveTo>
                    <a:pt x="21401" y="0"/>
                  </a:moveTo>
                  <a:cubicBezTo>
                    <a:pt x="20227" y="99"/>
                    <a:pt x="19053" y="198"/>
                    <a:pt x="17644" y="1139"/>
                  </a:cubicBezTo>
                  <a:cubicBezTo>
                    <a:pt x="16236" y="2081"/>
                    <a:pt x="14592" y="3864"/>
                    <a:pt x="12714" y="6539"/>
                  </a:cubicBezTo>
                  <a:cubicBezTo>
                    <a:pt x="10836" y="9215"/>
                    <a:pt x="8723" y="12782"/>
                    <a:pt x="6844" y="15209"/>
                  </a:cubicBezTo>
                  <a:cubicBezTo>
                    <a:pt x="4966" y="17637"/>
                    <a:pt x="3323" y="18925"/>
                    <a:pt x="2031" y="19817"/>
                  </a:cubicBezTo>
                  <a:cubicBezTo>
                    <a:pt x="740" y="20708"/>
                    <a:pt x="-199" y="21204"/>
                    <a:pt x="36" y="21402"/>
                  </a:cubicBezTo>
                  <a:cubicBezTo>
                    <a:pt x="271" y="21600"/>
                    <a:pt x="1679" y="21501"/>
                    <a:pt x="3088" y="21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397331" y="1166822"/>
              <a:ext cx="198576" cy="47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443" fill="norm" stroke="1" extrusionOk="0">
                  <a:moveTo>
                    <a:pt x="3122" y="381"/>
                  </a:moveTo>
                  <a:cubicBezTo>
                    <a:pt x="1772" y="190"/>
                    <a:pt x="422" y="-1"/>
                    <a:pt x="85" y="94"/>
                  </a:cubicBezTo>
                  <a:cubicBezTo>
                    <a:pt x="-253" y="190"/>
                    <a:pt x="422" y="572"/>
                    <a:pt x="2109" y="859"/>
                  </a:cubicBezTo>
                  <a:cubicBezTo>
                    <a:pt x="3797" y="1145"/>
                    <a:pt x="6497" y="1337"/>
                    <a:pt x="8972" y="1337"/>
                  </a:cubicBezTo>
                  <a:cubicBezTo>
                    <a:pt x="11447" y="1337"/>
                    <a:pt x="13697" y="1145"/>
                    <a:pt x="15272" y="907"/>
                  </a:cubicBezTo>
                  <a:cubicBezTo>
                    <a:pt x="16847" y="668"/>
                    <a:pt x="17747" y="381"/>
                    <a:pt x="17185" y="190"/>
                  </a:cubicBezTo>
                  <a:cubicBezTo>
                    <a:pt x="16622" y="-1"/>
                    <a:pt x="14597" y="-97"/>
                    <a:pt x="12347" y="142"/>
                  </a:cubicBezTo>
                  <a:cubicBezTo>
                    <a:pt x="10097" y="381"/>
                    <a:pt x="7622" y="954"/>
                    <a:pt x="5935" y="1432"/>
                  </a:cubicBezTo>
                  <a:cubicBezTo>
                    <a:pt x="4247" y="1910"/>
                    <a:pt x="3347" y="2292"/>
                    <a:pt x="2785" y="2722"/>
                  </a:cubicBezTo>
                  <a:cubicBezTo>
                    <a:pt x="2222" y="3153"/>
                    <a:pt x="1997" y="3630"/>
                    <a:pt x="2785" y="4013"/>
                  </a:cubicBezTo>
                  <a:cubicBezTo>
                    <a:pt x="3572" y="4395"/>
                    <a:pt x="5372" y="4682"/>
                    <a:pt x="6610" y="5016"/>
                  </a:cubicBezTo>
                  <a:cubicBezTo>
                    <a:pt x="7847" y="5351"/>
                    <a:pt x="8522" y="5733"/>
                    <a:pt x="8522" y="6115"/>
                  </a:cubicBezTo>
                  <a:cubicBezTo>
                    <a:pt x="8522" y="6498"/>
                    <a:pt x="7847" y="6880"/>
                    <a:pt x="6610" y="7453"/>
                  </a:cubicBezTo>
                  <a:cubicBezTo>
                    <a:pt x="5372" y="8027"/>
                    <a:pt x="3572" y="8791"/>
                    <a:pt x="2560" y="9413"/>
                  </a:cubicBezTo>
                  <a:cubicBezTo>
                    <a:pt x="1547" y="10034"/>
                    <a:pt x="1322" y="10512"/>
                    <a:pt x="1209" y="10990"/>
                  </a:cubicBezTo>
                  <a:cubicBezTo>
                    <a:pt x="1097" y="11468"/>
                    <a:pt x="1097" y="11945"/>
                    <a:pt x="1772" y="12280"/>
                  </a:cubicBezTo>
                  <a:cubicBezTo>
                    <a:pt x="2447" y="12615"/>
                    <a:pt x="3797" y="12806"/>
                    <a:pt x="6384" y="12615"/>
                  </a:cubicBezTo>
                  <a:cubicBezTo>
                    <a:pt x="8972" y="12423"/>
                    <a:pt x="12797" y="11850"/>
                    <a:pt x="15272" y="11324"/>
                  </a:cubicBezTo>
                  <a:cubicBezTo>
                    <a:pt x="17747" y="10799"/>
                    <a:pt x="18872" y="10321"/>
                    <a:pt x="19547" y="9843"/>
                  </a:cubicBezTo>
                  <a:cubicBezTo>
                    <a:pt x="20222" y="9365"/>
                    <a:pt x="20447" y="8887"/>
                    <a:pt x="19772" y="8600"/>
                  </a:cubicBezTo>
                  <a:cubicBezTo>
                    <a:pt x="19097" y="8314"/>
                    <a:pt x="17522" y="8218"/>
                    <a:pt x="16172" y="8266"/>
                  </a:cubicBezTo>
                  <a:cubicBezTo>
                    <a:pt x="14822" y="8314"/>
                    <a:pt x="13697" y="8505"/>
                    <a:pt x="13022" y="8839"/>
                  </a:cubicBezTo>
                  <a:cubicBezTo>
                    <a:pt x="12347" y="9174"/>
                    <a:pt x="12122" y="9652"/>
                    <a:pt x="12684" y="9938"/>
                  </a:cubicBezTo>
                  <a:cubicBezTo>
                    <a:pt x="13247" y="10225"/>
                    <a:pt x="14597" y="10321"/>
                    <a:pt x="16172" y="10368"/>
                  </a:cubicBezTo>
                  <a:cubicBezTo>
                    <a:pt x="17747" y="10416"/>
                    <a:pt x="19547" y="10416"/>
                    <a:pt x="20447" y="11038"/>
                  </a:cubicBezTo>
                  <a:cubicBezTo>
                    <a:pt x="21347" y="11659"/>
                    <a:pt x="21347" y="12901"/>
                    <a:pt x="20335" y="14622"/>
                  </a:cubicBezTo>
                  <a:cubicBezTo>
                    <a:pt x="19322" y="16342"/>
                    <a:pt x="17297" y="18540"/>
                    <a:pt x="15835" y="19783"/>
                  </a:cubicBezTo>
                  <a:cubicBezTo>
                    <a:pt x="14372" y="21025"/>
                    <a:pt x="13472" y="21312"/>
                    <a:pt x="12009" y="21407"/>
                  </a:cubicBezTo>
                  <a:cubicBezTo>
                    <a:pt x="10547" y="21503"/>
                    <a:pt x="8522" y="21407"/>
                    <a:pt x="7397" y="21121"/>
                  </a:cubicBezTo>
                  <a:cubicBezTo>
                    <a:pt x="6272" y="20834"/>
                    <a:pt x="6047" y="20356"/>
                    <a:pt x="7622" y="19687"/>
                  </a:cubicBezTo>
                  <a:cubicBezTo>
                    <a:pt x="9197" y="19018"/>
                    <a:pt x="12572" y="18158"/>
                    <a:pt x="15947" y="17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344149" y="1530852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5300"/>
                    <a:pt x="7714" y="9000"/>
                    <a:pt x="11314" y="5400"/>
                  </a:cubicBezTo>
                  <a:cubicBezTo>
                    <a:pt x="14914" y="1800"/>
                    <a:pt x="1825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0439399" y="1511802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0661649" y="134670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0674350" y="1454652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0869083" y="1194302"/>
              <a:ext cx="224367" cy="355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1426" y="6518"/>
                  </a:moveTo>
                  <a:cubicBezTo>
                    <a:pt x="1834" y="10225"/>
                    <a:pt x="2242" y="13931"/>
                    <a:pt x="2445" y="16104"/>
                  </a:cubicBezTo>
                  <a:cubicBezTo>
                    <a:pt x="2649" y="18277"/>
                    <a:pt x="2649" y="18916"/>
                    <a:pt x="2343" y="19683"/>
                  </a:cubicBezTo>
                  <a:cubicBezTo>
                    <a:pt x="2038" y="20450"/>
                    <a:pt x="1426" y="21344"/>
                    <a:pt x="917" y="21472"/>
                  </a:cubicBezTo>
                  <a:cubicBezTo>
                    <a:pt x="408" y="21600"/>
                    <a:pt x="0" y="20961"/>
                    <a:pt x="0" y="18788"/>
                  </a:cubicBezTo>
                  <a:cubicBezTo>
                    <a:pt x="0" y="16615"/>
                    <a:pt x="408" y="12909"/>
                    <a:pt x="1223" y="9905"/>
                  </a:cubicBezTo>
                  <a:cubicBezTo>
                    <a:pt x="2038" y="6902"/>
                    <a:pt x="3260" y="4601"/>
                    <a:pt x="4279" y="3195"/>
                  </a:cubicBezTo>
                  <a:cubicBezTo>
                    <a:pt x="5298" y="1789"/>
                    <a:pt x="6113" y="1278"/>
                    <a:pt x="6623" y="1534"/>
                  </a:cubicBezTo>
                  <a:cubicBezTo>
                    <a:pt x="7132" y="1789"/>
                    <a:pt x="7336" y="2812"/>
                    <a:pt x="7947" y="4857"/>
                  </a:cubicBezTo>
                  <a:cubicBezTo>
                    <a:pt x="8558" y="6902"/>
                    <a:pt x="9577" y="9969"/>
                    <a:pt x="10392" y="12142"/>
                  </a:cubicBezTo>
                  <a:cubicBezTo>
                    <a:pt x="11208" y="14315"/>
                    <a:pt x="11819" y="15593"/>
                    <a:pt x="12532" y="16424"/>
                  </a:cubicBezTo>
                  <a:cubicBezTo>
                    <a:pt x="13245" y="17254"/>
                    <a:pt x="14060" y="17638"/>
                    <a:pt x="14774" y="17382"/>
                  </a:cubicBezTo>
                  <a:cubicBezTo>
                    <a:pt x="15487" y="17127"/>
                    <a:pt x="16098" y="16232"/>
                    <a:pt x="17117" y="13548"/>
                  </a:cubicBezTo>
                  <a:cubicBezTo>
                    <a:pt x="18136" y="10864"/>
                    <a:pt x="19562" y="6391"/>
                    <a:pt x="20377" y="3834"/>
                  </a:cubicBezTo>
                  <a:cubicBezTo>
                    <a:pt x="21192" y="1278"/>
                    <a:pt x="21396" y="6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1078290" y="1354536"/>
              <a:ext cx="78660" cy="125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657" fill="norm" stroke="1" extrusionOk="0">
                  <a:moveTo>
                    <a:pt x="21124" y="2891"/>
                  </a:moveTo>
                  <a:cubicBezTo>
                    <a:pt x="18850" y="1846"/>
                    <a:pt x="16577" y="801"/>
                    <a:pt x="14019" y="279"/>
                  </a:cubicBezTo>
                  <a:cubicBezTo>
                    <a:pt x="11461" y="-244"/>
                    <a:pt x="8619" y="-244"/>
                    <a:pt x="6061" y="2195"/>
                  </a:cubicBezTo>
                  <a:cubicBezTo>
                    <a:pt x="3503" y="4633"/>
                    <a:pt x="1229" y="9511"/>
                    <a:pt x="377" y="12995"/>
                  </a:cubicBezTo>
                  <a:cubicBezTo>
                    <a:pt x="-476" y="16479"/>
                    <a:pt x="92" y="18569"/>
                    <a:pt x="2366" y="19788"/>
                  </a:cubicBezTo>
                  <a:cubicBezTo>
                    <a:pt x="4640" y="21008"/>
                    <a:pt x="8619" y="21356"/>
                    <a:pt x="11461" y="18046"/>
                  </a:cubicBezTo>
                  <a:cubicBezTo>
                    <a:pt x="14303" y="14737"/>
                    <a:pt x="16008" y="7769"/>
                    <a:pt x="17713" y="8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1156949" y="1295902"/>
              <a:ext cx="120651" cy="16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8910"/>
                  </a:moveTo>
                  <a:cubicBezTo>
                    <a:pt x="1895" y="8640"/>
                    <a:pt x="3789" y="8370"/>
                    <a:pt x="6063" y="9180"/>
                  </a:cubicBezTo>
                  <a:cubicBezTo>
                    <a:pt x="8337" y="9990"/>
                    <a:pt x="10989" y="11880"/>
                    <a:pt x="12505" y="13500"/>
                  </a:cubicBezTo>
                  <a:cubicBezTo>
                    <a:pt x="14021" y="15120"/>
                    <a:pt x="14400" y="16470"/>
                    <a:pt x="14589" y="17955"/>
                  </a:cubicBezTo>
                  <a:cubicBezTo>
                    <a:pt x="14779" y="19440"/>
                    <a:pt x="14779" y="21060"/>
                    <a:pt x="14021" y="21330"/>
                  </a:cubicBezTo>
                  <a:cubicBezTo>
                    <a:pt x="13263" y="21600"/>
                    <a:pt x="11747" y="20520"/>
                    <a:pt x="11558" y="17415"/>
                  </a:cubicBezTo>
                  <a:cubicBezTo>
                    <a:pt x="11368" y="14310"/>
                    <a:pt x="12505" y="9180"/>
                    <a:pt x="14400" y="5940"/>
                  </a:cubicBezTo>
                  <a:cubicBezTo>
                    <a:pt x="16295" y="2700"/>
                    <a:pt x="18947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1369430" y="1226176"/>
              <a:ext cx="105020" cy="25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68" fill="norm" stroke="1" extrusionOk="0">
                  <a:moveTo>
                    <a:pt x="21434" y="2132"/>
                  </a:moveTo>
                  <a:cubicBezTo>
                    <a:pt x="20570" y="1239"/>
                    <a:pt x="19706" y="347"/>
                    <a:pt x="18194" y="79"/>
                  </a:cubicBezTo>
                  <a:cubicBezTo>
                    <a:pt x="16682" y="-189"/>
                    <a:pt x="14522" y="168"/>
                    <a:pt x="11498" y="2042"/>
                  </a:cubicBezTo>
                  <a:cubicBezTo>
                    <a:pt x="8474" y="3917"/>
                    <a:pt x="4586" y="7309"/>
                    <a:pt x="2426" y="10432"/>
                  </a:cubicBezTo>
                  <a:cubicBezTo>
                    <a:pt x="266" y="13556"/>
                    <a:pt x="-166" y="16413"/>
                    <a:pt x="50" y="18287"/>
                  </a:cubicBezTo>
                  <a:cubicBezTo>
                    <a:pt x="266" y="20161"/>
                    <a:pt x="1130" y="21054"/>
                    <a:pt x="3722" y="21232"/>
                  </a:cubicBezTo>
                  <a:cubicBezTo>
                    <a:pt x="6314" y="21411"/>
                    <a:pt x="10634" y="20875"/>
                    <a:pt x="14954" y="20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1483885" y="1302765"/>
              <a:ext cx="96961" cy="14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0779" fill="norm" stroke="1" extrusionOk="0">
                  <a:moveTo>
                    <a:pt x="20011" y="1777"/>
                  </a:moveTo>
                  <a:cubicBezTo>
                    <a:pt x="14956" y="2394"/>
                    <a:pt x="9901" y="3011"/>
                    <a:pt x="6224" y="4708"/>
                  </a:cubicBezTo>
                  <a:cubicBezTo>
                    <a:pt x="2547" y="6406"/>
                    <a:pt x="250" y="9183"/>
                    <a:pt x="20" y="12114"/>
                  </a:cubicBezTo>
                  <a:cubicBezTo>
                    <a:pt x="-210" y="15046"/>
                    <a:pt x="1628" y="18131"/>
                    <a:pt x="3926" y="19674"/>
                  </a:cubicBezTo>
                  <a:cubicBezTo>
                    <a:pt x="6224" y="21217"/>
                    <a:pt x="8981" y="21217"/>
                    <a:pt x="11969" y="19211"/>
                  </a:cubicBezTo>
                  <a:cubicBezTo>
                    <a:pt x="14956" y="17206"/>
                    <a:pt x="18173" y="13194"/>
                    <a:pt x="19781" y="9800"/>
                  </a:cubicBezTo>
                  <a:cubicBezTo>
                    <a:pt x="21390" y="6406"/>
                    <a:pt x="21390" y="3628"/>
                    <a:pt x="20241" y="1931"/>
                  </a:cubicBezTo>
                  <a:cubicBezTo>
                    <a:pt x="19092" y="234"/>
                    <a:pt x="16794" y="-383"/>
                    <a:pt x="15416" y="234"/>
                  </a:cubicBezTo>
                  <a:cubicBezTo>
                    <a:pt x="14037" y="851"/>
                    <a:pt x="13577" y="2703"/>
                    <a:pt x="13347" y="4400"/>
                  </a:cubicBezTo>
                  <a:cubicBezTo>
                    <a:pt x="13118" y="6097"/>
                    <a:pt x="13118" y="7640"/>
                    <a:pt x="13118" y="91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1563350" y="1486402"/>
              <a:ext cx="44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1715750" y="1346702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1741150" y="1245102"/>
              <a:ext cx="92165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17673" y="0"/>
                  </a:moveTo>
                  <a:cubicBezTo>
                    <a:pt x="19636" y="3600"/>
                    <a:pt x="21600" y="7200"/>
                    <a:pt x="21355" y="10391"/>
                  </a:cubicBezTo>
                  <a:cubicBezTo>
                    <a:pt x="21109" y="13582"/>
                    <a:pt x="18655" y="16364"/>
                    <a:pt x="14727" y="18164"/>
                  </a:cubicBezTo>
                  <a:cubicBezTo>
                    <a:pt x="10800" y="19964"/>
                    <a:pt x="540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0751771" y="1815519"/>
              <a:ext cx="155828" cy="298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08" fill="norm" stroke="1" extrusionOk="0">
                  <a:moveTo>
                    <a:pt x="17114" y="4609"/>
                  </a:moveTo>
                  <a:cubicBezTo>
                    <a:pt x="17978" y="4004"/>
                    <a:pt x="18842" y="3400"/>
                    <a:pt x="19706" y="2645"/>
                  </a:cubicBezTo>
                  <a:cubicBezTo>
                    <a:pt x="20570" y="1890"/>
                    <a:pt x="21434" y="983"/>
                    <a:pt x="21146" y="455"/>
                  </a:cubicBezTo>
                  <a:cubicBezTo>
                    <a:pt x="20858" y="-74"/>
                    <a:pt x="19418" y="-225"/>
                    <a:pt x="16826" y="455"/>
                  </a:cubicBezTo>
                  <a:cubicBezTo>
                    <a:pt x="14234" y="1134"/>
                    <a:pt x="10490" y="2645"/>
                    <a:pt x="7466" y="4986"/>
                  </a:cubicBezTo>
                  <a:cubicBezTo>
                    <a:pt x="4442" y="7327"/>
                    <a:pt x="2138" y="10499"/>
                    <a:pt x="986" y="13143"/>
                  </a:cubicBezTo>
                  <a:cubicBezTo>
                    <a:pt x="-166" y="15786"/>
                    <a:pt x="-166" y="17901"/>
                    <a:pt x="266" y="19260"/>
                  </a:cubicBezTo>
                  <a:cubicBezTo>
                    <a:pt x="698" y="20620"/>
                    <a:pt x="1562" y="21224"/>
                    <a:pt x="4298" y="21299"/>
                  </a:cubicBezTo>
                  <a:cubicBezTo>
                    <a:pt x="7034" y="21375"/>
                    <a:pt x="11642" y="20922"/>
                    <a:pt x="16250" y="204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0775950" y="2007102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0953750" y="1956302"/>
              <a:ext cx="444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0928349" y="1975352"/>
              <a:ext cx="635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1565"/>
                    <a:pt x="8640" y="3130"/>
                    <a:pt x="5040" y="6730"/>
                  </a:cubicBezTo>
                  <a:cubicBezTo>
                    <a:pt x="1440" y="10330"/>
                    <a:pt x="720" y="15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10979727" y="1913576"/>
              <a:ext cx="128870" cy="35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30" fill="norm" stroke="1" extrusionOk="0">
                  <a:moveTo>
                    <a:pt x="7221" y="11081"/>
                  </a:moveTo>
                  <a:cubicBezTo>
                    <a:pt x="5131" y="13652"/>
                    <a:pt x="3040" y="16224"/>
                    <a:pt x="1821" y="18088"/>
                  </a:cubicBezTo>
                  <a:cubicBezTo>
                    <a:pt x="602" y="19952"/>
                    <a:pt x="253" y="21109"/>
                    <a:pt x="79" y="21302"/>
                  </a:cubicBezTo>
                  <a:cubicBezTo>
                    <a:pt x="-95" y="21495"/>
                    <a:pt x="-95" y="20724"/>
                    <a:pt x="1299" y="17959"/>
                  </a:cubicBezTo>
                  <a:cubicBezTo>
                    <a:pt x="2692" y="15195"/>
                    <a:pt x="5479" y="10438"/>
                    <a:pt x="7395" y="7224"/>
                  </a:cubicBezTo>
                  <a:cubicBezTo>
                    <a:pt x="9311" y="4009"/>
                    <a:pt x="10357" y="2338"/>
                    <a:pt x="11576" y="1309"/>
                  </a:cubicBezTo>
                  <a:cubicBezTo>
                    <a:pt x="12795" y="281"/>
                    <a:pt x="14189" y="-105"/>
                    <a:pt x="15408" y="24"/>
                  </a:cubicBezTo>
                  <a:cubicBezTo>
                    <a:pt x="16628" y="152"/>
                    <a:pt x="17673" y="795"/>
                    <a:pt x="18892" y="1824"/>
                  </a:cubicBezTo>
                  <a:cubicBezTo>
                    <a:pt x="20111" y="2852"/>
                    <a:pt x="21505" y="4266"/>
                    <a:pt x="21157" y="5552"/>
                  </a:cubicBezTo>
                  <a:cubicBezTo>
                    <a:pt x="20808" y="6838"/>
                    <a:pt x="18718" y="7995"/>
                    <a:pt x="16628" y="8638"/>
                  </a:cubicBezTo>
                  <a:cubicBezTo>
                    <a:pt x="14537" y="9281"/>
                    <a:pt x="12447" y="9409"/>
                    <a:pt x="10705" y="9281"/>
                  </a:cubicBezTo>
                  <a:cubicBezTo>
                    <a:pt x="8963" y="9152"/>
                    <a:pt x="7570" y="8766"/>
                    <a:pt x="6176" y="8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11159575" y="1847874"/>
              <a:ext cx="118026" cy="286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77" fill="norm" stroke="1" extrusionOk="0">
                  <a:moveTo>
                    <a:pt x="21130" y="1465"/>
                  </a:moveTo>
                  <a:cubicBezTo>
                    <a:pt x="19993" y="830"/>
                    <a:pt x="18856" y="195"/>
                    <a:pt x="17341" y="36"/>
                  </a:cubicBezTo>
                  <a:cubicBezTo>
                    <a:pt x="15825" y="-123"/>
                    <a:pt x="13930" y="195"/>
                    <a:pt x="10898" y="2021"/>
                  </a:cubicBezTo>
                  <a:cubicBezTo>
                    <a:pt x="7867" y="3848"/>
                    <a:pt x="3698" y="7183"/>
                    <a:pt x="1614" y="10121"/>
                  </a:cubicBezTo>
                  <a:cubicBezTo>
                    <a:pt x="-470" y="13059"/>
                    <a:pt x="-470" y="15601"/>
                    <a:pt x="1235" y="17427"/>
                  </a:cubicBezTo>
                  <a:cubicBezTo>
                    <a:pt x="2941" y="19253"/>
                    <a:pt x="6351" y="20365"/>
                    <a:pt x="9762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11336338" y="1885889"/>
              <a:ext cx="79873" cy="24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325" fill="norm" stroke="1" extrusionOk="0">
                  <a:moveTo>
                    <a:pt x="14538" y="608"/>
                  </a:moveTo>
                  <a:cubicBezTo>
                    <a:pt x="11769" y="235"/>
                    <a:pt x="8999" y="-137"/>
                    <a:pt x="6507" y="49"/>
                  </a:cubicBezTo>
                  <a:cubicBezTo>
                    <a:pt x="4015" y="235"/>
                    <a:pt x="1799" y="980"/>
                    <a:pt x="692" y="1818"/>
                  </a:cubicBezTo>
                  <a:cubicBezTo>
                    <a:pt x="-416" y="2656"/>
                    <a:pt x="-416" y="3587"/>
                    <a:pt x="2353" y="5635"/>
                  </a:cubicBezTo>
                  <a:cubicBezTo>
                    <a:pt x="5122" y="7684"/>
                    <a:pt x="10661" y="10849"/>
                    <a:pt x="14261" y="13084"/>
                  </a:cubicBezTo>
                  <a:cubicBezTo>
                    <a:pt x="17861" y="15318"/>
                    <a:pt x="19522" y="16622"/>
                    <a:pt x="20353" y="17739"/>
                  </a:cubicBezTo>
                  <a:cubicBezTo>
                    <a:pt x="21184" y="18856"/>
                    <a:pt x="21184" y="19787"/>
                    <a:pt x="19522" y="20439"/>
                  </a:cubicBezTo>
                  <a:cubicBezTo>
                    <a:pt x="17861" y="21091"/>
                    <a:pt x="14538" y="21463"/>
                    <a:pt x="12046" y="21277"/>
                  </a:cubicBezTo>
                  <a:cubicBezTo>
                    <a:pt x="9553" y="21091"/>
                    <a:pt x="7892" y="20346"/>
                    <a:pt x="6230" y="196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1322050" y="1873752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6200"/>
                    <a:pt x="11314" y="10800"/>
                    <a:pt x="14914" y="7200"/>
                  </a:cubicBezTo>
                  <a:cubicBezTo>
                    <a:pt x="18514" y="3600"/>
                    <a:pt x="200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1461750" y="1829302"/>
              <a:ext cx="12413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19440" y="0"/>
                  </a:moveTo>
                  <a:cubicBezTo>
                    <a:pt x="20520" y="3333"/>
                    <a:pt x="21600" y="6667"/>
                    <a:pt x="20880" y="9667"/>
                  </a:cubicBezTo>
                  <a:cubicBezTo>
                    <a:pt x="20160" y="12667"/>
                    <a:pt x="17640" y="15333"/>
                    <a:pt x="13860" y="17267"/>
                  </a:cubicBezTo>
                  <a:cubicBezTo>
                    <a:pt x="10080" y="19200"/>
                    <a:pt x="504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2331300" y="2369052"/>
              <a:ext cx="22775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520" y="0"/>
                  </a:moveTo>
                  <a:cubicBezTo>
                    <a:pt x="920" y="3553"/>
                    <a:pt x="1320" y="7106"/>
                    <a:pt x="1720" y="10379"/>
                  </a:cubicBezTo>
                  <a:cubicBezTo>
                    <a:pt x="2120" y="13652"/>
                    <a:pt x="2520" y="16644"/>
                    <a:pt x="2620" y="18374"/>
                  </a:cubicBezTo>
                  <a:cubicBezTo>
                    <a:pt x="2720" y="20104"/>
                    <a:pt x="2520" y="20571"/>
                    <a:pt x="2220" y="20571"/>
                  </a:cubicBezTo>
                  <a:cubicBezTo>
                    <a:pt x="1920" y="20571"/>
                    <a:pt x="1520" y="20104"/>
                    <a:pt x="1120" y="19122"/>
                  </a:cubicBezTo>
                  <a:cubicBezTo>
                    <a:pt x="720" y="18140"/>
                    <a:pt x="320" y="16644"/>
                    <a:pt x="120" y="15522"/>
                  </a:cubicBezTo>
                  <a:cubicBezTo>
                    <a:pt x="-80" y="14400"/>
                    <a:pt x="-80" y="13652"/>
                    <a:pt x="520" y="13278"/>
                  </a:cubicBezTo>
                  <a:cubicBezTo>
                    <a:pt x="1120" y="12904"/>
                    <a:pt x="2320" y="12904"/>
                    <a:pt x="4620" y="12109"/>
                  </a:cubicBezTo>
                  <a:cubicBezTo>
                    <a:pt x="6920" y="11314"/>
                    <a:pt x="10320" y="9725"/>
                    <a:pt x="12820" y="7901"/>
                  </a:cubicBezTo>
                  <a:cubicBezTo>
                    <a:pt x="15320" y="6078"/>
                    <a:pt x="16920" y="4021"/>
                    <a:pt x="17820" y="2758"/>
                  </a:cubicBezTo>
                  <a:cubicBezTo>
                    <a:pt x="18720" y="1496"/>
                    <a:pt x="18920" y="1029"/>
                    <a:pt x="18820" y="1356"/>
                  </a:cubicBezTo>
                  <a:cubicBezTo>
                    <a:pt x="18720" y="1683"/>
                    <a:pt x="18320" y="2805"/>
                    <a:pt x="18020" y="5096"/>
                  </a:cubicBezTo>
                  <a:cubicBezTo>
                    <a:pt x="17720" y="7387"/>
                    <a:pt x="17520" y="10847"/>
                    <a:pt x="17720" y="13652"/>
                  </a:cubicBezTo>
                  <a:cubicBezTo>
                    <a:pt x="17920" y="16457"/>
                    <a:pt x="18520" y="18608"/>
                    <a:pt x="19220" y="19823"/>
                  </a:cubicBezTo>
                  <a:cubicBezTo>
                    <a:pt x="19920" y="21039"/>
                    <a:pt x="20720" y="21319"/>
                    <a:pt x="2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2617379" y="2737352"/>
              <a:ext cx="48980" cy="172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256" fill="norm" stroke="1" extrusionOk="0">
                  <a:moveTo>
                    <a:pt x="10298" y="4684"/>
                  </a:moveTo>
                  <a:cubicBezTo>
                    <a:pt x="6698" y="8588"/>
                    <a:pt x="3098" y="12492"/>
                    <a:pt x="1298" y="15224"/>
                  </a:cubicBezTo>
                  <a:cubicBezTo>
                    <a:pt x="-502" y="17957"/>
                    <a:pt x="-502" y="19518"/>
                    <a:pt x="1748" y="20429"/>
                  </a:cubicBezTo>
                  <a:cubicBezTo>
                    <a:pt x="3998" y="21340"/>
                    <a:pt x="8498" y="21600"/>
                    <a:pt x="12098" y="20689"/>
                  </a:cubicBezTo>
                  <a:cubicBezTo>
                    <a:pt x="15698" y="19778"/>
                    <a:pt x="18398" y="17696"/>
                    <a:pt x="19748" y="14704"/>
                  </a:cubicBezTo>
                  <a:cubicBezTo>
                    <a:pt x="21098" y="11711"/>
                    <a:pt x="21098" y="7807"/>
                    <a:pt x="20198" y="5205"/>
                  </a:cubicBezTo>
                  <a:cubicBezTo>
                    <a:pt x="19298" y="2602"/>
                    <a:pt x="17498" y="1301"/>
                    <a:pt x="14348" y="651"/>
                  </a:cubicBezTo>
                  <a:cubicBezTo>
                    <a:pt x="11198" y="0"/>
                    <a:pt x="6698" y="0"/>
                    <a:pt x="21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806700" y="2489702"/>
              <a:ext cx="12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2825750" y="271830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3143249" y="2452599"/>
              <a:ext cx="247651" cy="44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1186"/>
                  </a:moveTo>
                  <a:cubicBezTo>
                    <a:pt x="0" y="569"/>
                    <a:pt x="0" y="-48"/>
                    <a:pt x="554" y="3"/>
                  </a:cubicBezTo>
                  <a:cubicBezTo>
                    <a:pt x="1108" y="55"/>
                    <a:pt x="2215" y="775"/>
                    <a:pt x="4154" y="2575"/>
                  </a:cubicBezTo>
                  <a:cubicBezTo>
                    <a:pt x="6092" y="4375"/>
                    <a:pt x="8862" y="7255"/>
                    <a:pt x="11354" y="10186"/>
                  </a:cubicBezTo>
                  <a:cubicBezTo>
                    <a:pt x="13846" y="13118"/>
                    <a:pt x="16062" y="16101"/>
                    <a:pt x="17723" y="18003"/>
                  </a:cubicBezTo>
                  <a:cubicBezTo>
                    <a:pt x="19385" y="19906"/>
                    <a:pt x="20492" y="20729"/>
                    <a:pt x="21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3173391" y="2456147"/>
              <a:ext cx="242910" cy="424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28" fill="norm" stroke="1" extrusionOk="0">
                  <a:moveTo>
                    <a:pt x="21369" y="91"/>
                  </a:moveTo>
                  <a:cubicBezTo>
                    <a:pt x="20438" y="-16"/>
                    <a:pt x="19507" y="-123"/>
                    <a:pt x="18483" y="358"/>
                  </a:cubicBezTo>
                  <a:cubicBezTo>
                    <a:pt x="17459" y="839"/>
                    <a:pt x="16341" y="1909"/>
                    <a:pt x="14386" y="4101"/>
                  </a:cubicBezTo>
                  <a:cubicBezTo>
                    <a:pt x="12431" y="6293"/>
                    <a:pt x="9638" y="9608"/>
                    <a:pt x="7124" y="12495"/>
                  </a:cubicBezTo>
                  <a:cubicBezTo>
                    <a:pt x="4610" y="15382"/>
                    <a:pt x="2376" y="17841"/>
                    <a:pt x="1166" y="19338"/>
                  </a:cubicBezTo>
                  <a:cubicBezTo>
                    <a:pt x="-45" y="20835"/>
                    <a:pt x="-231" y="21370"/>
                    <a:pt x="235" y="21424"/>
                  </a:cubicBezTo>
                  <a:cubicBezTo>
                    <a:pt x="700" y="21477"/>
                    <a:pt x="1817" y="21049"/>
                    <a:pt x="2935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3575050" y="2635752"/>
              <a:ext cx="1841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3644900" y="270560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3619500" y="2788152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4019550" y="2457952"/>
              <a:ext cx="1206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6048"/>
                    <a:pt x="12126" y="12096"/>
                    <a:pt x="15726" y="15696"/>
                  </a:cubicBezTo>
                  <a:cubicBezTo>
                    <a:pt x="19326" y="19296"/>
                    <a:pt x="20463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4112169" y="2477002"/>
              <a:ext cx="12963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20997" y="0"/>
                  </a:moveTo>
                  <a:cubicBezTo>
                    <a:pt x="16540" y="2149"/>
                    <a:pt x="12083" y="4299"/>
                    <a:pt x="8311" y="6878"/>
                  </a:cubicBezTo>
                  <a:cubicBezTo>
                    <a:pt x="4540" y="9457"/>
                    <a:pt x="1454" y="12466"/>
                    <a:pt x="426" y="14991"/>
                  </a:cubicBezTo>
                  <a:cubicBezTo>
                    <a:pt x="-603" y="17516"/>
                    <a:pt x="426" y="19558"/>
                    <a:pt x="1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4980215" y="2746111"/>
              <a:ext cx="99786" cy="17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0944" fill="norm" stroke="1" extrusionOk="0">
                  <a:moveTo>
                    <a:pt x="21214" y="3481"/>
                  </a:moveTo>
                  <a:cubicBezTo>
                    <a:pt x="18964" y="1974"/>
                    <a:pt x="16714" y="467"/>
                    <a:pt x="14239" y="91"/>
                  </a:cubicBezTo>
                  <a:cubicBezTo>
                    <a:pt x="11764" y="-286"/>
                    <a:pt x="9064" y="467"/>
                    <a:pt x="6589" y="3105"/>
                  </a:cubicBezTo>
                  <a:cubicBezTo>
                    <a:pt x="4114" y="5742"/>
                    <a:pt x="1864" y="10263"/>
                    <a:pt x="739" y="13277"/>
                  </a:cubicBezTo>
                  <a:cubicBezTo>
                    <a:pt x="-386" y="16291"/>
                    <a:pt x="-386" y="17798"/>
                    <a:pt x="1864" y="19054"/>
                  </a:cubicBezTo>
                  <a:cubicBezTo>
                    <a:pt x="4114" y="20309"/>
                    <a:pt x="8614" y="21314"/>
                    <a:pt x="11989" y="20812"/>
                  </a:cubicBezTo>
                  <a:cubicBezTo>
                    <a:pt x="15364" y="20309"/>
                    <a:pt x="17614" y="18300"/>
                    <a:pt x="18064" y="15788"/>
                  </a:cubicBezTo>
                  <a:cubicBezTo>
                    <a:pt x="18514" y="13277"/>
                    <a:pt x="17164" y="10263"/>
                    <a:pt x="15589" y="8128"/>
                  </a:cubicBezTo>
                  <a:cubicBezTo>
                    <a:pt x="14014" y="5993"/>
                    <a:pt x="12214" y="4737"/>
                    <a:pt x="12439" y="3984"/>
                  </a:cubicBezTo>
                  <a:cubicBezTo>
                    <a:pt x="12664" y="3230"/>
                    <a:pt x="14914" y="2979"/>
                    <a:pt x="17164" y="2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5137150" y="2724652"/>
              <a:ext cx="120650" cy="18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209"/>
                  </a:moveTo>
                  <a:cubicBezTo>
                    <a:pt x="3032" y="3927"/>
                    <a:pt x="6063" y="5645"/>
                    <a:pt x="8147" y="8100"/>
                  </a:cubicBezTo>
                  <a:cubicBezTo>
                    <a:pt x="10232" y="10555"/>
                    <a:pt x="11368" y="13745"/>
                    <a:pt x="11558" y="15955"/>
                  </a:cubicBezTo>
                  <a:cubicBezTo>
                    <a:pt x="11747" y="18164"/>
                    <a:pt x="10989" y="19391"/>
                    <a:pt x="9663" y="20250"/>
                  </a:cubicBezTo>
                  <a:cubicBezTo>
                    <a:pt x="8337" y="21109"/>
                    <a:pt x="6442" y="21600"/>
                    <a:pt x="5116" y="21109"/>
                  </a:cubicBezTo>
                  <a:cubicBezTo>
                    <a:pt x="3789" y="20618"/>
                    <a:pt x="3032" y="19145"/>
                    <a:pt x="3032" y="16691"/>
                  </a:cubicBezTo>
                  <a:cubicBezTo>
                    <a:pt x="3032" y="14236"/>
                    <a:pt x="3789" y="10800"/>
                    <a:pt x="7011" y="7855"/>
                  </a:cubicBezTo>
                  <a:cubicBezTo>
                    <a:pt x="10232" y="4909"/>
                    <a:pt x="15916" y="24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5982708" y="2534152"/>
              <a:ext cx="19547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8250" y="0"/>
                  </a:moveTo>
                  <a:cubicBezTo>
                    <a:pt x="7554" y="4098"/>
                    <a:pt x="6857" y="8197"/>
                    <a:pt x="6276" y="11409"/>
                  </a:cubicBezTo>
                  <a:cubicBezTo>
                    <a:pt x="5695" y="14622"/>
                    <a:pt x="5231" y="16948"/>
                    <a:pt x="4883" y="18388"/>
                  </a:cubicBezTo>
                  <a:cubicBezTo>
                    <a:pt x="4534" y="19828"/>
                    <a:pt x="4302" y="20382"/>
                    <a:pt x="3837" y="20271"/>
                  </a:cubicBezTo>
                  <a:cubicBezTo>
                    <a:pt x="3373" y="20160"/>
                    <a:pt x="2676" y="19385"/>
                    <a:pt x="1979" y="18332"/>
                  </a:cubicBezTo>
                  <a:cubicBezTo>
                    <a:pt x="1283" y="17280"/>
                    <a:pt x="586" y="15951"/>
                    <a:pt x="237" y="15009"/>
                  </a:cubicBezTo>
                  <a:cubicBezTo>
                    <a:pt x="-111" y="14068"/>
                    <a:pt x="-111" y="13514"/>
                    <a:pt x="470" y="13182"/>
                  </a:cubicBezTo>
                  <a:cubicBezTo>
                    <a:pt x="1050" y="12849"/>
                    <a:pt x="2212" y="12738"/>
                    <a:pt x="4766" y="12129"/>
                  </a:cubicBezTo>
                  <a:cubicBezTo>
                    <a:pt x="7321" y="11520"/>
                    <a:pt x="11270" y="10412"/>
                    <a:pt x="14173" y="8862"/>
                  </a:cubicBezTo>
                  <a:cubicBezTo>
                    <a:pt x="17076" y="7311"/>
                    <a:pt x="18934" y="5317"/>
                    <a:pt x="19979" y="3932"/>
                  </a:cubicBezTo>
                  <a:cubicBezTo>
                    <a:pt x="21024" y="2548"/>
                    <a:pt x="21257" y="1772"/>
                    <a:pt x="21373" y="1883"/>
                  </a:cubicBezTo>
                  <a:cubicBezTo>
                    <a:pt x="21489" y="1994"/>
                    <a:pt x="21489" y="2991"/>
                    <a:pt x="21257" y="5040"/>
                  </a:cubicBezTo>
                  <a:cubicBezTo>
                    <a:pt x="21024" y="7089"/>
                    <a:pt x="20560" y="10191"/>
                    <a:pt x="20328" y="13126"/>
                  </a:cubicBezTo>
                  <a:cubicBezTo>
                    <a:pt x="20095" y="16062"/>
                    <a:pt x="20095" y="18831"/>
                    <a:pt x="200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6242050" y="2870702"/>
              <a:ext cx="1" cy="139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6375400" y="2673852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6394450" y="2819902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6686550" y="2604002"/>
              <a:ext cx="1968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84" y="3046"/>
                    <a:pt x="6968" y="6092"/>
                    <a:pt x="10452" y="9277"/>
                  </a:cubicBezTo>
                  <a:cubicBezTo>
                    <a:pt x="13935" y="12462"/>
                    <a:pt x="17419" y="15785"/>
                    <a:pt x="19277" y="17862"/>
                  </a:cubicBezTo>
                  <a:cubicBezTo>
                    <a:pt x="21135" y="19938"/>
                    <a:pt x="21368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6678308" y="2590173"/>
              <a:ext cx="211443" cy="393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53" fill="norm" stroke="1" extrusionOk="0">
                  <a:moveTo>
                    <a:pt x="21363" y="1448"/>
                  </a:moveTo>
                  <a:cubicBezTo>
                    <a:pt x="21363" y="755"/>
                    <a:pt x="21363" y="62"/>
                    <a:pt x="21042" y="4"/>
                  </a:cubicBezTo>
                  <a:cubicBezTo>
                    <a:pt x="20721" y="-54"/>
                    <a:pt x="20080" y="524"/>
                    <a:pt x="18369" y="2429"/>
                  </a:cubicBezTo>
                  <a:cubicBezTo>
                    <a:pt x="16658" y="4335"/>
                    <a:pt x="13878" y="7570"/>
                    <a:pt x="10991" y="10399"/>
                  </a:cubicBezTo>
                  <a:cubicBezTo>
                    <a:pt x="8104" y="13229"/>
                    <a:pt x="5110" y="15655"/>
                    <a:pt x="3292" y="17214"/>
                  </a:cubicBezTo>
                  <a:cubicBezTo>
                    <a:pt x="1474" y="18774"/>
                    <a:pt x="832" y="19467"/>
                    <a:pt x="405" y="20102"/>
                  </a:cubicBezTo>
                  <a:cubicBezTo>
                    <a:pt x="-23" y="20737"/>
                    <a:pt x="-237" y="21315"/>
                    <a:pt x="405" y="21430"/>
                  </a:cubicBezTo>
                  <a:cubicBezTo>
                    <a:pt x="1046" y="21546"/>
                    <a:pt x="2543" y="21199"/>
                    <a:pt x="4040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7150100" y="2693814"/>
              <a:ext cx="234950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584" y="13625"/>
                    <a:pt x="1168" y="6425"/>
                    <a:pt x="3989" y="2825"/>
                  </a:cubicBezTo>
                  <a:cubicBezTo>
                    <a:pt x="6811" y="-775"/>
                    <a:pt x="11870" y="-775"/>
                    <a:pt x="15178" y="1925"/>
                  </a:cubicBezTo>
                  <a:cubicBezTo>
                    <a:pt x="18486" y="4625"/>
                    <a:pt x="20043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7124700" y="2807202"/>
              <a:ext cx="260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5300"/>
                    <a:pt x="8780" y="9000"/>
                    <a:pt x="12380" y="5400"/>
                  </a:cubicBezTo>
                  <a:cubicBezTo>
                    <a:pt x="15980" y="1800"/>
                    <a:pt x="1879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7143750" y="2838952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7160946" y="2546852"/>
              <a:ext cx="17330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21307" y="0"/>
                  </a:moveTo>
                  <a:cubicBezTo>
                    <a:pt x="18444" y="3042"/>
                    <a:pt x="15582" y="6085"/>
                    <a:pt x="12068" y="9228"/>
                  </a:cubicBezTo>
                  <a:cubicBezTo>
                    <a:pt x="8555" y="12372"/>
                    <a:pt x="4391" y="15617"/>
                    <a:pt x="2179" y="17696"/>
                  </a:cubicBezTo>
                  <a:cubicBezTo>
                    <a:pt x="-33" y="19775"/>
                    <a:pt x="-293" y="20687"/>
                    <a:pt x="227" y="21144"/>
                  </a:cubicBezTo>
                  <a:cubicBezTo>
                    <a:pt x="748" y="21600"/>
                    <a:pt x="2049" y="21600"/>
                    <a:pt x="3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7537450" y="2565902"/>
              <a:ext cx="825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7594600" y="2635752"/>
              <a:ext cx="1206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3600"/>
                    <a:pt x="10989" y="7200"/>
                    <a:pt x="7389" y="10800"/>
                  </a:cubicBezTo>
                  <a:cubicBezTo>
                    <a:pt x="3789" y="14400"/>
                    <a:pt x="1895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2368550" y="3598770"/>
              <a:ext cx="228600" cy="370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853"/>
                  </a:moveTo>
                  <a:cubicBezTo>
                    <a:pt x="400" y="247"/>
                    <a:pt x="800" y="-360"/>
                    <a:pt x="1300" y="1218"/>
                  </a:cubicBezTo>
                  <a:cubicBezTo>
                    <a:pt x="1800" y="2795"/>
                    <a:pt x="2400" y="6557"/>
                    <a:pt x="2800" y="10015"/>
                  </a:cubicBezTo>
                  <a:cubicBezTo>
                    <a:pt x="3200" y="13474"/>
                    <a:pt x="3400" y="16629"/>
                    <a:pt x="3500" y="18510"/>
                  </a:cubicBezTo>
                  <a:cubicBezTo>
                    <a:pt x="3600" y="20391"/>
                    <a:pt x="3600" y="20997"/>
                    <a:pt x="3400" y="20876"/>
                  </a:cubicBezTo>
                  <a:cubicBezTo>
                    <a:pt x="3200" y="20755"/>
                    <a:pt x="2800" y="19905"/>
                    <a:pt x="2300" y="18752"/>
                  </a:cubicBezTo>
                  <a:cubicBezTo>
                    <a:pt x="1800" y="17600"/>
                    <a:pt x="1200" y="16143"/>
                    <a:pt x="900" y="15051"/>
                  </a:cubicBezTo>
                  <a:cubicBezTo>
                    <a:pt x="600" y="13959"/>
                    <a:pt x="600" y="13231"/>
                    <a:pt x="1100" y="12806"/>
                  </a:cubicBezTo>
                  <a:cubicBezTo>
                    <a:pt x="1600" y="12382"/>
                    <a:pt x="2600" y="12260"/>
                    <a:pt x="4900" y="11229"/>
                  </a:cubicBezTo>
                  <a:cubicBezTo>
                    <a:pt x="7200" y="10197"/>
                    <a:pt x="10800" y="8256"/>
                    <a:pt x="13000" y="6739"/>
                  </a:cubicBezTo>
                  <a:cubicBezTo>
                    <a:pt x="15200" y="5222"/>
                    <a:pt x="16000" y="4130"/>
                    <a:pt x="16900" y="2916"/>
                  </a:cubicBezTo>
                  <a:cubicBezTo>
                    <a:pt x="17800" y="1703"/>
                    <a:pt x="18800" y="368"/>
                    <a:pt x="19300" y="65"/>
                  </a:cubicBezTo>
                  <a:cubicBezTo>
                    <a:pt x="19800" y="-239"/>
                    <a:pt x="19800" y="489"/>
                    <a:pt x="19700" y="3098"/>
                  </a:cubicBezTo>
                  <a:cubicBezTo>
                    <a:pt x="19600" y="5707"/>
                    <a:pt x="19400" y="10197"/>
                    <a:pt x="19700" y="13534"/>
                  </a:cubicBezTo>
                  <a:cubicBezTo>
                    <a:pt x="20000" y="16871"/>
                    <a:pt x="20800" y="19056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629908" y="3848602"/>
              <a:ext cx="41741" cy="11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3" h="21263" fill="norm" stroke="1" extrusionOk="0">
                  <a:moveTo>
                    <a:pt x="14939" y="0"/>
                  </a:moveTo>
                  <a:cubicBezTo>
                    <a:pt x="9796" y="3789"/>
                    <a:pt x="4653" y="7579"/>
                    <a:pt x="2081" y="10421"/>
                  </a:cubicBezTo>
                  <a:cubicBezTo>
                    <a:pt x="-490" y="13263"/>
                    <a:pt x="-490" y="15158"/>
                    <a:pt x="1053" y="16863"/>
                  </a:cubicBezTo>
                  <a:cubicBezTo>
                    <a:pt x="2596" y="18568"/>
                    <a:pt x="5681" y="20084"/>
                    <a:pt x="9796" y="20842"/>
                  </a:cubicBezTo>
                  <a:cubicBezTo>
                    <a:pt x="13910" y="21600"/>
                    <a:pt x="19053" y="21600"/>
                    <a:pt x="20081" y="18568"/>
                  </a:cubicBezTo>
                  <a:cubicBezTo>
                    <a:pt x="21110" y="15537"/>
                    <a:pt x="18024" y="9474"/>
                    <a:pt x="14939" y="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806700" y="3689852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2832100" y="3823202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219450" y="3645402"/>
              <a:ext cx="1968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3480"/>
                    <a:pt x="8826" y="6960"/>
                    <a:pt x="12077" y="10320"/>
                  </a:cubicBezTo>
                  <a:cubicBezTo>
                    <a:pt x="15329" y="13680"/>
                    <a:pt x="17419" y="16920"/>
                    <a:pt x="18813" y="18780"/>
                  </a:cubicBezTo>
                  <a:cubicBezTo>
                    <a:pt x="20206" y="20640"/>
                    <a:pt x="20903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250927" y="3600952"/>
              <a:ext cx="178074" cy="39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60" fill="norm" stroke="1" extrusionOk="0">
                  <a:moveTo>
                    <a:pt x="21379" y="0"/>
                  </a:moveTo>
                  <a:cubicBezTo>
                    <a:pt x="19346" y="2501"/>
                    <a:pt x="17313" y="5002"/>
                    <a:pt x="14772" y="7844"/>
                  </a:cubicBezTo>
                  <a:cubicBezTo>
                    <a:pt x="12231" y="10686"/>
                    <a:pt x="9181" y="13869"/>
                    <a:pt x="7021" y="16029"/>
                  </a:cubicBezTo>
                  <a:cubicBezTo>
                    <a:pt x="4861" y="18189"/>
                    <a:pt x="3591" y="19326"/>
                    <a:pt x="2320" y="20179"/>
                  </a:cubicBezTo>
                  <a:cubicBezTo>
                    <a:pt x="1050" y="21032"/>
                    <a:pt x="-221" y="21600"/>
                    <a:pt x="33" y="21429"/>
                  </a:cubicBezTo>
                  <a:cubicBezTo>
                    <a:pt x="287" y="21259"/>
                    <a:pt x="2066" y="20349"/>
                    <a:pt x="3845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638550" y="3785102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3632200" y="3912102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038600" y="3632702"/>
              <a:ext cx="952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5829"/>
                    <a:pt x="10560" y="11657"/>
                    <a:pt x="14160" y="15257"/>
                  </a:cubicBezTo>
                  <a:cubicBezTo>
                    <a:pt x="17760" y="18857"/>
                    <a:pt x="1968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070350" y="3639052"/>
              <a:ext cx="1651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80"/>
                    <a:pt x="14400" y="5760"/>
                    <a:pt x="10800" y="9360"/>
                  </a:cubicBezTo>
                  <a:cubicBezTo>
                    <a:pt x="7200" y="12960"/>
                    <a:pt x="36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656517" y="3536130"/>
              <a:ext cx="89983" cy="11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050" fill="norm" stroke="1" extrusionOk="0">
                  <a:moveTo>
                    <a:pt x="20869" y="5050"/>
                  </a:moveTo>
                  <a:cubicBezTo>
                    <a:pt x="19396" y="3450"/>
                    <a:pt x="17924" y="1850"/>
                    <a:pt x="15960" y="850"/>
                  </a:cubicBezTo>
                  <a:cubicBezTo>
                    <a:pt x="13996" y="-150"/>
                    <a:pt x="11542" y="-550"/>
                    <a:pt x="8842" y="1250"/>
                  </a:cubicBezTo>
                  <a:cubicBezTo>
                    <a:pt x="6142" y="3050"/>
                    <a:pt x="3196" y="7050"/>
                    <a:pt x="1478" y="10050"/>
                  </a:cubicBezTo>
                  <a:cubicBezTo>
                    <a:pt x="-240" y="13050"/>
                    <a:pt x="-731" y="15050"/>
                    <a:pt x="1478" y="17050"/>
                  </a:cubicBezTo>
                  <a:cubicBezTo>
                    <a:pt x="3687" y="19050"/>
                    <a:pt x="8596" y="21050"/>
                    <a:pt x="12033" y="21050"/>
                  </a:cubicBezTo>
                  <a:cubicBezTo>
                    <a:pt x="15469" y="21050"/>
                    <a:pt x="17433" y="19050"/>
                    <a:pt x="19396" y="17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737156" y="3378702"/>
              <a:ext cx="2839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20696" y="0"/>
                  </a:moveTo>
                  <a:cubicBezTo>
                    <a:pt x="17610" y="3983"/>
                    <a:pt x="14525" y="7966"/>
                    <a:pt x="10667" y="10723"/>
                  </a:cubicBezTo>
                  <a:cubicBezTo>
                    <a:pt x="6810" y="13481"/>
                    <a:pt x="2182" y="15013"/>
                    <a:pt x="639" y="16621"/>
                  </a:cubicBezTo>
                  <a:cubicBezTo>
                    <a:pt x="-904" y="18230"/>
                    <a:pt x="639" y="19915"/>
                    <a:pt x="2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995038" y="3889386"/>
              <a:ext cx="96216" cy="181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285" fill="norm" stroke="1" extrusionOk="0">
                  <a:moveTo>
                    <a:pt x="17068" y="4899"/>
                  </a:moveTo>
                  <a:cubicBezTo>
                    <a:pt x="17987" y="3161"/>
                    <a:pt x="18906" y="1423"/>
                    <a:pt x="18217" y="554"/>
                  </a:cubicBezTo>
                  <a:cubicBezTo>
                    <a:pt x="17527" y="-315"/>
                    <a:pt x="15230" y="-315"/>
                    <a:pt x="12013" y="1671"/>
                  </a:cubicBezTo>
                  <a:cubicBezTo>
                    <a:pt x="8795" y="3657"/>
                    <a:pt x="4659" y="7630"/>
                    <a:pt x="2361" y="10982"/>
                  </a:cubicBezTo>
                  <a:cubicBezTo>
                    <a:pt x="64" y="14333"/>
                    <a:pt x="-396" y="17064"/>
                    <a:pt x="293" y="18802"/>
                  </a:cubicBezTo>
                  <a:cubicBezTo>
                    <a:pt x="983" y="20540"/>
                    <a:pt x="2821" y="21285"/>
                    <a:pt x="5119" y="21285"/>
                  </a:cubicBezTo>
                  <a:cubicBezTo>
                    <a:pt x="7417" y="21285"/>
                    <a:pt x="10174" y="20540"/>
                    <a:pt x="12932" y="17933"/>
                  </a:cubicBezTo>
                  <a:cubicBezTo>
                    <a:pt x="15689" y="15326"/>
                    <a:pt x="18447" y="10857"/>
                    <a:pt x="19825" y="8002"/>
                  </a:cubicBezTo>
                  <a:cubicBezTo>
                    <a:pt x="21204" y="5147"/>
                    <a:pt x="21204" y="3906"/>
                    <a:pt x="20055" y="3285"/>
                  </a:cubicBezTo>
                  <a:cubicBezTo>
                    <a:pt x="18906" y="2664"/>
                    <a:pt x="16608" y="2664"/>
                    <a:pt x="14310" y="2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099050" y="3867652"/>
              <a:ext cx="114300" cy="20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6750"/>
                  </a:moveTo>
                  <a:cubicBezTo>
                    <a:pt x="1600" y="6075"/>
                    <a:pt x="3200" y="5400"/>
                    <a:pt x="5000" y="5288"/>
                  </a:cubicBezTo>
                  <a:cubicBezTo>
                    <a:pt x="6800" y="5175"/>
                    <a:pt x="8800" y="5625"/>
                    <a:pt x="10600" y="7088"/>
                  </a:cubicBezTo>
                  <a:cubicBezTo>
                    <a:pt x="12400" y="8550"/>
                    <a:pt x="14000" y="11025"/>
                    <a:pt x="14400" y="13388"/>
                  </a:cubicBezTo>
                  <a:cubicBezTo>
                    <a:pt x="14800" y="15750"/>
                    <a:pt x="14000" y="18000"/>
                    <a:pt x="12800" y="19463"/>
                  </a:cubicBezTo>
                  <a:cubicBezTo>
                    <a:pt x="11600" y="20925"/>
                    <a:pt x="10000" y="21600"/>
                    <a:pt x="9000" y="21375"/>
                  </a:cubicBezTo>
                  <a:cubicBezTo>
                    <a:pt x="8000" y="21150"/>
                    <a:pt x="7600" y="20025"/>
                    <a:pt x="8000" y="16987"/>
                  </a:cubicBezTo>
                  <a:cubicBezTo>
                    <a:pt x="8400" y="13950"/>
                    <a:pt x="9600" y="9000"/>
                    <a:pt x="12000" y="5850"/>
                  </a:cubicBezTo>
                  <a:cubicBezTo>
                    <a:pt x="14400" y="2700"/>
                    <a:pt x="1800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6090500" y="3714520"/>
              <a:ext cx="195637" cy="35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86" fill="norm" stroke="1" extrusionOk="0">
                  <a:moveTo>
                    <a:pt x="3391" y="1550"/>
                  </a:moveTo>
                  <a:cubicBezTo>
                    <a:pt x="3855" y="4690"/>
                    <a:pt x="4320" y="7829"/>
                    <a:pt x="4668" y="10655"/>
                  </a:cubicBezTo>
                  <a:cubicBezTo>
                    <a:pt x="5017" y="13480"/>
                    <a:pt x="5249" y="15992"/>
                    <a:pt x="5249" y="17562"/>
                  </a:cubicBezTo>
                  <a:cubicBezTo>
                    <a:pt x="5249" y="19132"/>
                    <a:pt x="5017" y="19759"/>
                    <a:pt x="4552" y="20325"/>
                  </a:cubicBezTo>
                  <a:cubicBezTo>
                    <a:pt x="4088" y="20890"/>
                    <a:pt x="3391" y="21392"/>
                    <a:pt x="2810" y="21266"/>
                  </a:cubicBezTo>
                  <a:cubicBezTo>
                    <a:pt x="2230" y="21141"/>
                    <a:pt x="1765" y="20387"/>
                    <a:pt x="1301" y="19634"/>
                  </a:cubicBezTo>
                  <a:cubicBezTo>
                    <a:pt x="836" y="18880"/>
                    <a:pt x="372" y="18127"/>
                    <a:pt x="139" y="17311"/>
                  </a:cubicBezTo>
                  <a:cubicBezTo>
                    <a:pt x="-93" y="16494"/>
                    <a:pt x="-93" y="15615"/>
                    <a:pt x="604" y="15113"/>
                  </a:cubicBezTo>
                  <a:cubicBezTo>
                    <a:pt x="1301" y="14611"/>
                    <a:pt x="2694" y="14485"/>
                    <a:pt x="4901" y="13857"/>
                  </a:cubicBezTo>
                  <a:cubicBezTo>
                    <a:pt x="7107" y="13229"/>
                    <a:pt x="10126" y="12099"/>
                    <a:pt x="12681" y="10466"/>
                  </a:cubicBezTo>
                  <a:cubicBezTo>
                    <a:pt x="15236" y="8834"/>
                    <a:pt x="17326" y="6699"/>
                    <a:pt x="18488" y="5129"/>
                  </a:cubicBezTo>
                  <a:cubicBezTo>
                    <a:pt x="19649" y="3559"/>
                    <a:pt x="19881" y="2555"/>
                    <a:pt x="20230" y="1613"/>
                  </a:cubicBezTo>
                  <a:cubicBezTo>
                    <a:pt x="20578" y="671"/>
                    <a:pt x="21042" y="-208"/>
                    <a:pt x="21275" y="43"/>
                  </a:cubicBezTo>
                  <a:cubicBezTo>
                    <a:pt x="21507" y="294"/>
                    <a:pt x="21507" y="1676"/>
                    <a:pt x="21391" y="4313"/>
                  </a:cubicBezTo>
                  <a:cubicBezTo>
                    <a:pt x="21275" y="6950"/>
                    <a:pt x="21042" y="10843"/>
                    <a:pt x="20926" y="13606"/>
                  </a:cubicBezTo>
                  <a:cubicBezTo>
                    <a:pt x="20810" y="16369"/>
                    <a:pt x="20810" y="18001"/>
                    <a:pt x="20810" y="19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6381750" y="3981952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6515100" y="3785102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6489700" y="3975602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6781800" y="3810502"/>
              <a:ext cx="1905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2541"/>
                    <a:pt x="6240" y="5082"/>
                    <a:pt x="8880" y="7835"/>
                  </a:cubicBezTo>
                  <a:cubicBezTo>
                    <a:pt x="11520" y="10588"/>
                    <a:pt x="13680" y="13553"/>
                    <a:pt x="15720" y="15882"/>
                  </a:cubicBezTo>
                  <a:cubicBezTo>
                    <a:pt x="17760" y="18212"/>
                    <a:pt x="19680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6815273" y="3753352"/>
              <a:ext cx="176078" cy="31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534" fill="norm" stroke="1" extrusionOk="0">
                  <a:moveTo>
                    <a:pt x="21391" y="0"/>
                  </a:moveTo>
                  <a:cubicBezTo>
                    <a:pt x="18048" y="3624"/>
                    <a:pt x="14705" y="7248"/>
                    <a:pt x="11362" y="10583"/>
                  </a:cubicBezTo>
                  <a:cubicBezTo>
                    <a:pt x="8020" y="13917"/>
                    <a:pt x="4677" y="16961"/>
                    <a:pt x="2620" y="18846"/>
                  </a:cubicBezTo>
                  <a:cubicBezTo>
                    <a:pt x="562" y="20730"/>
                    <a:pt x="-209" y="21455"/>
                    <a:pt x="48" y="21528"/>
                  </a:cubicBezTo>
                  <a:cubicBezTo>
                    <a:pt x="305" y="21600"/>
                    <a:pt x="1591" y="21020"/>
                    <a:pt x="2877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7296150" y="3867652"/>
              <a:ext cx="222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7213600" y="3943852"/>
              <a:ext cx="298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62" y="18514"/>
                    <a:pt x="10723" y="15429"/>
                    <a:pt x="14323" y="11829"/>
                  </a:cubicBezTo>
                  <a:cubicBezTo>
                    <a:pt x="17923" y="8229"/>
                    <a:pt x="19762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7257777" y="3721602"/>
              <a:ext cx="222524" cy="39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16" fill="norm" stroke="1" extrusionOk="0">
                  <a:moveTo>
                    <a:pt x="21422" y="0"/>
                  </a:moveTo>
                  <a:cubicBezTo>
                    <a:pt x="18773" y="2857"/>
                    <a:pt x="16124" y="5714"/>
                    <a:pt x="13067" y="8857"/>
                  </a:cubicBezTo>
                  <a:cubicBezTo>
                    <a:pt x="10011" y="12000"/>
                    <a:pt x="6547" y="15429"/>
                    <a:pt x="4101" y="17714"/>
                  </a:cubicBezTo>
                  <a:cubicBezTo>
                    <a:pt x="1656" y="20000"/>
                    <a:pt x="230" y="21143"/>
                    <a:pt x="26" y="21371"/>
                  </a:cubicBezTo>
                  <a:cubicBezTo>
                    <a:pt x="-178" y="21600"/>
                    <a:pt x="841" y="20914"/>
                    <a:pt x="186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303822" y="3423681"/>
              <a:ext cx="105539" cy="28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273" fill="norm" stroke="1" extrusionOk="0">
                  <a:moveTo>
                    <a:pt x="16253" y="13947"/>
                  </a:moveTo>
                  <a:cubicBezTo>
                    <a:pt x="14982" y="13325"/>
                    <a:pt x="13711" y="12704"/>
                    <a:pt x="12017" y="12626"/>
                  </a:cubicBezTo>
                  <a:cubicBezTo>
                    <a:pt x="10323" y="12548"/>
                    <a:pt x="8206" y="13015"/>
                    <a:pt x="6088" y="14180"/>
                  </a:cubicBezTo>
                  <a:cubicBezTo>
                    <a:pt x="3970" y="15346"/>
                    <a:pt x="1853" y="17210"/>
                    <a:pt x="794" y="18531"/>
                  </a:cubicBezTo>
                  <a:cubicBezTo>
                    <a:pt x="-265" y="19852"/>
                    <a:pt x="-265" y="20629"/>
                    <a:pt x="794" y="21018"/>
                  </a:cubicBezTo>
                  <a:cubicBezTo>
                    <a:pt x="1853" y="21406"/>
                    <a:pt x="3970" y="21406"/>
                    <a:pt x="6300" y="20629"/>
                  </a:cubicBezTo>
                  <a:cubicBezTo>
                    <a:pt x="8629" y="19852"/>
                    <a:pt x="11170" y="18298"/>
                    <a:pt x="13711" y="15656"/>
                  </a:cubicBezTo>
                  <a:cubicBezTo>
                    <a:pt x="16253" y="13015"/>
                    <a:pt x="18794" y="9285"/>
                    <a:pt x="20064" y="6954"/>
                  </a:cubicBezTo>
                  <a:cubicBezTo>
                    <a:pt x="21335" y="4623"/>
                    <a:pt x="21335" y="3691"/>
                    <a:pt x="20700" y="2603"/>
                  </a:cubicBezTo>
                  <a:cubicBezTo>
                    <a:pt x="20064" y="1515"/>
                    <a:pt x="18794" y="272"/>
                    <a:pt x="17735" y="39"/>
                  </a:cubicBezTo>
                  <a:cubicBezTo>
                    <a:pt x="16676" y="-194"/>
                    <a:pt x="15829" y="583"/>
                    <a:pt x="15194" y="3380"/>
                  </a:cubicBezTo>
                  <a:cubicBezTo>
                    <a:pt x="14559" y="6177"/>
                    <a:pt x="14135" y="10994"/>
                    <a:pt x="14559" y="13947"/>
                  </a:cubicBezTo>
                  <a:cubicBezTo>
                    <a:pt x="14982" y="16900"/>
                    <a:pt x="16253" y="17987"/>
                    <a:pt x="17523" y="1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689850" y="3702552"/>
              <a:ext cx="889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737722" y="3715252"/>
              <a:ext cx="117228" cy="3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531" fill="norm" stroke="1" extrusionOk="0">
                  <a:moveTo>
                    <a:pt x="21362" y="0"/>
                  </a:moveTo>
                  <a:cubicBezTo>
                    <a:pt x="15962" y="4408"/>
                    <a:pt x="10562" y="8816"/>
                    <a:pt x="7091" y="12122"/>
                  </a:cubicBezTo>
                  <a:cubicBezTo>
                    <a:pt x="3619" y="15429"/>
                    <a:pt x="2076" y="17633"/>
                    <a:pt x="1112" y="19176"/>
                  </a:cubicBezTo>
                  <a:cubicBezTo>
                    <a:pt x="148" y="20718"/>
                    <a:pt x="-238" y="21600"/>
                    <a:pt x="148" y="21527"/>
                  </a:cubicBezTo>
                  <a:cubicBezTo>
                    <a:pt x="533" y="21453"/>
                    <a:pt x="1691" y="20424"/>
                    <a:pt x="2848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0" y="4432802"/>
              <a:ext cx="108521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6" y="200"/>
                    <a:pt x="312" y="400"/>
                    <a:pt x="478" y="650"/>
                  </a:cubicBezTo>
                  <a:cubicBezTo>
                    <a:pt x="645" y="900"/>
                    <a:pt x="822" y="1200"/>
                    <a:pt x="980" y="1400"/>
                  </a:cubicBezTo>
                  <a:cubicBezTo>
                    <a:pt x="1138" y="1600"/>
                    <a:pt x="1277" y="1700"/>
                    <a:pt x="1435" y="1750"/>
                  </a:cubicBezTo>
                  <a:cubicBezTo>
                    <a:pt x="1593" y="1800"/>
                    <a:pt x="1769" y="1800"/>
                    <a:pt x="1925" y="1850"/>
                  </a:cubicBezTo>
                  <a:cubicBezTo>
                    <a:pt x="2081" y="1900"/>
                    <a:pt x="2216" y="2000"/>
                    <a:pt x="2353" y="2050"/>
                  </a:cubicBezTo>
                  <a:cubicBezTo>
                    <a:pt x="2490" y="2100"/>
                    <a:pt x="2629" y="2100"/>
                    <a:pt x="2783" y="2100"/>
                  </a:cubicBezTo>
                  <a:cubicBezTo>
                    <a:pt x="2936" y="2100"/>
                    <a:pt x="3105" y="2100"/>
                    <a:pt x="3273" y="2100"/>
                  </a:cubicBezTo>
                  <a:cubicBezTo>
                    <a:pt x="3442" y="2100"/>
                    <a:pt x="3611" y="2100"/>
                    <a:pt x="3743" y="2100"/>
                  </a:cubicBezTo>
                  <a:cubicBezTo>
                    <a:pt x="3876" y="2100"/>
                    <a:pt x="3973" y="2100"/>
                    <a:pt x="4068" y="2100"/>
                  </a:cubicBezTo>
                  <a:cubicBezTo>
                    <a:pt x="4162" y="2100"/>
                    <a:pt x="4255" y="2100"/>
                    <a:pt x="4358" y="2050"/>
                  </a:cubicBezTo>
                  <a:cubicBezTo>
                    <a:pt x="4462" y="2000"/>
                    <a:pt x="4575" y="1900"/>
                    <a:pt x="4676" y="1850"/>
                  </a:cubicBezTo>
                  <a:cubicBezTo>
                    <a:pt x="4778" y="1800"/>
                    <a:pt x="4866" y="1800"/>
                    <a:pt x="4969" y="1750"/>
                  </a:cubicBezTo>
                  <a:cubicBezTo>
                    <a:pt x="5072" y="1700"/>
                    <a:pt x="5190" y="1600"/>
                    <a:pt x="5313" y="1500"/>
                  </a:cubicBezTo>
                  <a:cubicBezTo>
                    <a:pt x="5435" y="1400"/>
                    <a:pt x="5561" y="1300"/>
                    <a:pt x="5683" y="1200"/>
                  </a:cubicBezTo>
                  <a:cubicBezTo>
                    <a:pt x="5806" y="1100"/>
                    <a:pt x="5923" y="1000"/>
                    <a:pt x="6041" y="950"/>
                  </a:cubicBezTo>
                  <a:cubicBezTo>
                    <a:pt x="6159" y="900"/>
                    <a:pt x="6277" y="900"/>
                    <a:pt x="6404" y="850"/>
                  </a:cubicBezTo>
                  <a:cubicBezTo>
                    <a:pt x="6530" y="800"/>
                    <a:pt x="6665" y="700"/>
                    <a:pt x="6798" y="650"/>
                  </a:cubicBezTo>
                  <a:cubicBezTo>
                    <a:pt x="6930" y="600"/>
                    <a:pt x="7061" y="600"/>
                    <a:pt x="7196" y="600"/>
                  </a:cubicBezTo>
                  <a:cubicBezTo>
                    <a:pt x="7331" y="600"/>
                    <a:pt x="7470" y="600"/>
                    <a:pt x="7602" y="600"/>
                  </a:cubicBezTo>
                  <a:cubicBezTo>
                    <a:pt x="7735" y="600"/>
                    <a:pt x="7861" y="600"/>
                    <a:pt x="8000" y="600"/>
                  </a:cubicBezTo>
                  <a:cubicBezTo>
                    <a:pt x="8139" y="600"/>
                    <a:pt x="8291" y="600"/>
                    <a:pt x="8439" y="600"/>
                  </a:cubicBezTo>
                  <a:cubicBezTo>
                    <a:pt x="8586" y="600"/>
                    <a:pt x="8729" y="600"/>
                    <a:pt x="8875" y="600"/>
                  </a:cubicBezTo>
                  <a:cubicBezTo>
                    <a:pt x="9020" y="600"/>
                    <a:pt x="9167" y="600"/>
                    <a:pt x="9309" y="600"/>
                  </a:cubicBezTo>
                  <a:cubicBezTo>
                    <a:pt x="9450" y="600"/>
                    <a:pt x="9585" y="600"/>
                    <a:pt x="9732" y="600"/>
                  </a:cubicBezTo>
                  <a:cubicBezTo>
                    <a:pt x="9879" y="600"/>
                    <a:pt x="10040" y="600"/>
                    <a:pt x="10193" y="650"/>
                  </a:cubicBezTo>
                  <a:cubicBezTo>
                    <a:pt x="10347" y="700"/>
                    <a:pt x="10495" y="800"/>
                    <a:pt x="10646" y="900"/>
                  </a:cubicBezTo>
                  <a:cubicBezTo>
                    <a:pt x="10798" y="1000"/>
                    <a:pt x="10954" y="1100"/>
                    <a:pt x="11101" y="1200"/>
                  </a:cubicBezTo>
                  <a:cubicBezTo>
                    <a:pt x="11249" y="1300"/>
                    <a:pt x="11388" y="1400"/>
                    <a:pt x="11539" y="1500"/>
                  </a:cubicBezTo>
                  <a:cubicBezTo>
                    <a:pt x="11691" y="1600"/>
                    <a:pt x="11855" y="1700"/>
                    <a:pt x="12013" y="1800"/>
                  </a:cubicBezTo>
                  <a:cubicBezTo>
                    <a:pt x="12171" y="1900"/>
                    <a:pt x="12323" y="2000"/>
                    <a:pt x="12479" y="2150"/>
                  </a:cubicBezTo>
                  <a:cubicBezTo>
                    <a:pt x="12635" y="2300"/>
                    <a:pt x="12795" y="2500"/>
                    <a:pt x="12949" y="2650"/>
                  </a:cubicBezTo>
                  <a:cubicBezTo>
                    <a:pt x="13102" y="2800"/>
                    <a:pt x="13250" y="2900"/>
                    <a:pt x="13410" y="3000"/>
                  </a:cubicBezTo>
                  <a:cubicBezTo>
                    <a:pt x="13570" y="3100"/>
                    <a:pt x="13743" y="3200"/>
                    <a:pt x="13911" y="3350"/>
                  </a:cubicBezTo>
                  <a:cubicBezTo>
                    <a:pt x="14080" y="3500"/>
                    <a:pt x="14244" y="3700"/>
                    <a:pt x="14411" y="3850"/>
                  </a:cubicBezTo>
                  <a:cubicBezTo>
                    <a:pt x="14577" y="4000"/>
                    <a:pt x="14745" y="4100"/>
                    <a:pt x="14908" y="4250"/>
                  </a:cubicBezTo>
                  <a:cubicBezTo>
                    <a:pt x="15070" y="4400"/>
                    <a:pt x="15226" y="4600"/>
                    <a:pt x="15394" y="4850"/>
                  </a:cubicBezTo>
                  <a:cubicBezTo>
                    <a:pt x="15563" y="5100"/>
                    <a:pt x="15744" y="5400"/>
                    <a:pt x="15921" y="5650"/>
                  </a:cubicBezTo>
                  <a:cubicBezTo>
                    <a:pt x="16098" y="5900"/>
                    <a:pt x="16271" y="6100"/>
                    <a:pt x="16443" y="6350"/>
                  </a:cubicBezTo>
                  <a:cubicBezTo>
                    <a:pt x="16616" y="6600"/>
                    <a:pt x="16789" y="6900"/>
                    <a:pt x="16953" y="7250"/>
                  </a:cubicBezTo>
                  <a:cubicBezTo>
                    <a:pt x="17117" y="7600"/>
                    <a:pt x="17273" y="8000"/>
                    <a:pt x="17442" y="8400"/>
                  </a:cubicBezTo>
                  <a:cubicBezTo>
                    <a:pt x="17610" y="8800"/>
                    <a:pt x="17791" y="9200"/>
                    <a:pt x="17966" y="9600"/>
                  </a:cubicBezTo>
                  <a:cubicBezTo>
                    <a:pt x="18141" y="10000"/>
                    <a:pt x="18310" y="10400"/>
                    <a:pt x="18550" y="11050"/>
                  </a:cubicBezTo>
                  <a:cubicBezTo>
                    <a:pt x="18790" y="11700"/>
                    <a:pt x="19102" y="12600"/>
                    <a:pt x="19340" y="13300"/>
                  </a:cubicBezTo>
                  <a:cubicBezTo>
                    <a:pt x="19578" y="14000"/>
                    <a:pt x="19742" y="14500"/>
                    <a:pt x="19900" y="15050"/>
                  </a:cubicBezTo>
                  <a:cubicBezTo>
                    <a:pt x="20058" y="15600"/>
                    <a:pt x="20210" y="16200"/>
                    <a:pt x="20422" y="17000"/>
                  </a:cubicBezTo>
                  <a:cubicBezTo>
                    <a:pt x="20635" y="17800"/>
                    <a:pt x="20909" y="18800"/>
                    <a:pt x="21116" y="19600"/>
                  </a:cubicBezTo>
                  <a:cubicBezTo>
                    <a:pt x="21322" y="20400"/>
                    <a:pt x="21461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337826" y="4786730"/>
              <a:ext cx="176524" cy="62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421" fill="norm" stroke="1" extrusionOk="0">
                  <a:moveTo>
                    <a:pt x="12959" y="7476"/>
                  </a:moveTo>
                  <a:cubicBezTo>
                    <a:pt x="10902" y="9294"/>
                    <a:pt x="8845" y="11112"/>
                    <a:pt x="6659" y="13221"/>
                  </a:cubicBezTo>
                  <a:cubicBezTo>
                    <a:pt x="4474" y="15330"/>
                    <a:pt x="2159" y="17730"/>
                    <a:pt x="1002" y="19221"/>
                  </a:cubicBezTo>
                  <a:cubicBezTo>
                    <a:pt x="-155" y="20712"/>
                    <a:pt x="-155" y="21294"/>
                    <a:pt x="231" y="21403"/>
                  </a:cubicBezTo>
                  <a:cubicBezTo>
                    <a:pt x="616" y="21512"/>
                    <a:pt x="1388" y="21148"/>
                    <a:pt x="2288" y="19839"/>
                  </a:cubicBezTo>
                  <a:cubicBezTo>
                    <a:pt x="3188" y="18530"/>
                    <a:pt x="4216" y="16276"/>
                    <a:pt x="5631" y="13985"/>
                  </a:cubicBezTo>
                  <a:cubicBezTo>
                    <a:pt x="7045" y="11694"/>
                    <a:pt x="8845" y="9367"/>
                    <a:pt x="10774" y="7112"/>
                  </a:cubicBezTo>
                  <a:cubicBezTo>
                    <a:pt x="12702" y="4857"/>
                    <a:pt x="14759" y="2676"/>
                    <a:pt x="16174" y="1439"/>
                  </a:cubicBezTo>
                  <a:cubicBezTo>
                    <a:pt x="17588" y="203"/>
                    <a:pt x="18359" y="-88"/>
                    <a:pt x="19002" y="21"/>
                  </a:cubicBezTo>
                  <a:cubicBezTo>
                    <a:pt x="19645" y="130"/>
                    <a:pt x="20159" y="639"/>
                    <a:pt x="20545" y="2239"/>
                  </a:cubicBezTo>
                  <a:cubicBezTo>
                    <a:pt x="20931" y="3839"/>
                    <a:pt x="21188" y="6530"/>
                    <a:pt x="21316" y="9403"/>
                  </a:cubicBezTo>
                  <a:cubicBezTo>
                    <a:pt x="21445" y="12276"/>
                    <a:pt x="21445" y="15330"/>
                    <a:pt x="21445" y="18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382244" y="5144002"/>
              <a:ext cx="15750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686" y="21600"/>
                  </a:moveTo>
                  <a:cubicBezTo>
                    <a:pt x="117" y="17600"/>
                    <a:pt x="-451" y="13600"/>
                    <a:pt x="544" y="10400"/>
                  </a:cubicBezTo>
                  <a:cubicBezTo>
                    <a:pt x="1538" y="7200"/>
                    <a:pt x="4096" y="4800"/>
                    <a:pt x="7791" y="3200"/>
                  </a:cubicBezTo>
                  <a:cubicBezTo>
                    <a:pt x="11486" y="1600"/>
                    <a:pt x="16317" y="800"/>
                    <a:pt x="211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613370" y="5041183"/>
              <a:ext cx="83684" cy="24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3" h="21304" fill="norm" stroke="1" extrusionOk="0">
                  <a:moveTo>
                    <a:pt x="17598" y="3372"/>
                  </a:moveTo>
                  <a:cubicBezTo>
                    <a:pt x="17598" y="2464"/>
                    <a:pt x="17598" y="1557"/>
                    <a:pt x="16313" y="921"/>
                  </a:cubicBezTo>
                  <a:cubicBezTo>
                    <a:pt x="15027" y="286"/>
                    <a:pt x="12455" y="-77"/>
                    <a:pt x="9884" y="14"/>
                  </a:cubicBezTo>
                  <a:cubicBezTo>
                    <a:pt x="7313" y="105"/>
                    <a:pt x="4741" y="649"/>
                    <a:pt x="2684" y="2373"/>
                  </a:cubicBezTo>
                  <a:cubicBezTo>
                    <a:pt x="627" y="4098"/>
                    <a:pt x="-916" y="7002"/>
                    <a:pt x="627" y="9089"/>
                  </a:cubicBezTo>
                  <a:cubicBezTo>
                    <a:pt x="2170" y="11177"/>
                    <a:pt x="6798" y="12447"/>
                    <a:pt x="10655" y="13809"/>
                  </a:cubicBezTo>
                  <a:cubicBezTo>
                    <a:pt x="14513" y="15170"/>
                    <a:pt x="17598" y="16622"/>
                    <a:pt x="19141" y="17802"/>
                  </a:cubicBezTo>
                  <a:cubicBezTo>
                    <a:pt x="20684" y="18982"/>
                    <a:pt x="20684" y="19889"/>
                    <a:pt x="19398" y="20525"/>
                  </a:cubicBezTo>
                  <a:cubicBezTo>
                    <a:pt x="18113" y="21160"/>
                    <a:pt x="15541" y="21523"/>
                    <a:pt x="13998" y="21160"/>
                  </a:cubicBezTo>
                  <a:cubicBezTo>
                    <a:pt x="12455" y="20797"/>
                    <a:pt x="11941" y="19708"/>
                    <a:pt x="11684" y="18800"/>
                  </a:cubicBezTo>
                  <a:cubicBezTo>
                    <a:pt x="11427" y="17893"/>
                    <a:pt x="11427" y="17167"/>
                    <a:pt x="11427" y="16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93479" y="5037703"/>
              <a:ext cx="82821" cy="26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15" fill="norm" stroke="1" extrusionOk="0">
                  <a:moveTo>
                    <a:pt x="21129" y="2399"/>
                  </a:moveTo>
                  <a:cubicBezTo>
                    <a:pt x="19509" y="1555"/>
                    <a:pt x="17889" y="712"/>
                    <a:pt x="15729" y="290"/>
                  </a:cubicBezTo>
                  <a:cubicBezTo>
                    <a:pt x="13569" y="-132"/>
                    <a:pt x="10869" y="-132"/>
                    <a:pt x="7629" y="543"/>
                  </a:cubicBezTo>
                  <a:cubicBezTo>
                    <a:pt x="4389" y="1218"/>
                    <a:pt x="609" y="2568"/>
                    <a:pt x="69" y="4424"/>
                  </a:cubicBezTo>
                  <a:cubicBezTo>
                    <a:pt x="-471" y="6280"/>
                    <a:pt x="2229" y="8643"/>
                    <a:pt x="5739" y="10415"/>
                  </a:cubicBezTo>
                  <a:cubicBezTo>
                    <a:pt x="9249" y="12187"/>
                    <a:pt x="13569" y="13368"/>
                    <a:pt x="16269" y="14802"/>
                  </a:cubicBezTo>
                  <a:cubicBezTo>
                    <a:pt x="18969" y="16237"/>
                    <a:pt x="20049" y="17924"/>
                    <a:pt x="19509" y="19021"/>
                  </a:cubicBezTo>
                  <a:cubicBezTo>
                    <a:pt x="18969" y="20118"/>
                    <a:pt x="16809" y="20624"/>
                    <a:pt x="14109" y="20962"/>
                  </a:cubicBezTo>
                  <a:cubicBezTo>
                    <a:pt x="11409" y="21299"/>
                    <a:pt x="8169" y="21468"/>
                    <a:pt x="6009" y="21130"/>
                  </a:cubicBezTo>
                  <a:cubicBezTo>
                    <a:pt x="3849" y="20793"/>
                    <a:pt x="2769" y="19949"/>
                    <a:pt x="2769" y="19021"/>
                  </a:cubicBezTo>
                  <a:cubicBezTo>
                    <a:pt x="2769" y="18093"/>
                    <a:pt x="3849" y="17080"/>
                    <a:pt x="4929" y="16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927894" y="5079463"/>
              <a:ext cx="113507" cy="173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806" fill="norm" stroke="1" extrusionOk="0">
                  <a:moveTo>
                    <a:pt x="4650" y="4699"/>
                  </a:moveTo>
                  <a:cubicBezTo>
                    <a:pt x="5050" y="2666"/>
                    <a:pt x="5450" y="633"/>
                    <a:pt x="5050" y="125"/>
                  </a:cubicBezTo>
                  <a:cubicBezTo>
                    <a:pt x="4650" y="-383"/>
                    <a:pt x="3450" y="633"/>
                    <a:pt x="2450" y="3683"/>
                  </a:cubicBezTo>
                  <a:cubicBezTo>
                    <a:pt x="1450" y="6732"/>
                    <a:pt x="650" y="11815"/>
                    <a:pt x="250" y="14991"/>
                  </a:cubicBezTo>
                  <a:cubicBezTo>
                    <a:pt x="-150" y="18168"/>
                    <a:pt x="-150" y="19438"/>
                    <a:pt x="850" y="20201"/>
                  </a:cubicBezTo>
                  <a:cubicBezTo>
                    <a:pt x="1850" y="20963"/>
                    <a:pt x="3850" y="21217"/>
                    <a:pt x="5850" y="19692"/>
                  </a:cubicBezTo>
                  <a:cubicBezTo>
                    <a:pt x="7850" y="18168"/>
                    <a:pt x="9850" y="14864"/>
                    <a:pt x="11450" y="12069"/>
                  </a:cubicBezTo>
                  <a:cubicBezTo>
                    <a:pt x="13050" y="9273"/>
                    <a:pt x="14250" y="6986"/>
                    <a:pt x="14650" y="6478"/>
                  </a:cubicBezTo>
                  <a:cubicBezTo>
                    <a:pt x="15050" y="5970"/>
                    <a:pt x="14650" y="7241"/>
                    <a:pt x="14450" y="9273"/>
                  </a:cubicBezTo>
                  <a:cubicBezTo>
                    <a:pt x="14250" y="11306"/>
                    <a:pt x="14250" y="14102"/>
                    <a:pt x="15450" y="16008"/>
                  </a:cubicBezTo>
                  <a:cubicBezTo>
                    <a:pt x="16650" y="17913"/>
                    <a:pt x="19050" y="18930"/>
                    <a:pt x="21450" y="19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085850" y="5096288"/>
              <a:ext cx="165100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067"/>
                  </a:moveTo>
                  <a:cubicBezTo>
                    <a:pt x="831" y="5528"/>
                    <a:pt x="1662" y="9989"/>
                    <a:pt x="1800" y="12806"/>
                  </a:cubicBezTo>
                  <a:cubicBezTo>
                    <a:pt x="1938" y="15623"/>
                    <a:pt x="1385" y="16797"/>
                    <a:pt x="1108" y="16563"/>
                  </a:cubicBezTo>
                  <a:cubicBezTo>
                    <a:pt x="831" y="16328"/>
                    <a:pt x="831" y="14684"/>
                    <a:pt x="1385" y="12102"/>
                  </a:cubicBezTo>
                  <a:cubicBezTo>
                    <a:pt x="1938" y="9519"/>
                    <a:pt x="3046" y="5997"/>
                    <a:pt x="4015" y="3767"/>
                  </a:cubicBezTo>
                  <a:cubicBezTo>
                    <a:pt x="4985" y="1536"/>
                    <a:pt x="5815" y="597"/>
                    <a:pt x="6785" y="597"/>
                  </a:cubicBezTo>
                  <a:cubicBezTo>
                    <a:pt x="7754" y="597"/>
                    <a:pt x="8862" y="1536"/>
                    <a:pt x="9692" y="2710"/>
                  </a:cubicBezTo>
                  <a:cubicBezTo>
                    <a:pt x="10523" y="3884"/>
                    <a:pt x="11077" y="5293"/>
                    <a:pt x="11354" y="6702"/>
                  </a:cubicBezTo>
                  <a:cubicBezTo>
                    <a:pt x="11631" y="8110"/>
                    <a:pt x="11631" y="9519"/>
                    <a:pt x="12046" y="9284"/>
                  </a:cubicBezTo>
                  <a:cubicBezTo>
                    <a:pt x="12462" y="9050"/>
                    <a:pt x="13292" y="7171"/>
                    <a:pt x="13846" y="5645"/>
                  </a:cubicBezTo>
                  <a:cubicBezTo>
                    <a:pt x="14400" y="4119"/>
                    <a:pt x="14677" y="2945"/>
                    <a:pt x="15369" y="1889"/>
                  </a:cubicBezTo>
                  <a:cubicBezTo>
                    <a:pt x="16062" y="832"/>
                    <a:pt x="17169" y="-107"/>
                    <a:pt x="18138" y="10"/>
                  </a:cubicBezTo>
                  <a:cubicBezTo>
                    <a:pt x="19108" y="128"/>
                    <a:pt x="19938" y="1302"/>
                    <a:pt x="20492" y="5058"/>
                  </a:cubicBezTo>
                  <a:cubicBezTo>
                    <a:pt x="21046" y="8815"/>
                    <a:pt x="21323" y="15154"/>
                    <a:pt x="2160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1264561" y="5082619"/>
              <a:ext cx="153606" cy="48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63" fill="norm" stroke="1" extrusionOk="0">
                  <a:moveTo>
                    <a:pt x="6087" y="3801"/>
                  </a:moveTo>
                  <a:cubicBezTo>
                    <a:pt x="5791" y="6767"/>
                    <a:pt x="5495" y="9734"/>
                    <a:pt x="4903" y="12191"/>
                  </a:cubicBezTo>
                  <a:cubicBezTo>
                    <a:pt x="4311" y="14647"/>
                    <a:pt x="3424" y="16594"/>
                    <a:pt x="2536" y="18170"/>
                  </a:cubicBezTo>
                  <a:cubicBezTo>
                    <a:pt x="1648" y="19746"/>
                    <a:pt x="761" y="20951"/>
                    <a:pt x="317" y="21276"/>
                  </a:cubicBezTo>
                  <a:cubicBezTo>
                    <a:pt x="-127" y="21600"/>
                    <a:pt x="-127" y="21044"/>
                    <a:pt x="465" y="19236"/>
                  </a:cubicBezTo>
                  <a:cubicBezTo>
                    <a:pt x="1057" y="17428"/>
                    <a:pt x="2240" y="14369"/>
                    <a:pt x="3720" y="11310"/>
                  </a:cubicBezTo>
                  <a:cubicBezTo>
                    <a:pt x="5199" y="8251"/>
                    <a:pt x="6974" y="5191"/>
                    <a:pt x="8306" y="3430"/>
                  </a:cubicBezTo>
                  <a:cubicBezTo>
                    <a:pt x="9637" y="1669"/>
                    <a:pt x="10525" y="1205"/>
                    <a:pt x="11561" y="788"/>
                  </a:cubicBezTo>
                  <a:cubicBezTo>
                    <a:pt x="12596" y="371"/>
                    <a:pt x="13780" y="0"/>
                    <a:pt x="14963" y="0"/>
                  </a:cubicBezTo>
                  <a:cubicBezTo>
                    <a:pt x="16147" y="0"/>
                    <a:pt x="17331" y="371"/>
                    <a:pt x="18662" y="927"/>
                  </a:cubicBezTo>
                  <a:cubicBezTo>
                    <a:pt x="19994" y="1483"/>
                    <a:pt x="21473" y="2225"/>
                    <a:pt x="21473" y="3106"/>
                  </a:cubicBezTo>
                  <a:cubicBezTo>
                    <a:pt x="21473" y="3986"/>
                    <a:pt x="19994" y="5006"/>
                    <a:pt x="17331" y="5701"/>
                  </a:cubicBezTo>
                  <a:cubicBezTo>
                    <a:pt x="14668" y="6397"/>
                    <a:pt x="10821" y="6767"/>
                    <a:pt x="6974" y="7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478418" y="4843136"/>
              <a:ext cx="204332" cy="442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2" fill="norm" stroke="1" extrusionOk="0">
                  <a:moveTo>
                    <a:pt x="12811" y="1352"/>
                  </a:moveTo>
                  <a:cubicBezTo>
                    <a:pt x="13034" y="735"/>
                    <a:pt x="13257" y="118"/>
                    <a:pt x="12923" y="15"/>
                  </a:cubicBezTo>
                  <a:cubicBezTo>
                    <a:pt x="12589" y="-88"/>
                    <a:pt x="11698" y="323"/>
                    <a:pt x="10585" y="2226"/>
                  </a:cubicBezTo>
                  <a:cubicBezTo>
                    <a:pt x="9471" y="4129"/>
                    <a:pt x="8135" y="7523"/>
                    <a:pt x="7133" y="10815"/>
                  </a:cubicBezTo>
                  <a:cubicBezTo>
                    <a:pt x="6131" y="14106"/>
                    <a:pt x="5463" y="17295"/>
                    <a:pt x="5240" y="19146"/>
                  </a:cubicBezTo>
                  <a:cubicBezTo>
                    <a:pt x="5018" y="20998"/>
                    <a:pt x="5240" y="21512"/>
                    <a:pt x="5797" y="21512"/>
                  </a:cubicBezTo>
                  <a:cubicBezTo>
                    <a:pt x="6354" y="21512"/>
                    <a:pt x="7244" y="20998"/>
                    <a:pt x="7578" y="19712"/>
                  </a:cubicBezTo>
                  <a:cubicBezTo>
                    <a:pt x="7912" y="18426"/>
                    <a:pt x="7690" y="16369"/>
                    <a:pt x="6688" y="14981"/>
                  </a:cubicBezTo>
                  <a:cubicBezTo>
                    <a:pt x="5686" y="13592"/>
                    <a:pt x="3904" y="12872"/>
                    <a:pt x="2457" y="12512"/>
                  </a:cubicBezTo>
                  <a:cubicBezTo>
                    <a:pt x="1009" y="12152"/>
                    <a:pt x="-104" y="12152"/>
                    <a:pt x="7" y="12203"/>
                  </a:cubicBezTo>
                  <a:cubicBezTo>
                    <a:pt x="119" y="12255"/>
                    <a:pt x="1455" y="12358"/>
                    <a:pt x="3904" y="12409"/>
                  </a:cubicBezTo>
                  <a:cubicBezTo>
                    <a:pt x="6354" y="12461"/>
                    <a:pt x="9917" y="12461"/>
                    <a:pt x="12589" y="12872"/>
                  </a:cubicBezTo>
                  <a:cubicBezTo>
                    <a:pt x="15261" y="13283"/>
                    <a:pt x="17042" y="14106"/>
                    <a:pt x="17933" y="14878"/>
                  </a:cubicBezTo>
                  <a:cubicBezTo>
                    <a:pt x="18824" y="15649"/>
                    <a:pt x="18824" y="16369"/>
                    <a:pt x="18490" y="16935"/>
                  </a:cubicBezTo>
                  <a:cubicBezTo>
                    <a:pt x="18156" y="17501"/>
                    <a:pt x="17488" y="17912"/>
                    <a:pt x="17042" y="17809"/>
                  </a:cubicBezTo>
                  <a:cubicBezTo>
                    <a:pt x="16597" y="17706"/>
                    <a:pt x="16374" y="17089"/>
                    <a:pt x="16152" y="16009"/>
                  </a:cubicBezTo>
                  <a:cubicBezTo>
                    <a:pt x="15929" y="14929"/>
                    <a:pt x="15706" y="13386"/>
                    <a:pt x="16597" y="12203"/>
                  </a:cubicBezTo>
                  <a:cubicBezTo>
                    <a:pt x="17488" y="11021"/>
                    <a:pt x="19492" y="10198"/>
                    <a:pt x="21496" y="9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690472" y="5074152"/>
              <a:ext cx="87528" cy="1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267" fill="norm" stroke="1" extrusionOk="0">
                  <a:moveTo>
                    <a:pt x="21266" y="0"/>
                  </a:moveTo>
                  <a:cubicBezTo>
                    <a:pt x="17666" y="0"/>
                    <a:pt x="14066" y="0"/>
                    <a:pt x="10466" y="2400"/>
                  </a:cubicBezTo>
                  <a:cubicBezTo>
                    <a:pt x="6866" y="4800"/>
                    <a:pt x="3266" y="9600"/>
                    <a:pt x="1466" y="12900"/>
                  </a:cubicBezTo>
                  <a:cubicBezTo>
                    <a:pt x="-334" y="16200"/>
                    <a:pt x="-334" y="18000"/>
                    <a:pt x="695" y="19350"/>
                  </a:cubicBezTo>
                  <a:cubicBezTo>
                    <a:pt x="1723" y="20700"/>
                    <a:pt x="3780" y="21600"/>
                    <a:pt x="6866" y="21150"/>
                  </a:cubicBezTo>
                  <a:cubicBezTo>
                    <a:pt x="9952" y="20700"/>
                    <a:pt x="14066" y="18900"/>
                    <a:pt x="16380" y="15300"/>
                  </a:cubicBezTo>
                  <a:cubicBezTo>
                    <a:pt x="18695" y="11700"/>
                    <a:pt x="19209" y="6300"/>
                    <a:pt x="19723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1835150" y="5049335"/>
              <a:ext cx="188847" cy="15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811" fill="norm" stroke="1" extrusionOk="0">
                  <a:moveTo>
                    <a:pt x="0" y="1649"/>
                  </a:moveTo>
                  <a:cubicBezTo>
                    <a:pt x="1187" y="4529"/>
                    <a:pt x="2374" y="7409"/>
                    <a:pt x="2967" y="10001"/>
                  </a:cubicBezTo>
                  <a:cubicBezTo>
                    <a:pt x="3560" y="12593"/>
                    <a:pt x="3560" y="14897"/>
                    <a:pt x="3442" y="16913"/>
                  </a:cubicBezTo>
                  <a:cubicBezTo>
                    <a:pt x="3323" y="18929"/>
                    <a:pt x="3086" y="20657"/>
                    <a:pt x="2848" y="20801"/>
                  </a:cubicBezTo>
                  <a:cubicBezTo>
                    <a:pt x="2611" y="20945"/>
                    <a:pt x="2374" y="19505"/>
                    <a:pt x="3086" y="16049"/>
                  </a:cubicBezTo>
                  <a:cubicBezTo>
                    <a:pt x="3798" y="12593"/>
                    <a:pt x="5459" y="7121"/>
                    <a:pt x="7477" y="3809"/>
                  </a:cubicBezTo>
                  <a:cubicBezTo>
                    <a:pt x="9495" y="497"/>
                    <a:pt x="11868" y="-655"/>
                    <a:pt x="14360" y="353"/>
                  </a:cubicBezTo>
                  <a:cubicBezTo>
                    <a:pt x="16853" y="1361"/>
                    <a:pt x="19464" y="4529"/>
                    <a:pt x="20532" y="8273"/>
                  </a:cubicBezTo>
                  <a:cubicBezTo>
                    <a:pt x="21600" y="12017"/>
                    <a:pt x="21125" y="16337"/>
                    <a:pt x="20651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6302683" y="0"/>
              <a:ext cx="626298" cy="66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17" fill="norm" stroke="1" extrusionOk="0">
                  <a:moveTo>
                    <a:pt x="16026" y="2682"/>
                  </a:moveTo>
                  <a:cubicBezTo>
                    <a:pt x="16171" y="2340"/>
                    <a:pt x="16317" y="1999"/>
                    <a:pt x="16426" y="1657"/>
                  </a:cubicBezTo>
                  <a:cubicBezTo>
                    <a:pt x="16535" y="1315"/>
                    <a:pt x="16608" y="973"/>
                    <a:pt x="16426" y="666"/>
                  </a:cubicBezTo>
                  <a:cubicBezTo>
                    <a:pt x="16244" y="358"/>
                    <a:pt x="15808" y="85"/>
                    <a:pt x="15008" y="16"/>
                  </a:cubicBezTo>
                  <a:cubicBezTo>
                    <a:pt x="14208" y="-52"/>
                    <a:pt x="13044" y="85"/>
                    <a:pt x="11517" y="632"/>
                  </a:cubicBezTo>
                  <a:cubicBezTo>
                    <a:pt x="9989" y="1178"/>
                    <a:pt x="8098" y="2135"/>
                    <a:pt x="6535" y="3400"/>
                  </a:cubicBezTo>
                  <a:cubicBezTo>
                    <a:pt x="4971" y="4664"/>
                    <a:pt x="3735" y="6237"/>
                    <a:pt x="2789" y="7604"/>
                  </a:cubicBezTo>
                  <a:cubicBezTo>
                    <a:pt x="1844" y="8971"/>
                    <a:pt x="1189" y="10133"/>
                    <a:pt x="753" y="11329"/>
                  </a:cubicBezTo>
                  <a:cubicBezTo>
                    <a:pt x="317" y="12525"/>
                    <a:pt x="98" y="13756"/>
                    <a:pt x="26" y="14713"/>
                  </a:cubicBezTo>
                  <a:cubicBezTo>
                    <a:pt x="-47" y="15670"/>
                    <a:pt x="26" y="16353"/>
                    <a:pt x="353" y="17071"/>
                  </a:cubicBezTo>
                  <a:cubicBezTo>
                    <a:pt x="680" y="17789"/>
                    <a:pt x="1262" y="18540"/>
                    <a:pt x="2244" y="19190"/>
                  </a:cubicBezTo>
                  <a:cubicBezTo>
                    <a:pt x="3226" y="19839"/>
                    <a:pt x="4608" y="20386"/>
                    <a:pt x="5917" y="20796"/>
                  </a:cubicBezTo>
                  <a:cubicBezTo>
                    <a:pt x="7226" y="21206"/>
                    <a:pt x="8462" y="21480"/>
                    <a:pt x="9735" y="21514"/>
                  </a:cubicBezTo>
                  <a:cubicBezTo>
                    <a:pt x="11008" y="21548"/>
                    <a:pt x="12317" y="21343"/>
                    <a:pt x="13626" y="20899"/>
                  </a:cubicBezTo>
                  <a:cubicBezTo>
                    <a:pt x="14935" y="20454"/>
                    <a:pt x="16244" y="19771"/>
                    <a:pt x="17408" y="18575"/>
                  </a:cubicBezTo>
                  <a:cubicBezTo>
                    <a:pt x="18571" y="17378"/>
                    <a:pt x="19589" y="15670"/>
                    <a:pt x="20317" y="13858"/>
                  </a:cubicBezTo>
                  <a:cubicBezTo>
                    <a:pt x="21044" y="12047"/>
                    <a:pt x="21480" y="10133"/>
                    <a:pt x="21517" y="8424"/>
                  </a:cubicBezTo>
                  <a:cubicBezTo>
                    <a:pt x="21553" y="6715"/>
                    <a:pt x="21189" y="5211"/>
                    <a:pt x="20462" y="4015"/>
                  </a:cubicBezTo>
                  <a:cubicBezTo>
                    <a:pt x="19735" y="2819"/>
                    <a:pt x="18644" y="1930"/>
                    <a:pt x="17262" y="1520"/>
                  </a:cubicBezTo>
                  <a:cubicBezTo>
                    <a:pt x="15880" y="1110"/>
                    <a:pt x="14208" y="1178"/>
                    <a:pt x="12535" y="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26972" y="5391652"/>
              <a:ext cx="150509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600" fill="norm" stroke="1" extrusionOk="0">
                  <a:moveTo>
                    <a:pt x="957" y="21600"/>
                  </a:moveTo>
                  <a:cubicBezTo>
                    <a:pt x="805" y="21240"/>
                    <a:pt x="653" y="20880"/>
                    <a:pt x="456" y="20700"/>
                  </a:cubicBezTo>
                  <a:cubicBezTo>
                    <a:pt x="259" y="20520"/>
                    <a:pt x="16" y="20520"/>
                    <a:pt x="1" y="20160"/>
                  </a:cubicBezTo>
                  <a:cubicBezTo>
                    <a:pt x="-14" y="19800"/>
                    <a:pt x="198" y="19080"/>
                    <a:pt x="896" y="17820"/>
                  </a:cubicBezTo>
                  <a:cubicBezTo>
                    <a:pt x="1594" y="16560"/>
                    <a:pt x="2777" y="14760"/>
                    <a:pt x="3945" y="12780"/>
                  </a:cubicBezTo>
                  <a:cubicBezTo>
                    <a:pt x="5113" y="10800"/>
                    <a:pt x="6266" y="8640"/>
                    <a:pt x="7358" y="7020"/>
                  </a:cubicBezTo>
                  <a:cubicBezTo>
                    <a:pt x="8450" y="5400"/>
                    <a:pt x="9482" y="4320"/>
                    <a:pt x="10543" y="3420"/>
                  </a:cubicBezTo>
                  <a:cubicBezTo>
                    <a:pt x="11605" y="2520"/>
                    <a:pt x="12697" y="1800"/>
                    <a:pt x="13896" y="1260"/>
                  </a:cubicBezTo>
                  <a:cubicBezTo>
                    <a:pt x="15094" y="720"/>
                    <a:pt x="16398" y="360"/>
                    <a:pt x="17642" y="180"/>
                  </a:cubicBezTo>
                  <a:cubicBezTo>
                    <a:pt x="18886" y="0"/>
                    <a:pt x="20069" y="0"/>
                    <a:pt x="20737" y="0"/>
                  </a:cubicBezTo>
                  <a:cubicBezTo>
                    <a:pt x="21404" y="0"/>
                    <a:pt x="21556" y="0"/>
                    <a:pt x="21571" y="360"/>
                  </a:cubicBezTo>
                  <a:cubicBezTo>
                    <a:pt x="21586" y="720"/>
                    <a:pt x="21465" y="1440"/>
                    <a:pt x="21343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92150" y="5410702"/>
              <a:ext cx="1104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1" y="21600"/>
                    <a:pt x="2483" y="21600"/>
                    <a:pt x="3807" y="20829"/>
                  </a:cubicBezTo>
                  <a:cubicBezTo>
                    <a:pt x="5131" y="20057"/>
                    <a:pt x="6538" y="18514"/>
                    <a:pt x="8069" y="16457"/>
                  </a:cubicBezTo>
                  <a:cubicBezTo>
                    <a:pt x="9600" y="14400"/>
                    <a:pt x="11255" y="11829"/>
                    <a:pt x="12890" y="9771"/>
                  </a:cubicBezTo>
                  <a:cubicBezTo>
                    <a:pt x="14524" y="7714"/>
                    <a:pt x="16138" y="6171"/>
                    <a:pt x="17586" y="4629"/>
                  </a:cubicBezTo>
                  <a:cubicBezTo>
                    <a:pt x="19034" y="3086"/>
                    <a:pt x="2031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247899" y="5061452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247899" y="5232902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648214" y="4949404"/>
              <a:ext cx="319681" cy="44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47" fill="norm" stroke="1" extrusionOk="0">
                  <a:moveTo>
                    <a:pt x="2966" y="8294"/>
                  </a:moveTo>
                  <a:cubicBezTo>
                    <a:pt x="2256" y="10594"/>
                    <a:pt x="1545" y="12894"/>
                    <a:pt x="1119" y="14844"/>
                  </a:cubicBezTo>
                  <a:cubicBezTo>
                    <a:pt x="693" y="16794"/>
                    <a:pt x="550" y="18394"/>
                    <a:pt x="408" y="19494"/>
                  </a:cubicBezTo>
                  <a:cubicBezTo>
                    <a:pt x="266" y="20594"/>
                    <a:pt x="124" y="21194"/>
                    <a:pt x="53" y="21144"/>
                  </a:cubicBezTo>
                  <a:cubicBezTo>
                    <a:pt x="-18" y="21094"/>
                    <a:pt x="-18" y="20394"/>
                    <a:pt x="53" y="18444"/>
                  </a:cubicBezTo>
                  <a:cubicBezTo>
                    <a:pt x="124" y="16494"/>
                    <a:pt x="266" y="13294"/>
                    <a:pt x="693" y="10294"/>
                  </a:cubicBezTo>
                  <a:cubicBezTo>
                    <a:pt x="1119" y="7294"/>
                    <a:pt x="1829" y="4494"/>
                    <a:pt x="2398" y="2794"/>
                  </a:cubicBezTo>
                  <a:cubicBezTo>
                    <a:pt x="2966" y="1094"/>
                    <a:pt x="3393" y="494"/>
                    <a:pt x="3961" y="194"/>
                  </a:cubicBezTo>
                  <a:cubicBezTo>
                    <a:pt x="4529" y="-106"/>
                    <a:pt x="5240" y="-106"/>
                    <a:pt x="6021" y="544"/>
                  </a:cubicBezTo>
                  <a:cubicBezTo>
                    <a:pt x="6803" y="1194"/>
                    <a:pt x="7656" y="2494"/>
                    <a:pt x="8721" y="4944"/>
                  </a:cubicBezTo>
                  <a:cubicBezTo>
                    <a:pt x="9787" y="7394"/>
                    <a:pt x="11066" y="10994"/>
                    <a:pt x="11777" y="13494"/>
                  </a:cubicBezTo>
                  <a:cubicBezTo>
                    <a:pt x="12487" y="15994"/>
                    <a:pt x="12629" y="17394"/>
                    <a:pt x="12771" y="18344"/>
                  </a:cubicBezTo>
                  <a:cubicBezTo>
                    <a:pt x="12914" y="19294"/>
                    <a:pt x="13056" y="19794"/>
                    <a:pt x="13340" y="19594"/>
                  </a:cubicBezTo>
                  <a:cubicBezTo>
                    <a:pt x="13624" y="19394"/>
                    <a:pt x="14050" y="18494"/>
                    <a:pt x="15116" y="16594"/>
                  </a:cubicBezTo>
                  <a:cubicBezTo>
                    <a:pt x="16182" y="14694"/>
                    <a:pt x="17887" y="11794"/>
                    <a:pt x="19095" y="8544"/>
                  </a:cubicBezTo>
                  <a:cubicBezTo>
                    <a:pt x="20303" y="5294"/>
                    <a:pt x="21014" y="1694"/>
                    <a:pt x="21298" y="644"/>
                  </a:cubicBezTo>
                  <a:cubicBezTo>
                    <a:pt x="21582" y="-406"/>
                    <a:pt x="21440" y="1094"/>
                    <a:pt x="21298" y="2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975690" y="5192252"/>
              <a:ext cx="85010" cy="15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130" fill="norm" stroke="1" extrusionOk="0">
                  <a:moveTo>
                    <a:pt x="21159" y="2103"/>
                  </a:moveTo>
                  <a:cubicBezTo>
                    <a:pt x="17998" y="1811"/>
                    <a:pt x="14837" y="1519"/>
                    <a:pt x="11413" y="2687"/>
                  </a:cubicBezTo>
                  <a:cubicBezTo>
                    <a:pt x="7988" y="3854"/>
                    <a:pt x="4300" y="6482"/>
                    <a:pt x="2193" y="9546"/>
                  </a:cubicBezTo>
                  <a:cubicBezTo>
                    <a:pt x="86" y="12611"/>
                    <a:pt x="-441" y="16114"/>
                    <a:pt x="349" y="18303"/>
                  </a:cubicBezTo>
                  <a:cubicBezTo>
                    <a:pt x="1139" y="20492"/>
                    <a:pt x="3247" y="21368"/>
                    <a:pt x="6671" y="21076"/>
                  </a:cubicBezTo>
                  <a:cubicBezTo>
                    <a:pt x="10096" y="20784"/>
                    <a:pt x="14837" y="19325"/>
                    <a:pt x="17471" y="16114"/>
                  </a:cubicBezTo>
                  <a:cubicBezTo>
                    <a:pt x="20105" y="12903"/>
                    <a:pt x="20632" y="7941"/>
                    <a:pt x="20105" y="4876"/>
                  </a:cubicBezTo>
                  <a:cubicBezTo>
                    <a:pt x="19579" y="1811"/>
                    <a:pt x="17998" y="644"/>
                    <a:pt x="15891" y="206"/>
                  </a:cubicBezTo>
                  <a:cubicBezTo>
                    <a:pt x="13783" y="-232"/>
                    <a:pt x="11149" y="60"/>
                    <a:pt x="10096" y="790"/>
                  </a:cubicBezTo>
                  <a:cubicBezTo>
                    <a:pt x="9042" y="1519"/>
                    <a:pt x="9569" y="2687"/>
                    <a:pt x="10096" y="3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3067050" y="5206372"/>
              <a:ext cx="146050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171"/>
                  </a:moveTo>
                  <a:cubicBezTo>
                    <a:pt x="1565" y="2171"/>
                    <a:pt x="3130" y="2171"/>
                    <a:pt x="4226" y="3002"/>
                  </a:cubicBezTo>
                  <a:cubicBezTo>
                    <a:pt x="5322" y="3833"/>
                    <a:pt x="5948" y="5494"/>
                    <a:pt x="6574" y="8153"/>
                  </a:cubicBezTo>
                  <a:cubicBezTo>
                    <a:pt x="7200" y="10811"/>
                    <a:pt x="7826" y="14467"/>
                    <a:pt x="7513" y="17125"/>
                  </a:cubicBezTo>
                  <a:cubicBezTo>
                    <a:pt x="7200" y="19783"/>
                    <a:pt x="5948" y="21445"/>
                    <a:pt x="5322" y="20780"/>
                  </a:cubicBezTo>
                  <a:cubicBezTo>
                    <a:pt x="4696" y="20116"/>
                    <a:pt x="4696" y="17125"/>
                    <a:pt x="5165" y="13968"/>
                  </a:cubicBezTo>
                  <a:cubicBezTo>
                    <a:pt x="5635" y="10811"/>
                    <a:pt x="6574" y="7488"/>
                    <a:pt x="7513" y="4830"/>
                  </a:cubicBezTo>
                  <a:cubicBezTo>
                    <a:pt x="8452" y="2171"/>
                    <a:pt x="9391" y="177"/>
                    <a:pt x="11739" y="11"/>
                  </a:cubicBezTo>
                  <a:cubicBezTo>
                    <a:pt x="14087" y="-155"/>
                    <a:pt x="17843" y="1507"/>
                    <a:pt x="19722" y="5328"/>
                  </a:cubicBezTo>
                  <a:cubicBezTo>
                    <a:pt x="21600" y="9150"/>
                    <a:pt x="21600" y="15131"/>
                    <a:pt x="21600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238500" y="5177931"/>
              <a:ext cx="190500" cy="13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5" fill="norm" stroke="1" extrusionOk="0">
                  <a:moveTo>
                    <a:pt x="0" y="14175"/>
                  </a:moveTo>
                  <a:cubicBezTo>
                    <a:pt x="2640" y="13531"/>
                    <a:pt x="5280" y="12886"/>
                    <a:pt x="7680" y="11435"/>
                  </a:cubicBezTo>
                  <a:cubicBezTo>
                    <a:pt x="10080" y="9984"/>
                    <a:pt x="12240" y="7728"/>
                    <a:pt x="13440" y="5632"/>
                  </a:cubicBezTo>
                  <a:cubicBezTo>
                    <a:pt x="14640" y="3537"/>
                    <a:pt x="14880" y="1602"/>
                    <a:pt x="14160" y="635"/>
                  </a:cubicBezTo>
                  <a:cubicBezTo>
                    <a:pt x="13440" y="-332"/>
                    <a:pt x="11760" y="-332"/>
                    <a:pt x="9960" y="1602"/>
                  </a:cubicBezTo>
                  <a:cubicBezTo>
                    <a:pt x="8160" y="3537"/>
                    <a:pt x="6240" y="7405"/>
                    <a:pt x="5280" y="10468"/>
                  </a:cubicBezTo>
                  <a:cubicBezTo>
                    <a:pt x="4320" y="13531"/>
                    <a:pt x="4320" y="15787"/>
                    <a:pt x="5640" y="17722"/>
                  </a:cubicBezTo>
                  <a:cubicBezTo>
                    <a:pt x="6960" y="19656"/>
                    <a:pt x="9600" y="21268"/>
                    <a:pt x="12480" y="20462"/>
                  </a:cubicBezTo>
                  <a:cubicBezTo>
                    <a:pt x="15360" y="19656"/>
                    <a:pt x="18480" y="16432"/>
                    <a:pt x="21600" y="1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511550" y="4947152"/>
              <a:ext cx="444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2274"/>
                    <a:pt x="19543" y="4547"/>
                    <a:pt x="16971" y="7832"/>
                  </a:cubicBezTo>
                  <a:cubicBezTo>
                    <a:pt x="14400" y="11116"/>
                    <a:pt x="10286" y="15411"/>
                    <a:pt x="7200" y="17874"/>
                  </a:cubicBezTo>
                  <a:cubicBezTo>
                    <a:pt x="4114" y="20337"/>
                    <a:pt x="2057" y="20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3467100" y="5410702"/>
              <a:ext cx="44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337055" y="6801100"/>
              <a:ext cx="291596" cy="43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03" fill="norm" stroke="1" extrusionOk="0">
                  <a:moveTo>
                    <a:pt x="2780" y="1586"/>
                  </a:moveTo>
                  <a:cubicBezTo>
                    <a:pt x="2154" y="852"/>
                    <a:pt x="1528" y="118"/>
                    <a:pt x="1215" y="13"/>
                  </a:cubicBezTo>
                  <a:cubicBezTo>
                    <a:pt x="902" y="-92"/>
                    <a:pt x="902" y="432"/>
                    <a:pt x="824" y="2739"/>
                  </a:cubicBezTo>
                  <a:cubicBezTo>
                    <a:pt x="746" y="5046"/>
                    <a:pt x="589" y="9135"/>
                    <a:pt x="433" y="12176"/>
                  </a:cubicBezTo>
                  <a:cubicBezTo>
                    <a:pt x="276" y="15217"/>
                    <a:pt x="120" y="17209"/>
                    <a:pt x="41" y="18520"/>
                  </a:cubicBezTo>
                  <a:cubicBezTo>
                    <a:pt x="-37" y="19830"/>
                    <a:pt x="-37" y="20459"/>
                    <a:pt x="354" y="20879"/>
                  </a:cubicBezTo>
                  <a:cubicBezTo>
                    <a:pt x="746" y="21298"/>
                    <a:pt x="1528" y="21508"/>
                    <a:pt x="2076" y="21351"/>
                  </a:cubicBezTo>
                  <a:cubicBezTo>
                    <a:pt x="2624" y="21193"/>
                    <a:pt x="2937" y="20669"/>
                    <a:pt x="3641" y="19254"/>
                  </a:cubicBezTo>
                  <a:cubicBezTo>
                    <a:pt x="4346" y="17838"/>
                    <a:pt x="5441" y="15531"/>
                    <a:pt x="6302" y="14116"/>
                  </a:cubicBezTo>
                  <a:cubicBezTo>
                    <a:pt x="7163" y="12700"/>
                    <a:pt x="7789" y="12176"/>
                    <a:pt x="8102" y="12228"/>
                  </a:cubicBezTo>
                  <a:cubicBezTo>
                    <a:pt x="8415" y="12281"/>
                    <a:pt x="8415" y="12910"/>
                    <a:pt x="8572" y="13906"/>
                  </a:cubicBezTo>
                  <a:cubicBezTo>
                    <a:pt x="8728" y="14902"/>
                    <a:pt x="9041" y="16265"/>
                    <a:pt x="9433" y="17261"/>
                  </a:cubicBezTo>
                  <a:cubicBezTo>
                    <a:pt x="9824" y="18258"/>
                    <a:pt x="10293" y="18887"/>
                    <a:pt x="11076" y="19254"/>
                  </a:cubicBezTo>
                  <a:cubicBezTo>
                    <a:pt x="11859" y="19621"/>
                    <a:pt x="12954" y="19725"/>
                    <a:pt x="14206" y="19044"/>
                  </a:cubicBezTo>
                  <a:cubicBezTo>
                    <a:pt x="15459" y="18362"/>
                    <a:pt x="16867" y="16894"/>
                    <a:pt x="18120" y="14430"/>
                  </a:cubicBezTo>
                  <a:cubicBezTo>
                    <a:pt x="19372" y="11966"/>
                    <a:pt x="20467" y="8506"/>
                    <a:pt x="21015" y="6409"/>
                  </a:cubicBezTo>
                  <a:cubicBezTo>
                    <a:pt x="21563" y="4312"/>
                    <a:pt x="21563" y="3578"/>
                    <a:pt x="21563" y="2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51275" y="6980886"/>
              <a:ext cx="142476" cy="18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219" fill="norm" stroke="1" extrusionOk="0">
                  <a:moveTo>
                    <a:pt x="3228" y="5690"/>
                  </a:moveTo>
                  <a:cubicBezTo>
                    <a:pt x="6358" y="4708"/>
                    <a:pt x="9488" y="3726"/>
                    <a:pt x="11367" y="2622"/>
                  </a:cubicBezTo>
                  <a:cubicBezTo>
                    <a:pt x="13245" y="1517"/>
                    <a:pt x="13871" y="290"/>
                    <a:pt x="13401" y="44"/>
                  </a:cubicBezTo>
                  <a:cubicBezTo>
                    <a:pt x="12932" y="-201"/>
                    <a:pt x="11367" y="535"/>
                    <a:pt x="8862" y="3113"/>
                  </a:cubicBezTo>
                  <a:cubicBezTo>
                    <a:pt x="6358" y="5690"/>
                    <a:pt x="2914" y="10108"/>
                    <a:pt x="1193" y="13054"/>
                  </a:cubicBezTo>
                  <a:cubicBezTo>
                    <a:pt x="-529" y="15999"/>
                    <a:pt x="-529" y="17472"/>
                    <a:pt x="2132" y="18699"/>
                  </a:cubicBezTo>
                  <a:cubicBezTo>
                    <a:pt x="4793" y="19926"/>
                    <a:pt x="10114" y="20908"/>
                    <a:pt x="13714" y="21154"/>
                  </a:cubicBezTo>
                  <a:cubicBezTo>
                    <a:pt x="17314" y="21399"/>
                    <a:pt x="19193" y="20908"/>
                    <a:pt x="21071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808793" y="7005643"/>
              <a:ext cx="137357" cy="20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73" fill="norm" stroke="1" extrusionOk="0">
                  <a:moveTo>
                    <a:pt x="21238" y="3777"/>
                  </a:moveTo>
                  <a:cubicBezTo>
                    <a:pt x="18947" y="2265"/>
                    <a:pt x="16656" y="753"/>
                    <a:pt x="13874" y="213"/>
                  </a:cubicBezTo>
                  <a:cubicBezTo>
                    <a:pt x="11093" y="-327"/>
                    <a:pt x="7820" y="105"/>
                    <a:pt x="5202" y="2157"/>
                  </a:cubicBezTo>
                  <a:cubicBezTo>
                    <a:pt x="2583" y="4209"/>
                    <a:pt x="620" y="7881"/>
                    <a:pt x="129" y="10689"/>
                  </a:cubicBezTo>
                  <a:cubicBezTo>
                    <a:pt x="-362" y="13497"/>
                    <a:pt x="620" y="15441"/>
                    <a:pt x="1929" y="16413"/>
                  </a:cubicBezTo>
                  <a:cubicBezTo>
                    <a:pt x="3238" y="17385"/>
                    <a:pt x="4874" y="17385"/>
                    <a:pt x="7002" y="15873"/>
                  </a:cubicBezTo>
                  <a:cubicBezTo>
                    <a:pt x="9129" y="14361"/>
                    <a:pt x="11747" y="11337"/>
                    <a:pt x="13547" y="9177"/>
                  </a:cubicBezTo>
                  <a:cubicBezTo>
                    <a:pt x="15347" y="7017"/>
                    <a:pt x="16329" y="5721"/>
                    <a:pt x="16656" y="6045"/>
                  </a:cubicBezTo>
                  <a:cubicBezTo>
                    <a:pt x="16983" y="6369"/>
                    <a:pt x="16656" y="8313"/>
                    <a:pt x="16493" y="10689"/>
                  </a:cubicBezTo>
                  <a:cubicBezTo>
                    <a:pt x="16329" y="13065"/>
                    <a:pt x="16329" y="15873"/>
                    <a:pt x="16820" y="17709"/>
                  </a:cubicBezTo>
                  <a:cubicBezTo>
                    <a:pt x="17311" y="19545"/>
                    <a:pt x="18293" y="20409"/>
                    <a:pt x="19274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041400" y="6807702"/>
              <a:ext cx="444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903"/>
                    <a:pt x="17486" y="5806"/>
                    <a:pt x="13886" y="9406"/>
                  </a:cubicBezTo>
                  <a:cubicBezTo>
                    <a:pt x="10286" y="13006"/>
                    <a:pt x="5143" y="173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041391" y="6972802"/>
              <a:ext cx="114310" cy="164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68" fill="norm" stroke="1" extrusionOk="0">
                  <a:moveTo>
                    <a:pt x="21209" y="0"/>
                  </a:moveTo>
                  <a:cubicBezTo>
                    <a:pt x="15711" y="2769"/>
                    <a:pt x="10213" y="5538"/>
                    <a:pt x="6482" y="8446"/>
                  </a:cubicBezTo>
                  <a:cubicBezTo>
                    <a:pt x="2751" y="11354"/>
                    <a:pt x="787" y="14400"/>
                    <a:pt x="198" y="16615"/>
                  </a:cubicBezTo>
                  <a:cubicBezTo>
                    <a:pt x="-391" y="18831"/>
                    <a:pt x="394" y="20215"/>
                    <a:pt x="1769" y="20908"/>
                  </a:cubicBezTo>
                  <a:cubicBezTo>
                    <a:pt x="3144" y="21600"/>
                    <a:pt x="5107" y="21600"/>
                    <a:pt x="8053" y="21185"/>
                  </a:cubicBezTo>
                  <a:cubicBezTo>
                    <a:pt x="10998" y="20769"/>
                    <a:pt x="14925" y="19938"/>
                    <a:pt x="18853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181633" y="6991138"/>
              <a:ext cx="106475" cy="18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197" fill="norm" stroke="1" extrusionOk="0">
                  <a:moveTo>
                    <a:pt x="11328" y="2267"/>
                  </a:moveTo>
                  <a:cubicBezTo>
                    <a:pt x="7940" y="7606"/>
                    <a:pt x="4552" y="12945"/>
                    <a:pt x="2646" y="16343"/>
                  </a:cubicBezTo>
                  <a:cubicBezTo>
                    <a:pt x="740" y="19741"/>
                    <a:pt x="317" y="21197"/>
                    <a:pt x="105" y="21197"/>
                  </a:cubicBezTo>
                  <a:cubicBezTo>
                    <a:pt x="-107" y="21197"/>
                    <a:pt x="-107" y="19741"/>
                    <a:pt x="1164" y="16464"/>
                  </a:cubicBezTo>
                  <a:cubicBezTo>
                    <a:pt x="2434" y="13188"/>
                    <a:pt x="4975" y="8091"/>
                    <a:pt x="6881" y="5058"/>
                  </a:cubicBezTo>
                  <a:cubicBezTo>
                    <a:pt x="8787" y="2024"/>
                    <a:pt x="10058" y="1053"/>
                    <a:pt x="11752" y="446"/>
                  </a:cubicBezTo>
                  <a:cubicBezTo>
                    <a:pt x="13446" y="-160"/>
                    <a:pt x="15564" y="-403"/>
                    <a:pt x="17469" y="1417"/>
                  </a:cubicBezTo>
                  <a:cubicBezTo>
                    <a:pt x="19375" y="3237"/>
                    <a:pt x="21069" y="7121"/>
                    <a:pt x="21281" y="10640"/>
                  </a:cubicBezTo>
                  <a:cubicBezTo>
                    <a:pt x="21493" y="14159"/>
                    <a:pt x="20222" y="17314"/>
                    <a:pt x="18952" y="20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333499" y="6955307"/>
              <a:ext cx="380398" cy="27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80" fill="norm" stroke="1" extrusionOk="0">
                  <a:moveTo>
                    <a:pt x="0" y="9698"/>
                  </a:moveTo>
                  <a:cubicBezTo>
                    <a:pt x="1193" y="9535"/>
                    <a:pt x="2387" y="9371"/>
                    <a:pt x="3461" y="8635"/>
                  </a:cubicBezTo>
                  <a:cubicBezTo>
                    <a:pt x="4535" y="7898"/>
                    <a:pt x="5490" y="6589"/>
                    <a:pt x="6027" y="5362"/>
                  </a:cubicBezTo>
                  <a:cubicBezTo>
                    <a:pt x="6564" y="4135"/>
                    <a:pt x="6683" y="2989"/>
                    <a:pt x="6444" y="2416"/>
                  </a:cubicBezTo>
                  <a:cubicBezTo>
                    <a:pt x="6206" y="1844"/>
                    <a:pt x="5609" y="1844"/>
                    <a:pt x="4833" y="2580"/>
                  </a:cubicBezTo>
                  <a:cubicBezTo>
                    <a:pt x="4057" y="3316"/>
                    <a:pt x="3103" y="4789"/>
                    <a:pt x="2387" y="7325"/>
                  </a:cubicBezTo>
                  <a:cubicBezTo>
                    <a:pt x="1671" y="9862"/>
                    <a:pt x="1193" y="13462"/>
                    <a:pt x="1074" y="15671"/>
                  </a:cubicBezTo>
                  <a:cubicBezTo>
                    <a:pt x="955" y="17880"/>
                    <a:pt x="1193" y="18698"/>
                    <a:pt x="1909" y="18944"/>
                  </a:cubicBezTo>
                  <a:cubicBezTo>
                    <a:pt x="2625" y="19189"/>
                    <a:pt x="3819" y="18862"/>
                    <a:pt x="5370" y="16980"/>
                  </a:cubicBezTo>
                  <a:cubicBezTo>
                    <a:pt x="6922" y="15098"/>
                    <a:pt x="8831" y="11662"/>
                    <a:pt x="9965" y="9453"/>
                  </a:cubicBezTo>
                  <a:cubicBezTo>
                    <a:pt x="11098" y="7244"/>
                    <a:pt x="11456" y="6262"/>
                    <a:pt x="11635" y="5362"/>
                  </a:cubicBezTo>
                  <a:cubicBezTo>
                    <a:pt x="11814" y="4462"/>
                    <a:pt x="11814" y="3644"/>
                    <a:pt x="11516" y="3153"/>
                  </a:cubicBezTo>
                  <a:cubicBezTo>
                    <a:pt x="11218" y="2662"/>
                    <a:pt x="10621" y="2498"/>
                    <a:pt x="10203" y="2825"/>
                  </a:cubicBezTo>
                  <a:cubicBezTo>
                    <a:pt x="9786" y="3153"/>
                    <a:pt x="9547" y="3971"/>
                    <a:pt x="9428" y="4789"/>
                  </a:cubicBezTo>
                  <a:cubicBezTo>
                    <a:pt x="9308" y="5607"/>
                    <a:pt x="9308" y="6425"/>
                    <a:pt x="9905" y="7898"/>
                  </a:cubicBezTo>
                  <a:cubicBezTo>
                    <a:pt x="10502" y="9371"/>
                    <a:pt x="11695" y="11498"/>
                    <a:pt x="12292" y="12971"/>
                  </a:cubicBezTo>
                  <a:cubicBezTo>
                    <a:pt x="12888" y="14444"/>
                    <a:pt x="12888" y="15262"/>
                    <a:pt x="12709" y="15998"/>
                  </a:cubicBezTo>
                  <a:cubicBezTo>
                    <a:pt x="12530" y="16735"/>
                    <a:pt x="12172" y="17389"/>
                    <a:pt x="11635" y="17635"/>
                  </a:cubicBezTo>
                  <a:cubicBezTo>
                    <a:pt x="11098" y="17880"/>
                    <a:pt x="10382" y="17716"/>
                    <a:pt x="10144" y="17225"/>
                  </a:cubicBezTo>
                  <a:cubicBezTo>
                    <a:pt x="9905" y="16735"/>
                    <a:pt x="10144" y="15916"/>
                    <a:pt x="11158" y="14525"/>
                  </a:cubicBezTo>
                  <a:cubicBezTo>
                    <a:pt x="12172" y="13135"/>
                    <a:pt x="13962" y="11171"/>
                    <a:pt x="15752" y="9207"/>
                  </a:cubicBezTo>
                  <a:cubicBezTo>
                    <a:pt x="17543" y="7244"/>
                    <a:pt x="19333" y="5280"/>
                    <a:pt x="20347" y="3725"/>
                  </a:cubicBezTo>
                  <a:cubicBezTo>
                    <a:pt x="21361" y="2171"/>
                    <a:pt x="21600" y="1025"/>
                    <a:pt x="21361" y="453"/>
                  </a:cubicBezTo>
                  <a:cubicBezTo>
                    <a:pt x="21123" y="-120"/>
                    <a:pt x="20407" y="-120"/>
                    <a:pt x="19989" y="289"/>
                  </a:cubicBezTo>
                  <a:cubicBezTo>
                    <a:pt x="19571" y="698"/>
                    <a:pt x="19452" y="1516"/>
                    <a:pt x="19571" y="3316"/>
                  </a:cubicBezTo>
                  <a:cubicBezTo>
                    <a:pt x="19691" y="5116"/>
                    <a:pt x="20049" y="7898"/>
                    <a:pt x="20049" y="10762"/>
                  </a:cubicBezTo>
                  <a:cubicBezTo>
                    <a:pt x="20049" y="13625"/>
                    <a:pt x="19691" y="16571"/>
                    <a:pt x="18975" y="18371"/>
                  </a:cubicBezTo>
                  <a:cubicBezTo>
                    <a:pt x="18259" y="20171"/>
                    <a:pt x="17185" y="20825"/>
                    <a:pt x="1611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57200" y="7207752"/>
              <a:ext cx="12192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20700"/>
                    <a:pt x="2400" y="19800"/>
                    <a:pt x="3619" y="18900"/>
                  </a:cubicBezTo>
                  <a:cubicBezTo>
                    <a:pt x="4838" y="18000"/>
                    <a:pt x="6075" y="17100"/>
                    <a:pt x="7369" y="15525"/>
                  </a:cubicBezTo>
                  <a:cubicBezTo>
                    <a:pt x="8662" y="13950"/>
                    <a:pt x="10012" y="11700"/>
                    <a:pt x="11400" y="9675"/>
                  </a:cubicBezTo>
                  <a:cubicBezTo>
                    <a:pt x="12787" y="7650"/>
                    <a:pt x="14213" y="5850"/>
                    <a:pt x="15581" y="4275"/>
                  </a:cubicBezTo>
                  <a:cubicBezTo>
                    <a:pt x="16950" y="2700"/>
                    <a:pt x="18262" y="1350"/>
                    <a:pt x="19256" y="675"/>
                  </a:cubicBezTo>
                  <a:cubicBezTo>
                    <a:pt x="20250" y="0"/>
                    <a:pt x="209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43117" y="7271252"/>
              <a:ext cx="97613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080" y="21600"/>
                  </a:moveTo>
                  <a:cubicBezTo>
                    <a:pt x="847" y="21600"/>
                    <a:pt x="614" y="21600"/>
                    <a:pt x="381" y="21600"/>
                  </a:cubicBezTo>
                  <a:cubicBezTo>
                    <a:pt x="147" y="21600"/>
                    <a:pt x="-86" y="21600"/>
                    <a:pt x="31" y="21176"/>
                  </a:cubicBezTo>
                  <a:cubicBezTo>
                    <a:pt x="147" y="20753"/>
                    <a:pt x="614" y="19906"/>
                    <a:pt x="1640" y="19059"/>
                  </a:cubicBezTo>
                  <a:cubicBezTo>
                    <a:pt x="2666" y="18212"/>
                    <a:pt x="4253" y="17365"/>
                    <a:pt x="5839" y="16306"/>
                  </a:cubicBezTo>
                  <a:cubicBezTo>
                    <a:pt x="7425" y="15247"/>
                    <a:pt x="9011" y="13976"/>
                    <a:pt x="10714" y="12494"/>
                  </a:cubicBezTo>
                  <a:cubicBezTo>
                    <a:pt x="12417" y="11012"/>
                    <a:pt x="14236" y="9318"/>
                    <a:pt x="16056" y="7200"/>
                  </a:cubicBezTo>
                  <a:cubicBezTo>
                    <a:pt x="17875" y="5082"/>
                    <a:pt x="19695" y="2541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943099" y="6991852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911350" y="714425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2559050" y="6814052"/>
              <a:ext cx="82550" cy="410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0"/>
                  </a:moveTo>
                  <a:cubicBezTo>
                    <a:pt x="19938" y="443"/>
                    <a:pt x="18277" y="886"/>
                    <a:pt x="17723" y="2492"/>
                  </a:cubicBezTo>
                  <a:cubicBezTo>
                    <a:pt x="17169" y="4098"/>
                    <a:pt x="17723" y="6868"/>
                    <a:pt x="16615" y="9858"/>
                  </a:cubicBezTo>
                  <a:cubicBezTo>
                    <a:pt x="15508" y="12849"/>
                    <a:pt x="12738" y="16062"/>
                    <a:pt x="10523" y="18166"/>
                  </a:cubicBezTo>
                  <a:cubicBezTo>
                    <a:pt x="8308" y="20271"/>
                    <a:pt x="6646" y="21268"/>
                    <a:pt x="5262" y="21434"/>
                  </a:cubicBezTo>
                  <a:cubicBezTo>
                    <a:pt x="3877" y="21600"/>
                    <a:pt x="2769" y="20935"/>
                    <a:pt x="1938" y="20271"/>
                  </a:cubicBezTo>
                  <a:cubicBezTo>
                    <a:pt x="1108" y="19606"/>
                    <a:pt x="554" y="18942"/>
                    <a:pt x="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2451100" y="6769602"/>
              <a:ext cx="387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8" y="20509"/>
                    <a:pt x="236" y="19418"/>
                    <a:pt x="1770" y="17455"/>
                  </a:cubicBezTo>
                  <a:cubicBezTo>
                    <a:pt x="3305" y="15491"/>
                    <a:pt x="6256" y="12655"/>
                    <a:pt x="9502" y="9709"/>
                  </a:cubicBezTo>
                  <a:cubicBezTo>
                    <a:pt x="12748" y="6764"/>
                    <a:pt x="16289" y="3709"/>
                    <a:pt x="18354" y="2073"/>
                  </a:cubicBezTo>
                  <a:cubicBezTo>
                    <a:pt x="20420" y="436"/>
                    <a:pt x="21010" y="2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726266" y="7036060"/>
              <a:ext cx="137584" cy="18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4" fill="norm" stroke="1" extrusionOk="0">
                  <a:moveTo>
                    <a:pt x="16615" y="12405"/>
                  </a:moveTo>
                  <a:cubicBezTo>
                    <a:pt x="16615" y="9735"/>
                    <a:pt x="16615" y="7066"/>
                    <a:pt x="16449" y="5003"/>
                  </a:cubicBezTo>
                  <a:cubicBezTo>
                    <a:pt x="16283" y="2940"/>
                    <a:pt x="15951" y="1484"/>
                    <a:pt x="14954" y="634"/>
                  </a:cubicBezTo>
                  <a:cubicBezTo>
                    <a:pt x="13957" y="-215"/>
                    <a:pt x="12295" y="-458"/>
                    <a:pt x="9803" y="1484"/>
                  </a:cubicBezTo>
                  <a:cubicBezTo>
                    <a:pt x="7311" y="3425"/>
                    <a:pt x="3988" y="7551"/>
                    <a:pt x="2160" y="10585"/>
                  </a:cubicBezTo>
                  <a:cubicBezTo>
                    <a:pt x="332" y="13618"/>
                    <a:pt x="0" y="15560"/>
                    <a:pt x="0" y="17138"/>
                  </a:cubicBezTo>
                  <a:cubicBezTo>
                    <a:pt x="0" y="18715"/>
                    <a:pt x="332" y="19929"/>
                    <a:pt x="1329" y="20535"/>
                  </a:cubicBezTo>
                  <a:cubicBezTo>
                    <a:pt x="2326" y="21142"/>
                    <a:pt x="3988" y="21142"/>
                    <a:pt x="5815" y="19929"/>
                  </a:cubicBezTo>
                  <a:cubicBezTo>
                    <a:pt x="7643" y="18715"/>
                    <a:pt x="9637" y="16288"/>
                    <a:pt x="11132" y="14346"/>
                  </a:cubicBezTo>
                  <a:cubicBezTo>
                    <a:pt x="12628" y="12405"/>
                    <a:pt x="13625" y="10949"/>
                    <a:pt x="14788" y="11191"/>
                  </a:cubicBezTo>
                  <a:cubicBezTo>
                    <a:pt x="15951" y="11434"/>
                    <a:pt x="17280" y="13376"/>
                    <a:pt x="18443" y="14832"/>
                  </a:cubicBezTo>
                  <a:cubicBezTo>
                    <a:pt x="19606" y="16288"/>
                    <a:pt x="20603" y="17259"/>
                    <a:pt x="21600" y="18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882900" y="7023602"/>
              <a:ext cx="146050" cy="18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5274"/>
                  </a:moveTo>
                  <a:cubicBezTo>
                    <a:pt x="939" y="4270"/>
                    <a:pt x="1878" y="3265"/>
                    <a:pt x="3287" y="2888"/>
                  </a:cubicBezTo>
                  <a:cubicBezTo>
                    <a:pt x="4696" y="2512"/>
                    <a:pt x="6574" y="2763"/>
                    <a:pt x="8609" y="5023"/>
                  </a:cubicBezTo>
                  <a:cubicBezTo>
                    <a:pt x="10643" y="7284"/>
                    <a:pt x="12835" y="11553"/>
                    <a:pt x="13461" y="14316"/>
                  </a:cubicBezTo>
                  <a:cubicBezTo>
                    <a:pt x="14087" y="17079"/>
                    <a:pt x="13148" y="18335"/>
                    <a:pt x="11426" y="19465"/>
                  </a:cubicBezTo>
                  <a:cubicBezTo>
                    <a:pt x="9704" y="20595"/>
                    <a:pt x="7200" y="21600"/>
                    <a:pt x="5791" y="21349"/>
                  </a:cubicBezTo>
                  <a:cubicBezTo>
                    <a:pt x="4383" y="21098"/>
                    <a:pt x="4070" y="19591"/>
                    <a:pt x="5165" y="16451"/>
                  </a:cubicBezTo>
                  <a:cubicBezTo>
                    <a:pt x="6261" y="13312"/>
                    <a:pt x="8765" y="8540"/>
                    <a:pt x="11739" y="5526"/>
                  </a:cubicBezTo>
                  <a:cubicBezTo>
                    <a:pt x="14713" y="2512"/>
                    <a:pt x="18157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3002331" y="7049002"/>
              <a:ext cx="140919" cy="391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78" fill="norm" stroke="1" extrusionOk="0">
                  <a:moveTo>
                    <a:pt x="21463" y="0"/>
                  </a:moveTo>
                  <a:cubicBezTo>
                    <a:pt x="17594" y="0"/>
                    <a:pt x="13726" y="0"/>
                    <a:pt x="11147" y="290"/>
                  </a:cubicBezTo>
                  <a:cubicBezTo>
                    <a:pt x="8567" y="581"/>
                    <a:pt x="7278" y="1161"/>
                    <a:pt x="7278" y="1974"/>
                  </a:cubicBezTo>
                  <a:cubicBezTo>
                    <a:pt x="7278" y="2787"/>
                    <a:pt x="8567" y="3832"/>
                    <a:pt x="10018" y="4297"/>
                  </a:cubicBezTo>
                  <a:cubicBezTo>
                    <a:pt x="11469" y="4761"/>
                    <a:pt x="13081" y="4645"/>
                    <a:pt x="14532" y="4355"/>
                  </a:cubicBezTo>
                  <a:cubicBezTo>
                    <a:pt x="15982" y="4065"/>
                    <a:pt x="17272" y="3600"/>
                    <a:pt x="18400" y="3019"/>
                  </a:cubicBezTo>
                  <a:cubicBezTo>
                    <a:pt x="19529" y="2439"/>
                    <a:pt x="20496" y="1742"/>
                    <a:pt x="20496" y="1974"/>
                  </a:cubicBezTo>
                  <a:cubicBezTo>
                    <a:pt x="20496" y="2206"/>
                    <a:pt x="19529" y="3368"/>
                    <a:pt x="18562" y="5516"/>
                  </a:cubicBezTo>
                  <a:cubicBezTo>
                    <a:pt x="17594" y="7665"/>
                    <a:pt x="16627" y="10800"/>
                    <a:pt x="15499" y="13355"/>
                  </a:cubicBezTo>
                  <a:cubicBezTo>
                    <a:pt x="14370" y="15910"/>
                    <a:pt x="13081" y="17884"/>
                    <a:pt x="11630" y="19161"/>
                  </a:cubicBezTo>
                  <a:cubicBezTo>
                    <a:pt x="10179" y="20439"/>
                    <a:pt x="8567" y="21019"/>
                    <a:pt x="6794" y="21310"/>
                  </a:cubicBezTo>
                  <a:cubicBezTo>
                    <a:pt x="5021" y="21600"/>
                    <a:pt x="3087" y="21600"/>
                    <a:pt x="1797" y="20613"/>
                  </a:cubicBezTo>
                  <a:cubicBezTo>
                    <a:pt x="508" y="19626"/>
                    <a:pt x="-137" y="17652"/>
                    <a:pt x="24" y="16258"/>
                  </a:cubicBezTo>
                  <a:cubicBezTo>
                    <a:pt x="185" y="14865"/>
                    <a:pt x="1153" y="14052"/>
                    <a:pt x="2120" y="13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168650" y="6987919"/>
              <a:ext cx="165100" cy="202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7683"/>
                  </a:moveTo>
                  <a:cubicBezTo>
                    <a:pt x="831" y="8564"/>
                    <a:pt x="1662" y="9446"/>
                    <a:pt x="2908" y="9666"/>
                  </a:cubicBezTo>
                  <a:cubicBezTo>
                    <a:pt x="4154" y="9887"/>
                    <a:pt x="5815" y="9446"/>
                    <a:pt x="7615" y="8234"/>
                  </a:cubicBezTo>
                  <a:cubicBezTo>
                    <a:pt x="9415" y="7021"/>
                    <a:pt x="11354" y="5038"/>
                    <a:pt x="12462" y="3385"/>
                  </a:cubicBezTo>
                  <a:cubicBezTo>
                    <a:pt x="13569" y="1732"/>
                    <a:pt x="13846" y="409"/>
                    <a:pt x="13154" y="79"/>
                  </a:cubicBezTo>
                  <a:cubicBezTo>
                    <a:pt x="12462" y="-252"/>
                    <a:pt x="10800" y="409"/>
                    <a:pt x="8585" y="2944"/>
                  </a:cubicBezTo>
                  <a:cubicBezTo>
                    <a:pt x="6369" y="5479"/>
                    <a:pt x="3600" y="9887"/>
                    <a:pt x="2077" y="12752"/>
                  </a:cubicBezTo>
                  <a:cubicBezTo>
                    <a:pt x="554" y="15617"/>
                    <a:pt x="277" y="16940"/>
                    <a:pt x="138" y="18152"/>
                  </a:cubicBezTo>
                  <a:cubicBezTo>
                    <a:pt x="0" y="19364"/>
                    <a:pt x="0" y="20466"/>
                    <a:pt x="1385" y="20907"/>
                  </a:cubicBezTo>
                  <a:cubicBezTo>
                    <a:pt x="2769" y="21348"/>
                    <a:pt x="5538" y="21128"/>
                    <a:pt x="9138" y="18483"/>
                  </a:cubicBezTo>
                  <a:cubicBezTo>
                    <a:pt x="12738" y="15838"/>
                    <a:pt x="17169" y="10768"/>
                    <a:pt x="21600" y="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372858" y="6775952"/>
              <a:ext cx="81543" cy="398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25" fill="norm" stroke="1" extrusionOk="0">
                  <a:moveTo>
                    <a:pt x="19674" y="0"/>
                  </a:moveTo>
                  <a:cubicBezTo>
                    <a:pt x="14690" y="3411"/>
                    <a:pt x="9705" y="6821"/>
                    <a:pt x="6382" y="10061"/>
                  </a:cubicBezTo>
                  <a:cubicBezTo>
                    <a:pt x="3059" y="13301"/>
                    <a:pt x="1398" y="16371"/>
                    <a:pt x="567" y="18189"/>
                  </a:cubicBezTo>
                  <a:cubicBezTo>
                    <a:pt x="-264" y="20008"/>
                    <a:pt x="-264" y="20577"/>
                    <a:pt x="1121" y="20975"/>
                  </a:cubicBezTo>
                  <a:cubicBezTo>
                    <a:pt x="2505" y="21373"/>
                    <a:pt x="5274" y="21600"/>
                    <a:pt x="8874" y="21259"/>
                  </a:cubicBezTo>
                  <a:cubicBezTo>
                    <a:pt x="12474" y="20918"/>
                    <a:pt x="16905" y="20008"/>
                    <a:pt x="21336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314700" y="6998202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3966754" y="6707349"/>
              <a:ext cx="200963" cy="506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87" fill="norm" stroke="1" extrusionOk="0">
                  <a:moveTo>
                    <a:pt x="17087" y="12748"/>
                  </a:moveTo>
                  <a:cubicBezTo>
                    <a:pt x="16187" y="12481"/>
                    <a:pt x="15287" y="12215"/>
                    <a:pt x="14274" y="12170"/>
                  </a:cubicBezTo>
                  <a:cubicBezTo>
                    <a:pt x="13262" y="12126"/>
                    <a:pt x="12137" y="12303"/>
                    <a:pt x="10000" y="13237"/>
                  </a:cubicBezTo>
                  <a:cubicBezTo>
                    <a:pt x="7862" y="14170"/>
                    <a:pt x="4712" y="15859"/>
                    <a:pt x="2912" y="16926"/>
                  </a:cubicBezTo>
                  <a:cubicBezTo>
                    <a:pt x="1112" y="17992"/>
                    <a:pt x="662" y="18437"/>
                    <a:pt x="325" y="19059"/>
                  </a:cubicBezTo>
                  <a:cubicBezTo>
                    <a:pt x="-13" y="19681"/>
                    <a:pt x="-238" y="20481"/>
                    <a:pt x="437" y="20926"/>
                  </a:cubicBezTo>
                  <a:cubicBezTo>
                    <a:pt x="1112" y="21370"/>
                    <a:pt x="2687" y="21459"/>
                    <a:pt x="4712" y="20881"/>
                  </a:cubicBezTo>
                  <a:cubicBezTo>
                    <a:pt x="6737" y="20303"/>
                    <a:pt x="9212" y="19059"/>
                    <a:pt x="11462" y="17059"/>
                  </a:cubicBezTo>
                  <a:cubicBezTo>
                    <a:pt x="13712" y="15059"/>
                    <a:pt x="15737" y="12303"/>
                    <a:pt x="17087" y="9992"/>
                  </a:cubicBezTo>
                  <a:cubicBezTo>
                    <a:pt x="18437" y="7681"/>
                    <a:pt x="19112" y="5815"/>
                    <a:pt x="19562" y="4526"/>
                  </a:cubicBezTo>
                  <a:cubicBezTo>
                    <a:pt x="20012" y="3237"/>
                    <a:pt x="20237" y="2526"/>
                    <a:pt x="20575" y="1770"/>
                  </a:cubicBezTo>
                  <a:cubicBezTo>
                    <a:pt x="20912" y="1015"/>
                    <a:pt x="21362" y="215"/>
                    <a:pt x="21362" y="37"/>
                  </a:cubicBezTo>
                  <a:cubicBezTo>
                    <a:pt x="21362" y="-141"/>
                    <a:pt x="20912" y="303"/>
                    <a:pt x="20349" y="1948"/>
                  </a:cubicBezTo>
                  <a:cubicBezTo>
                    <a:pt x="19787" y="3592"/>
                    <a:pt x="19112" y="6437"/>
                    <a:pt x="18775" y="9326"/>
                  </a:cubicBezTo>
                  <a:cubicBezTo>
                    <a:pt x="18437" y="12215"/>
                    <a:pt x="18437" y="15148"/>
                    <a:pt x="18437" y="16837"/>
                  </a:cubicBezTo>
                  <a:cubicBezTo>
                    <a:pt x="18437" y="18526"/>
                    <a:pt x="18437" y="18970"/>
                    <a:pt x="18775" y="19015"/>
                  </a:cubicBezTo>
                  <a:cubicBezTo>
                    <a:pt x="19112" y="19059"/>
                    <a:pt x="19787" y="18703"/>
                    <a:pt x="20462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204063" y="6896602"/>
              <a:ext cx="50438" cy="2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35" fill="norm" stroke="1" extrusionOk="0">
                  <a:moveTo>
                    <a:pt x="5246" y="11833"/>
                  </a:moveTo>
                  <a:cubicBezTo>
                    <a:pt x="3446" y="14087"/>
                    <a:pt x="1646" y="16341"/>
                    <a:pt x="746" y="18125"/>
                  </a:cubicBezTo>
                  <a:cubicBezTo>
                    <a:pt x="-154" y="19910"/>
                    <a:pt x="-154" y="21224"/>
                    <a:pt x="296" y="21412"/>
                  </a:cubicBezTo>
                  <a:cubicBezTo>
                    <a:pt x="746" y="21600"/>
                    <a:pt x="1646" y="20661"/>
                    <a:pt x="3446" y="17280"/>
                  </a:cubicBezTo>
                  <a:cubicBezTo>
                    <a:pt x="5246" y="13899"/>
                    <a:pt x="7946" y="8077"/>
                    <a:pt x="11096" y="4790"/>
                  </a:cubicBezTo>
                  <a:cubicBezTo>
                    <a:pt x="14246" y="1503"/>
                    <a:pt x="17846" y="751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4310833" y="6951673"/>
              <a:ext cx="89717" cy="216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287" fill="norm" stroke="1" extrusionOk="0">
                  <a:moveTo>
                    <a:pt x="20807" y="2697"/>
                  </a:moveTo>
                  <a:cubicBezTo>
                    <a:pt x="16389" y="1658"/>
                    <a:pt x="11971" y="620"/>
                    <a:pt x="8534" y="204"/>
                  </a:cubicBezTo>
                  <a:cubicBezTo>
                    <a:pt x="5098" y="-211"/>
                    <a:pt x="2643" y="-3"/>
                    <a:pt x="1171" y="931"/>
                  </a:cubicBezTo>
                  <a:cubicBezTo>
                    <a:pt x="-302" y="1866"/>
                    <a:pt x="-793" y="3527"/>
                    <a:pt x="2152" y="5708"/>
                  </a:cubicBezTo>
                  <a:cubicBezTo>
                    <a:pt x="5098" y="7889"/>
                    <a:pt x="11480" y="10589"/>
                    <a:pt x="15162" y="12562"/>
                  </a:cubicBezTo>
                  <a:cubicBezTo>
                    <a:pt x="18843" y="14535"/>
                    <a:pt x="19825" y="15781"/>
                    <a:pt x="20316" y="16924"/>
                  </a:cubicBezTo>
                  <a:cubicBezTo>
                    <a:pt x="20807" y="18066"/>
                    <a:pt x="20807" y="19104"/>
                    <a:pt x="19580" y="19831"/>
                  </a:cubicBezTo>
                  <a:cubicBezTo>
                    <a:pt x="18352" y="20558"/>
                    <a:pt x="15898" y="20974"/>
                    <a:pt x="13443" y="21181"/>
                  </a:cubicBezTo>
                  <a:cubicBezTo>
                    <a:pt x="10989" y="21389"/>
                    <a:pt x="8534" y="21389"/>
                    <a:pt x="6571" y="20247"/>
                  </a:cubicBezTo>
                  <a:cubicBezTo>
                    <a:pt x="4607" y="19104"/>
                    <a:pt x="3134" y="16820"/>
                    <a:pt x="1662" y="14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4502149" y="6706102"/>
              <a:ext cx="95251" cy="45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0"/>
                  </a:moveTo>
                  <a:cubicBezTo>
                    <a:pt x="17760" y="2873"/>
                    <a:pt x="13920" y="5747"/>
                    <a:pt x="10320" y="8719"/>
                  </a:cubicBezTo>
                  <a:cubicBezTo>
                    <a:pt x="6720" y="11692"/>
                    <a:pt x="3360" y="14763"/>
                    <a:pt x="1680" y="16695"/>
                  </a:cubicBezTo>
                  <a:cubicBezTo>
                    <a:pt x="0" y="18628"/>
                    <a:pt x="0" y="19420"/>
                    <a:pt x="0" y="20064"/>
                  </a:cubicBezTo>
                  <a:cubicBezTo>
                    <a:pt x="0" y="20708"/>
                    <a:pt x="0" y="21204"/>
                    <a:pt x="1440" y="21402"/>
                  </a:cubicBezTo>
                  <a:cubicBezTo>
                    <a:pt x="2880" y="21600"/>
                    <a:pt x="5760" y="21501"/>
                    <a:pt x="7920" y="21055"/>
                  </a:cubicBezTo>
                  <a:cubicBezTo>
                    <a:pt x="10080" y="20609"/>
                    <a:pt x="11520" y="19817"/>
                    <a:pt x="12960" y="19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470400" y="6934702"/>
              <a:ext cx="177800" cy="16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2461"/>
                  </a:moveTo>
                  <a:cubicBezTo>
                    <a:pt x="2829" y="2187"/>
                    <a:pt x="5657" y="1914"/>
                    <a:pt x="8871" y="3418"/>
                  </a:cubicBezTo>
                  <a:cubicBezTo>
                    <a:pt x="12086" y="4922"/>
                    <a:pt x="15686" y="8203"/>
                    <a:pt x="17357" y="11347"/>
                  </a:cubicBezTo>
                  <a:cubicBezTo>
                    <a:pt x="19029" y="14491"/>
                    <a:pt x="18771" y="17499"/>
                    <a:pt x="17871" y="19276"/>
                  </a:cubicBezTo>
                  <a:cubicBezTo>
                    <a:pt x="16971" y="21053"/>
                    <a:pt x="15429" y="21600"/>
                    <a:pt x="14657" y="20643"/>
                  </a:cubicBezTo>
                  <a:cubicBezTo>
                    <a:pt x="13886" y="19686"/>
                    <a:pt x="13886" y="17225"/>
                    <a:pt x="15171" y="13534"/>
                  </a:cubicBezTo>
                  <a:cubicBezTo>
                    <a:pt x="16457" y="9843"/>
                    <a:pt x="19029" y="49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705713" y="6972802"/>
              <a:ext cx="18688" cy="13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18" fill="norm" stroke="1" extrusionOk="0">
                  <a:moveTo>
                    <a:pt x="21188" y="0"/>
                  </a:moveTo>
                  <a:cubicBezTo>
                    <a:pt x="16388" y="6125"/>
                    <a:pt x="11588" y="12251"/>
                    <a:pt x="7988" y="16119"/>
                  </a:cubicBezTo>
                  <a:cubicBezTo>
                    <a:pt x="4388" y="19988"/>
                    <a:pt x="1988" y="21600"/>
                    <a:pt x="788" y="21278"/>
                  </a:cubicBezTo>
                  <a:cubicBezTo>
                    <a:pt x="-412" y="20955"/>
                    <a:pt x="-412" y="18699"/>
                    <a:pt x="1988" y="16119"/>
                  </a:cubicBezTo>
                  <a:cubicBezTo>
                    <a:pt x="4388" y="13540"/>
                    <a:pt x="9188" y="10639"/>
                    <a:pt x="13988" y="7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724400" y="6871202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4791860" y="6750552"/>
              <a:ext cx="130611" cy="421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29" fill="norm" stroke="1" extrusionOk="0">
                  <a:moveTo>
                    <a:pt x="11701" y="0"/>
                  </a:moveTo>
                  <a:cubicBezTo>
                    <a:pt x="11358" y="3024"/>
                    <a:pt x="11015" y="6048"/>
                    <a:pt x="9987" y="8910"/>
                  </a:cubicBezTo>
                  <a:cubicBezTo>
                    <a:pt x="8958" y="11772"/>
                    <a:pt x="7244" y="14472"/>
                    <a:pt x="6044" y="16254"/>
                  </a:cubicBezTo>
                  <a:cubicBezTo>
                    <a:pt x="4844" y="18036"/>
                    <a:pt x="4158" y="18900"/>
                    <a:pt x="3130" y="19548"/>
                  </a:cubicBezTo>
                  <a:cubicBezTo>
                    <a:pt x="2101" y="20196"/>
                    <a:pt x="730" y="20628"/>
                    <a:pt x="215" y="20574"/>
                  </a:cubicBezTo>
                  <a:cubicBezTo>
                    <a:pt x="-299" y="20520"/>
                    <a:pt x="44" y="19980"/>
                    <a:pt x="1930" y="18630"/>
                  </a:cubicBezTo>
                  <a:cubicBezTo>
                    <a:pt x="3815" y="17280"/>
                    <a:pt x="7244" y="15120"/>
                    <a:pt x="9815" y="13770"/>
                  </a:cubicBezTo>
                  <a:cubicBezTo>
                    <a:pt x="12387" y="12420"/>
                    <a:pt x="14101" y="11880"/>
                    <a:pt x="15644" y="11772"/>
                  </a:cubicBezTo>
                  <a:cubicBezTo>
                    <a:pt x="17187" y="11664"/>
                    <a:pt x="18558" y="11988"/>
                    <a:pt x="19587" y="13014"/>
                  </a:cubicBezTo>
                  <a:cubicBezTo>
                    <a:pt x="20615" y="14040"/>
                    <a:pt x="21301" y="15768"/>
                    <a:pt x="21130" y="17172"/>
                  </a:cubicBezTo>
                  <a:cubicBezTo>
                    <a:pt x="20958" y="18576"/>
                    <a:pt x="19930" y="19656"/>
                    <a:pt x="17701" y="20358"/>
                  </a:cubicBezTo>
                  <a:cubicBezTo>
                    <a:pt x="15472" y="21060"/>
                    <a:pt x="12044" y="21384"/>
                    <a:pt x="9472" y="21492"/>
                  </a:cubicBezTo>
                  <a:cubicBezTo>
                    <a:pt x="6901" y="21600"/>
                    <a:pt x="5187" y="21492"/>
                    <a:pt x="4158" y="20898"/>
                  </a:cubicBezTo>
                  <a:cubicBezTo>
                    <a:pt x="3130" y="20304"/>
                    <a:pt x="2787" y="19224"/>
                    <a:pt x="2444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4994555" y="6757899"/>
              <a:ext cx="377546" cy="408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97" fill="norm" stroke="1" extrusionOk="0">
                  <a:moveTo>
                    <a:pt x="2337" y="12576"/>
                  </a:moveTo>
                  <a:cubicBezTo>
                    <a:pt x="1855" y="13573"/>
                    <a:pt x="1372" y="14570"/>
                    <a:pt x="950" y="15677"/>
                  </a:cubicBezTo>
                  <a:cubicBezTo>
                    <a:pt x="527" y="16785"/>
                    <a:pt x="165" y="18003"/>
                    <a:pt x="45" y="18890"/>
                  </a:cubicBezTo>
                  <a:cubicBezTo>
                    <a:pt x="-76" y="19776"/>
                    <a:pt x="45" y="20330"/>
                    <a:pt x="467" y="20330"/>
                  </a:cubicBezTo>
                  <a:cubicBezTo>
                    <a:pt x="889" y="20330"/>
                    <a:pt x="1613" y="19776"/>
                    <a:pt x="2217" y="19222"/>
                  </a:cubicBezTo>
                  <a:cubicBezTo>
                    <a:pt x="2820" y="18668"/>
                    <a:pt x="3303" y="18114"/>
                    <a:pt x="3725" y="17560"/>
                  </a:cubicBezTo>
                  <a:cubicBezTo>
                    <a:pt x="4147" y="17006"/>
                    <a:pt x="4509" y="16453"/>
                    <a:pt x="4690" y="16453"/>
                  </a:cubicBezTo>
                  <a:cubicBezTo>
                    <a:pt x="4871" y="16453"/>
                    <a:pt x="4871" y="17006"/>
                    <a:pt x="4811" y="17560"/>
                  </a:cubicBezTo>
                  <a:cubicBezTo>
                    <a:pt x="4751" y="18114"/>
                    <a:pt x="4630" y="18668"/>
                    <a:pt x="4630" y="19222"/>
                  </a:cubicBezTo>
                  <a:cubicBezTo>
                    <a:pt x="4630" y="19776"/>
                    <a:pt x="4751" y="20330"/>
                    <a:pt x="5113" y="20606"/>
                  </a:cubicBezTo>
                  <a:cubicBezTo>
                    <a:pt x="5475" y="20883"/>
                    <a:pt x="6078" y="20883"/>
                    <a:pt x="6983" y="19997"/>
                  </a:cubicBezTo>
                  <a:cubicBezTo>
                    <a:pt x="7888" y="19111"/>
                    <a:pt x="9095" y="17339"/>
                    <a:pt x="10543" y="14736"/>
                  </a:cubicBezTo>
                  <a:cubicBezTo>
                    <a:pt x="11991" y="12133"/>
                    <a:pt x="13680" y="8699"/>
                    <a:pt x="14947" y="6317"/>
                  </a:cubicBezTo>
                  <a:cubicBezTo>
                    <a:pt x="16215" y="3936"/>
                    <a:pt x="17059" y="2606"/>
                    <a:pt x="17602" y="1610"/>
                  </a:cubicBezTo>
                  <a:cubicBezTo>
                    <a:pt x="18145" y="613"/>
                    <a:pt x="18387" y="-52"/>
                    <a:pt x="18145" y="3"/>
                  </a:cubicBezTo>
                  <a:cubicBezTo>
                    <a:pt x="17904" y="59"/>
                    <a:pt x="17180" y="834"/>
                    <a:pt x="16215" y="2551"/>
                  </a:cubicBezTo>
                  <a:cubicBezTo>
                    <a:pt x="15249" y="4268"/>
                    <a:pt x="14042" y="6926"/>
                    <a:pt x="12956" y="9862"/>
                  </a:cubicBezTo>
                  <a:cubicBezTo>
                    <a:pt x="11870" y="12797"/>
                    <a:pt x="10905" y="16010"/>
                    <a:pt x="10422" y="17893"/>
                  </a:cubicBezTo>
                  <a:cubicBezTo>
                    <a:pt x="9940" y="19776"/>
                    <a:pt x="9940" y="20330"/>
                    <a:pt x="10181" y="20773"/>
                  </a:cubicBezTo>
                  <a:cubicBezTo>
                    <a:pt x="10422" y="21216"/>
                    <a:pt x="10905" y="21548"/>
                    <a:pt x="11267" y="21326"/>
                  </a:cubicBezTo>
                  <a:cubicBezTo>
                    <a:pt x="11629" y="21105"/>
                    <a:pt x="11870" y="20330"/>
                    <a:pt x="11750" y="18945"/>
                  </a:cubicBezTo>
                  <a:cubicBezTo>
                    <a:pt x="11629" y="17560"/>
                    <a:pt x="11146" y="15566"/>
                    <a:pt x="10483" y="14293"/>
                  </a:cubicBezTo>
                  <a:cubicBezTo>
                    <a:pt x="9819" y="13019"/>
                    <a:pt x="8974" y="12465"/>
                    <a:pt x="8854" y="12188"/>
                  </a:cubicBezTo>
                  <a:cubicBezTo>
                    <a:pt x="8733" y="11911"/>
                    <a:pt x="9336" y="11911"/>
                    <a:pt x="10422" y="12133"/>
                  </a:cubicBezTo>
                  <a:cubicBezTo>
                    <a:pt x="11508" y="12354"/>
                    <a:pt x="13077" y="12797"/>
                    <a:pt x="14223" y="13517"/>
                  </a:cubicBezTo>
                  <a:cubicBezTo>
                    <a:pt x="15370" y="14237"/>
                    <a:pt x="16094" y="15234"/>
                    <a:pt x="16396" y="16065"/>
                  </a:cubicBezTo>
                  <a:cubicBezTo>
                    <a:pt x="16697" y="16896"/>
                    <a:pt x="16577" y="17560"/>
                    <a:pt x="16275" y="18114"/>
                  </a:cubicBezTo>
                  <a:cubicBezTo>
                    <a:pt x="15973" y="18668"/>
                    <a:pt x="15490" y="19111"/>
                    <a:pt x="15309" y="19056"/>
                  </a:cubicBezTo>
                  <a:cubicBezTo>
                    <a:pt x="15128" y="19000"/>
                    <a:pt x="15249" y="18446"/>
                    <a:pt x="16033" y="16840"/>
                  </a:cubicBezTo>
                  <a:cubicBezTo>
                    <a:pt x="16818" y="15234"/>
                    <a:pt x="18266" y="12576"/>
                    <a:pt x="19292" y="11080"/>
                  </a:cubicBezTo>
                  <a:cubicBezTo>
                    <a:pt x="20317" y="9585"/>
                    <a:pt x="20921" y="9253"/>
                    <a:pt x="21524" y="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5358048" y="6968277"/>
              <a:ext cx="109303" cy="160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0957" fill="norm" stroke="1" extrusionOk="0">
                  <a:moveTo>
                    <a:pt x="21045" y="592"/>
                  </a:moveTo>
                  <a:cubicBezTo>
                    <a:pt x="18192" y="38"/>
                    <a:pt x="15339" y="-516"/>
                    <a:pt x="11671" y="869"/>
                  </a:cubicBezTo>
                  <a:cubicBezTo>
                    <a:pt x="8003" y="2253"/>
                    <a:pt x="3520" y="5576"/>
                    <a:pt x="1483" y="8899"/>
                  </a:cubicBezTo>
                  <a:cubicBezTo>
                    <a:pt x="-555" y="12222"/>
                    <a:pt x="-147" y="15546"/>
                    <a:pt x="668" y="17761"/>
                  </a:cubicBezTo>
                  <a:cubicBezTo>
                    <a:pt x="1483" y="19976"/>
                    <a:pt x="2705" y="21084"/>
                    <a:pt x="5151" y="20946"/>
                  </a:cubicBezTo>
                  <a:cubicBezTo>
                    <a:pt x="7596" y="20807"/>
                    <a:pt x="11264" y="19422"/>
                    <a:pt x="13505" y="16792"/>
                  </a:cubicBezTo>
                  <a:cubicBezTo>
                    <a:pt x="15747" y="14161"/>
                    <a:pt x="16562" y="10284"/>
                    <a:pt x="16358" y="7792"/>
                  </a:cubicBezTo>
                  <a:cubicBezTo>
                    <a:pt x="16154" y="5299"/>
                    <a:pt x="14932" y="4192"/>
                    <a:pt x="13709" y="3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5460999" y="6942970"/>
              <a:ext cx="161781" cy="213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996" fill="norm" stroke="1" extrusionOk="0">
                  <a:moveTo>
                    <a:pt x="0" y="4796"/>
                  </a:moveTo>
                  <a:cubicBezTo>
                    <a:pt x="1108" y="5627"/>
                    <a:pt x="2215" y="6458"/>
                    <a:pt x="2631" y="8431"/>
                  </a:cubicBezTo>
                  <a:cubicBezTo>
                    <a:pt x="3046" y="10404"/>
                    <a:pt x="2769" y="13519"/>
                    <a:pt x="2354" y="15596"/>
                  </a:cubicBezTo>
                  <a:cubicBezTo>
                    <a:pt x="1938" y="17673"/>
                    <a:pt x="1385" y="18711"/>
                    <a:pt x="1246" y="18296"/>
                  </a:cubicBezTo>
                  <a:cubicBezTo>
                    <a:pt x="1108" y="17881"/>
                    <a:pt x="1385" y="16011"/>
                    <a:pt x="3046" y="12896"/>
                  </a:cubicBezTo>
                  <a:cubicBezTo>
                    <a:pt x="4708" y="9781"/>
                    <a:pt x="7754" y="5419"/>
                    <a:pt x="10108" y="2823"/>
                  </a:cubicBezTo>
                  <a:cubicBezTo>
                    <a:pt x="12462" y="227"/>
                    <a:pt x="14123" y="-604"/>
                    <a:pt x="16062" y="434"/>
                  </a:cubicBezTo>
                  <a:cubicBezTo>
                    <a:pt x="18000" y="1473"/>
                    <a:pt x="20215" y="4381"/>
                    <a:pt x="20908" y="8119"/>
                  </a:cubicBezTo>
                  <a:cubicBezTo>
                    <a:pt x="21600" y="11858"/>
                    <a:pt x="20769" y="16427"/>
                    <a:pt x="19938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185798" y="6997721"/>
              <a:ext cx="181136" cy="20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28" fill="norm" stroke="1" extrusionOk="0">
                  <a:moveTo>
                    <a:pt x="646" y="8067"/>
                  </a:moveTo>
                  <a:cubicBezTo>
                    <a:pt x="395" y="6731"/>
                    <a:pt x="144" y="5395"/>
                    <a:pt x="270" y="5284"/>
                  </a:cubicBezTo>
                  <a:cubicBezTo>
                    <a:pt x="395" y="5172"/>
                    <a:pt x="898" y="6286"/>
                    <a:pt x="1149" y="8735"/>
                  </a:cubicBezTo>
                  <a:cubicBezTo>
                    <a:pt x="1400" y="11185"/>
                    <a:pt x="1400" y="14970"/>
                    <a:pt x="1149" y="17531"/>
                  </a:cubicBezTo>
                  <a:cubicBezTo>
                    <a:pt x="898" y="20092"/>
                    <a:pt x="395" y="21428"/>
                    <a:pt x="144" y="21428"/>
                  </a:cubicBezTo>
                  <a:cubicBezTo>
                    <a:pt x="-107" y="21428"/>
                    <a:pt x="-107" y="20092"/>
                    <a:pt x="772" y="16640"/>
                  </a:cubicBezTo>
                  <a:cubicBezTo>
                    <a:pt x="1651" y="13189"/>
                    <a:pt x="3409" y="7622"/>
                    <a:pt x="4791" y="4393"/>
                  </a:cubicBezTo>
                  <a:cubicBezTo>
                    <a:pt x="6172" y="1164"/>
                    <a:pt x="7177" y="273"/>
                    <a:pt x="8307" y="51"/>
                  </a:cubicBezTo>
                  <a:cubicBezTo>
                    <a:pt x="9437" y="-172"/>
                    <a:pt x="10693" y="273"/>
                    <a:pt x="11446" y="2723"/>
                  </a:cubicBezTo>
                  <a:cubicBezTo>
                    <a:pt x="12200" y="5172"/>
                    <a:pt x="12451" y="9626"/>
                    <a:pt x="12326" y="12409"/>
                  </a:cubicBezTo>
                  <a:cubicBezTo>
                    <a:pt x="12200" y="15193"/>
                    <a:pt x="11698" y="16306"/>
                    <a:pt x="11446" y="16195"/>
                  </a:cubicBezTo>
                  <a:cubicBezTo>
                    <a:pt x="11195" y="16084"/>
                    <a:pt x="11195" y="14748"/>
                    <a:pt x="12326" y="12075"/>
                  </a:cubicBezTo>
                  <a:cubicBezTo>
                    <a:pt x="13456" y="9403"/>
                    <a:pt x="15716" y="5395"/>
                    <a:pt x="17349" y="3057"/>
                  </a:cubicBezTo>
                  <a:cubicBezTo>
                    <a:pt x="18981" y="719"/>
                    <a:pt x="19986" y="51"/>
                    <a:pt x="20614" y="385"/>
                  </a:cubicBezTo>
                  <a:cubicBezTo>
                    <a:pt x="21242" y="719"/>
                    <a:pt x="21493" y="2055"/>
                    <a:pt x="21493" y="5284"/>
                  </a:cubicBezTo>
                  <a:cubicBezTo>
                    <a:pt x="21493" y="8513"/>
                    <a:pt x="21242" y="13634"/>
                    <a:pt x="20991" y="18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413500" y="6967542"/>
              <a:ext cx="291011" cy="19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83" fill="norm" stroke="1" extrusionOk="0">
                  <a:moveTo>
                    <a:pt x="0" y="12843"/>
                  </a:moveTo>
                  <a:cubicBezTo>
                    <a:pt x="470" y="11479"/>
                    <a:pt x="939" y="10115"/>
                    <a:pt x="1330" y="8750"/>
                  </a:cubicBezTo>
                  <a:cubicBezTo>
                    <a:pt x="1722" y="7386"/>
                    <a:pt x="2035" y="6022"/>
                    <a:pt x="2113" y="6590"/>
                  </a:cubicBezTo>
                  <a:cubicBezTo>
                    <a:pt x="2191" y="7159"/>
                    <a:pt x="2035" y="9660"/>
                    <a:pt x="1957" y="12161"/>
                  </a:cubicBezTo>
                  <a:cubicBezTo>
                    <a:pt x="1878" y="14662"/>
                    <a:pt x="1878" y="17163"/>
                    <a:pt x="2113" y="18868"/>
                  </a:cubicBezTo>
                  <a:cubicBezTo>
                    <a:pt x="2348" y="20574"/>
                    <a:pt x="2817" y="21483"/>
                    <a:pt x="3443" y="21483"/>
                  </a:cubicBezTo>
                  <a:cubicBezTo>
                    <a:pt x="4070" y="21483"/>
                    <a:pt x="4852" y="20574"/>
                    <a:pt x="5635" y="18868"/>
                  </a:cubicBezTo>
                  <a:cubicBezTo>
                    <a:pt x="6417" y="17163"/>
                    <a:pt x="7200" y="14662"/>
                    <a:pt x="7826" y="12843"/>
                  </a:cubicBezTo>
                  <a:cubicBezTo>
                    <a:pt x="8452" y="11024"/>
                    <a:pt x="8922" y="9887"/>
                    <a:pt x="9157" y="9887"/>
                  </a:cubicBezTo>
                  <a:cubicBezTo>
                    <a:pt x="9391" y="9887"/>
                    <a:pt x="9391" y="11024"/>
                    <a:pt x="9391" y="12161"/>
                  </a:cubicBezTo>
                  <a:cubicBezTo>
                    <a:pt x="9391" y="13298"/>
                    <a:pt x="9391" y="14435"/>
                    <a:pt x="9470" y="15571"/>
                  </a:cubicBezTo>
                  <a:cubicBezTo>
                    <a:pt x="9548" y="16708"/>
                    <a:pt x="9704" y="17845"/>
                    <a:pt x="10174" y="18414"/>
                  </a:cubicBezTo>
                  <a:cubicBezTo>
                    <a:pt x="10643" y="18982"/>
                    <a:pt x="11426" y="18982"/>
                    <a:pt x="12913" y="17277"/>
                  </a:cubicBezTo>
                  <a:cubicBezTo>
                    <a:pt x="14400" y="15571"/>
                    <a:pt x="16591" y="12161"/>
                    <a:pt x="17922" y="9660"/>
                  </a:cubicBezTo>
                  <a:cubicBezTo>
                    <a:pt x="19252" y="7159"/>
                    <a:pt x="19722" y="5567"/>
                    <a:pt x="20113" y="4089"/>
                  </a:cubicBezTo>
                  <a:cubicBezTo>
                    <a:pt x="20504" y="2611"/>
                    <a:pt x="20817" y="1247"/>
                    <a:pt x="20583" y="565"/>
                  </a:cubicBezTo>
                  <a:cubicBezTo>
                    <a:pt x="20348" y="-117"/>
                    <a:pt x="19565" y="-117"/>
                    <a:pt x="18861" y="224"/>
                  </a:cubicBezTo>
                  <a:cubicBezTo>
                    <a:pt x="18157" y="565"/>
                    <a:pt x="17530" y="1247"/>
                    <a:pt x="17217" y="2157"/>
                  </a:cubicBezTo>
                  <a:cubicBezTo>
                    <a:pt x="16904" y="3066"/>
                    <a:pt x="16904" y="4203"/>
                    <a:pt x="17452" y="5681"/>
                  </a:cubicBezTo>
                  <a:cubicBezTo>
                    <a:pt x="18000" y="7159"/>
                    <a:pt x="19096" y="8978"/>
                    <a:pt x="19878" y="10683"/>
                  </a:cubicBezTo>
                  <a:cubicBezTo>
                    <a:pt x="20661" y="12388"/>
                    <a:pt x="21130" y="13980"/>
                    <a:pt x="21365" y="15344"/>
                  </a:cubicBezTo>
                  <a:cubicBezTo>
                    <a:pt x="21600" y="16708"/>
                    <a:pt x="21600" y="17845"/>
                    <a:pt x="21130" y="18755"/>
                  </a:cubicBezTo>
                  <a:cubicBezTo>
                    <a:pt x="20661" y="19664"/>
                    <a:pt x="19722" y="20346"/>
                    <a:pt x="19096" y="19891"/>
                  </a:cubicBezTo>
                  <a:cubicBezTo>
                    <a:pt x="18470" y="19437"/>
                    <a:pt x="18157" y="17845"/>
                    <a:pt x="17843" y="16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6821346" y="6731502"/>
              <a:ext cx="87455" cy="42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48" fill="norm" stroke="1" extrusionOk="0">
                  <a:moveTo>
                    <a:pt x="21249" y="0"/>
                  </a:moveTo>
                  <a:cubicBezTo>
                    <a:pt x="17135" y="2700"/>
                    <a:pt x="13020" y="5400"/>
                    <a:pt x="9420" y="8532"/>
                  </a:cubicBezTo>
                  <a:cubicBezTo>
                    <a:pt x="5820" y="11664"/>
                    <a:pt x="2735" y="15228"/>
                    <a:pt x="1192" y="17496"/>
                  </a:cubicBezTo>
                  <a:cubicBezTo>
                    <a:pt x="-351" y="19764"/>
                    <a:pt x="-351" y="20736"/>
                    <a:pt x="935" y="21168"/>
                  </a:cubicBezTo>
                  <a:cubicBezTo>
                    <a:pt x="2220" y="21600"/>
                    <a:pt x="4792" y="21492"/>
                    <a:pt x="7106" y="21114"/>
                  </a:cubicBezTo>
                  <a:cubicBezTo>
                    <a:pt x="9420" y="20736"/>
                    <a:pt x="11478" y="20088"/>
                    <a:pt x="13535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6788149" y="6966452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7308850" y="6712452"/>
              <a:ext cx="133350" cy="475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0"/>
                  </a:moveTo>
                  <a:cubicBezTo>
                    <a:pt x="17143" y="2676"/>
                    <a:pt x="12686" y="5352"/>
                    <a:pt x="9771" y="8411"/>
                  </a:cubicBezTo>
                  <a:cubicBezTo>
                    <a:pt x="6857" y="11469"/>
                    <a:pt x="5486" y="14910"/>
                    <a:pt x="4800" y="17108"/>
                  </a:cubicBezTo>
                  <a:cubicBezTo>
                    <a:pt x="4114" y="19306"/>
                    <a:pt x="4114" y="20262"/>
                    <a:pt x="4971" y="20835"/>
                  </a:cubicBezTo>
                  <a:cubicBezTo>
                    <a:pt x="5829" y="21409"/>
                    <a:pt x="7543" y="21600"/>
                    <a:pt x="9086" y="21361"/>
                  </a:cubicBezTo>
                  <a:cubicBezTo>
                    <a:pt x="10629" y="21122"/>
                    <a:pt x="12000" y="20453"/>
                    <a:pt x="13371" y="19163"/>
                  </a:cubicBezTo>
                  <a:cubicBezTo>
                    <a:pt x="14743" y="17873"/>
                    <a:pt x="16114" y="15961"/>
                    <a:pt x="15943" y="14480"/>
                  </a:cubicBezTo>
                  <a:cubicBezTo>
                    <a:pt x="15771" y="12998"/>
                    <a:pt x="14057" y="11947"/>
                    <a:pt x="12000" y="11421"/>
                  </a:cubicBezTo>
                  <a:cubicBezTo>
                    <a:pt x="9943" y="10896"/>
                    <a:pt x="7543" y="10896"/>
                    <a:pt x="5486" y="11230"/>
                  </a:cubicBezTo>
                  <a:cubicBezTo>
                    <a:pt x="3429" y="11565"/>
                    <a:pt x="1714" y="12234"/>
                    <a:pt x="0" y="12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7497099" y="6910515"/>
              <a:ext cx="161001" cy="201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786" fill="norm" stroke="1" extrusionOk="0">
                  <a:moveTo>
                    <a:pt x="3618" y="11002"/>
                  </a:moveTo>
                  <a:cubicBezTo>
                    <a:pt x="4172" y="8821"/>
                    <a:pt x="4726" y="6639"/>
                    <a:pt x="5695" y="4566"/>
                  </a:cubicBezTo>
                  <a:cubicBezTo>
                    <a:pt x="6664" y="2493"/>
                    <a:pt x="8049" y="530"/>
                    <a:pt x="8187" y="93"/>
                  </a:cubicBezTo>
                  <a:cubicBezTo>
                    <a:pt x="8326" y="-343"/>
                    <a:pt x="7218" y="748"/>
                    <a:pt x="5418" y="3475"/>
                  </a:cubicBezTo>
                  <a:cubicBezTo>
                    <a:pt x="3618" y="6202"/>
                    <a:pt x="1126" y="10566"/>
                    <a:pt x="295" y="13948"/>
                  </a:cubicBezTo>
                  <a:cubicBezTo>
                    <a:pt x="-536" y="17330"/>
                    <a:pt x="295" y="19730"/>
                    <a:pt x="4033" y="20493"/>
                  </a:cubicBezTo>
                  <a:cubicBezTo>
                    <a:pt x="7772" y="21257"/>
                    <a:pt x="14418" y="20384"/>
                    <a:pt x="21064" y="19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8097838" y="6607925"/>
              <a:ext cx="653594" cy="74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72" fill="norm" stroke="1" extrusionOk="0">
                  <a:moveTo>
                    <a:pt x="7055" y="816"/>
                  </a:moveTo>
                  <a:cubicBezTo>
                    <a:pt x="6776" y="572"/>
                    <a:pt x="6498" y="328"/>
                    <a:pt x="6149" y="176"/>
                  </a:cubicBezTo>
                  <a:cubicBezTo>
                    <a:pt x="5801" y="23"/>
                    <a:pt x="5383" y="-38"/>
                    <a:pt x="5034" y="23"/>
                  </a:cubicBezTo>
                  <a:cubicBezTo>
                    <a:pt x="4686" y="84"/>
                    <a:pt x="4407" y="267"/>
                    <a:pt x="4059" y="1030"/>
                  </a:cubicBezTo>
                  <a:cubicBezTo>
                    <a:pt x="3711" y="1793"/>
                    <a:pt x="3293" y="3135"/>
                    <a:pt x="3153" y="4782"/>
                  </a:cubicBezTo>
                  <a:cubicBezTo>
                    <a:pt x="3014" y="6430"/>
                    <a:pt x="3153" y="8382"/>
                    <a:pt x="3293" y="9969"/>
                  </a:cubicBezTo>
                  <a:cubicBezTo>
                    <a:pt x="3432" y="11555"/>
                    <a:pt x="3571" y="12776"/>
                    <a:pt x="3536" y="13508"/>
                  </a:cubicBezTo>
                  <a:cubicBezTo>
                    <a:pt x="3502" y="14240"/>
                    <a:pt x="3293" y="14484"/>
                    <a:pt x="3014" y="14606"/>
                  </a:cubicBezTo>
                  <a:cubicBezTo>
                    <a:pt x="2735" y="14728"/>
                    <a:pt x="2387" y="14728"/>
                    <a:pt x="1864" y="14362"/>
                  </a:cubicBezTo>
                  <a:cubicBezTo>
                    <a:pt x="1342" y="13996"/>
                    <a:pt x="645" y="13264"/>
                    <a:pt x="296" y="12715"/>
                  </a:cubicBezTo>
                  <a:cubicBezTo>
                    <a:pt x="-52" y="12165"/>
                    <a:pt x="-52" y="11799"/>
                    <a:pt x="87" y="11525"/>
                  </a:cubicBezTo>
                  <a:cubicBezTo>
                    <a:pt x="227" y="11250"/>
                    <a:pt x="505" y="11067"/>
                    <a:pt x="1063" y="10793"/>
                  </a:cubicBezTo>
                  <a:cubicBezTo>
                    <a:pt x="1620" y="10518"/>
                    <a:pt x="2456" y="10152"/>
                    <a:pt x="3049" y="9938"/>
                  </a:cubicBezTo>
                  <a:cubicBezTo>
                    <a:pt x="3641" y="9725"/>
                    <a:pt x="3989" y="9664"/>
                    <a:pt x="4338" y="9542"/>
                  </a:cubicBezTo>
                  <a:cubicBezTo>
                    <a:pt x="4686" y="9420"/>
                    <a:pt x="5034" y="9237"/>
                    <a:pt x="5278" y="9298"/>
                  </a:cubicBezTo>
                  <a:cubicBezTo>
                    <a:pt x="5522" y="9359"/>
                    <a:pt x="5662" y="9664"/>
                    <a:pt x="5696" y="10213"/>
                  </a:cubicBezTo>
                  <a:cubicBezTo>
                    <a:pt x="5731" y="10762"/>
                    <a:pt x="5662" y="11555"/>
                    <a:pt x="5627" y="12104"/>
                  </a:cubicBezTo>
                  <a:cubicBezTo>
                    <a:pt x="5592" y="12654"/>
                    <a:pt x="5592" y="12959"/>
                    <a:pt x="5766" y="13111"/>
                  </a:cubicBezTo>
                  <a:cubicBezTo>
                    <a:pt x="5940" y="13264"/>
                    <a:pt x="6289" y="13264"/>
                    <a:pt x="6567" y="13111"/>
                  </a:cubicBezTo>
                  <a:cubicBezTo>
                    <a:pt x="6846" y="12959"/>
                    <a:pt x="7055" y="12654"/>
                    <a:pt x="7229" y="12318"/>
                  </a:cubicBezTo>
                  <a:cubicBezTo>
                    <a:pt x="7403" y="11982"/>
                    <a:pt x="7543" y="11616"/>
                    <a:pt x="7682" y="11281"/>
                  </a:cubicBezTo>
                  <a:cubicBezTo>
                    <a:pt x="7822" y="10945"/>
                    <a:pt x="7961" y="10640"/>
                    <a:pt x="7996" y="10640"/>
                  </a:cubicBezTo>
                  <a:cubicBezTo>
                    <a:pt x="8031" y="10640"/>
                    <a:pt x="7961" y="10945"/>
                    <a:pt x="7926" y="11250"/>
                  </a:cubicBezTo>
                  <a:cubicBezTo>
                    <a:pt x="7891" y="11555"/>
                    <a:pt x="7891" y="11860"/>
                    <a:pt x="7926" y="12165"/>
                  </a:cubicBezTo>
                  <a:cubicBezTo>
                    <a:pt x="7961" y="12470"/>
                    <a:pt x="8031" y="12776"/>
                    <a:pt x="8240" y="12959"/>
                  </a:cubicBezTo>
                  <a:cubicBezTo>
                    <a:pt x="8449" y="13142"/>
                    <a:pt x="8797" y="13203"/>
                    <a:pt x="9111" y="13142"/>
                  </a:cubicBezTo>
                  <a:cubicBezTo>
                    <a:pt x="9424" y="13081"/>
                    <a:pt x="9703" y="12898"/>
                    <a:pt x="10225" y="12074"/>
                  </a:cubicBezTo>
                  <a:cubicBezTo>
                    <a:pt x="10748" y="11250"/>
                    <a:pt x="11514" y="9786"/>
                    <a:pt x="12176" y="8169"/>
                  </a:cubicBezTo>
                  <a:cubicBezTo>
                    <a:pt x="12838" y="6552"/>
                    <a:pt x="13396" y="4782"/>
                    <a:pt x="13709" y="3654"/>
                  </a:cubicBezTo>
                  <a:cubicBezTo>
                    <a:pt x="14023" y="2525"/>
                    <a:pt x="14093" y="2037"/>
                    <a:pt x="13988" y="2037"/>
                  </a:cubicBezTo>
                  <a:cubicBezTo>
                    <a:pt x="13883" y="2037"/>
                    <a:pt x="13605" y="2525"/>
                    <a:pt x="13222" y="3745"/>
                  </a:cubicBezTo>
                  <a:cubicBezTo>
                    <a:pt x="12838" y="4965"/>
                    <a:pt x="12351" y="6918"/>
                    <a:pt x="11967" y="8718"/>
                  </a:cubicBezTo>
                  <a:cubicBezTo>
                    <a:pt x="11584" y="10518"/>
                    <a:pt x="11305" y="12165"/>
                    <a:pt x="11201" y="13172"/>
                  </a:cubicBezTo>
                  <a:cubicBezTo>
                    <a:pt x="11096" y="14179"/>
                    <a:pt x="11166" y="14545"/>
                    <a:pt x="11445" y="14576"/>
                  </a:cubicBezTo>
                  <a:cubicBezTo>
                    <a:pt x="11723" y="14606"/>
                    <a:pt x="12211" y="14301"/>
                    <a:pt x="12978" y="13172"/>
                  </a:cubicBezTo>
                  <a:cubicBezTo>
                    <a:pt x="13744" y="12043"/>
                    <a:pt x="14789" y="10091"/>
                    <a:pt x="15695" y="8321"/>
                  </a:cubicBezTo>
                  <a:cubicBezTo>
                    <a:pt x="16601" y="6552"/>
                    <a:pt x="17367" y="4965"/>
                    <a:pt x="17785" y="4020"/>
                  </a:cubicBezTo>
                  <a:cubicBezTo>
                    <a:pt x="18203" y="3074"/>
                    <a:pt x="18273" y="2769"/>
                    <a:pt x="18169" y="2769"/>
                  </a:cubicBezTo>
                  <a:cubicBezTo>
                    <a:pt x="18064" y="2769"/>
                    <a:pt x="17785" y="3074"/>
                    <a:pt x="17333" y="4081"/>
                  </a:cubicBezTo>
                  <a:cubicBezTo>
                    <a:pt x="16880" y="5087"/>
                    <a:pt x="16253" y="6796"/>
                    <a:pt x="15834" y="8291"/>
                  </a:cubicBezTo>
                  <a:cubicBezTo>
                    <a:pt x="15416" y="9786"/>
                    <a:pt x="15207" y="11067"/>
                    <a:pt x="15138" y="11860"/>
                  </a:cubicBezTo>
                  <a:cubicBezTo>
                    <a:pt x="15068" y="12654"/>
                    <a:pt x="15138" y="12959"/>
                    <a:pt x="15347" y="13050"/>
                  </a:cubicBezTo>
                  <a:cubicBezTo>
                    <a:pt x="15556" y="13142"/>
                    <a:pt x="15904" y="13020"/>
                    <a:pt x="16253" y="12654"/>
                  </a:cubicBezTo>
                  <a:cubicBezTo>
                    <a:pt x="16601" y="12287"/>
                    <a:pt x="16949" y="11677"/>
                    <a:pt x="17228" y="11220"/>
                  </a:cubicBezTo>
                  <a:cubicBezTo>
                    <a:pt x="17507" y="10762"/>
                    <a:pt x="17716" y="10457"/>
                    <a:pt x="17785" y="10487"/>
                  </a:cubicBezTo>
                  <a:cubicBezTo>
                    <a:pt x="17855" y="10518"/>
                    <a:pt x="17785" y="10884"/>
                    <a:pt x="17751" y="11220"/>
                  </a:cubicBezTo>
                  <a:cubicBezTo>
                    <a:pt x="17716" y="11555"/>
                    <a:pt x="17716" y="11860"/>
                    <a:pt x="17855" y="12104"/>
                  </a:cubicBezTo>
                  <a:cubicBezTo>
                    <a:pt x="17994" y="12348"/>
                    <a:pt x="18273" y="12531"/>
                    <a:pt x="18587" y="12562"/>
                  </a:cubicBezTo>
                  <a:cubicBezTo>
                    <a:pt x="18900" y="12593"/>
                    <a:pt x="19249" y="12470"/>
                    <a:pt x="19527" y="12257"/>
                  </a:cubicBezTo>
                  <a:cubicBezTo>
                    <a:pt x="19806" y="12043"/>
                    <a:pt x="20015" y="11738"/>
                    <a:pt x="20154" y="11433"/>
                  </a:cubicBezTo>
                  <a:cubicBezTo>
                    <a:pt x="20294" y="11128"/>
                    <a:pt x="20363" y="10823"/>
                    <a:pt x="20433" y="10823"/>
                  </a:cubicBezTo>
                  <a:cubicBezTo>
                    <a:pt x="20503" y="10823"/>
                    <a:pt x="20573" y="11128"/>
                    <a:pt x="20816" y="12470"/>
                  </a:cubicBezTo>
                  <a:cubicBezTo>
                    <a:pt x="21060" y="13813"/>
                    <a:pt x="21478" y="16193"/>
                    <a:pt x="21513" y="17840"/>
                  </a:cubicBezTo>
                  <a:cubicBezTo>
                    <a:pt x="21548" y="19487"/>
                    <a:pt x="21200" y="20403"/>
                    <a:pt x="20642" y="20921"/>
                  </a:cubicBezTo>
                  <a:cubicBezTo>
                    <a:pt x="20085" y="21440"/>
                    <a:pt x="19318" y="21562"/>
                    <a:pt x="18726" y="21013"/>
                  </a:cubicBezTo>
                  <a:cubicBezTo>
                    <a:pt x="18134" y="20464"/>
                    <a:pt x="17716" y="19243"/>
                    <a:pt x="17298" y="18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9251950" y="6971587"/>
              <a:ext cx="69850" cy="185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21600" y="5236"/>
                  </a:moveTo>
                  <a:cubicBezTo>
                    <a:pt x="20945" y="4023"/>
                    <a:pt x="20291" y="2809"/>
                    <a:pt x="18327" y="1839"/>
                  </a:cubicBezTo>
                  <a:cubicBezTo>
                    <a:pt x="16364" y="868"/>
                    <a:pt x="13091" y="140"/>
                    <a:pt x="9818" y="18"/>
                  </a:cubicBezTo>
                  <a:cubicBezTo>
                    <a:pt x="6545" y="-103"/>
                    <a:pt x="3273" y="382"/>
                    <a:pt x="2291" y="1717"/>
                  </a:cubicBezTo>
                  <a:cubicBezTo>
                    <a:pt x="1309" y="3052"/>
                    <a:pt x="2618" y="5236"/>
                    <a:pt x="5891" y="7299"/>
                  </a:cubicBezTo>
                  <a:cubicBezTo>
                    <a:pt x="9164" y="9362"/>
                    <a:pt x="14400" y="11304"/>
                    <a:pt x="16364" y="13488"/>
                  </a:cubicBezTo>
                  <a:cubicBezTo>
                    <a:pt x="18327" y="15672"/>
                    <a:pt x="17018" y="18099"/>
                    <a:pt x="14727" y="19555"/>
                  </a:cubicBezTo>
                  <a:cubicBezTo>
                    <a:pt x="12436" y="21012"/>
                    <a:pt x="9164" y="21497"/>
                    <a:pt x="6545" y="21254"/>
                  </a:cubicBezTo>
                  <a:cubicBezTo>
                    <a:pt x="3927" y="21012"/>
                    <a:pt x="1964" y="20041"/>
                    <a:pt x="0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9395006" y="6947402"/>
              <a:ext cx="130709" cy="44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510" fill="norm" stroke="1" extrusionOk="0">
                  <a:moveTo>
                    <a:pt x="9589" y="6756"/>
                  </a:moveTo>
                  <a:cubicBezTo>
                    <a:pt x="8239" y="8701"/>
                    <a:pt x="6890" y="10646"/>
                    <a:pt x="5540" y="12847"/>
                  </a:cubicBezTo>
                  <a:cubicBezTo>
                    <a:pt x="4189" y="15048"/>
                    <a:pt x="2840" y="17505"/>
                    <a:pt x="1996" y="19092"/>
                  </a:cubicBezTo>
                  <a:cubicBezTo>
                    <a:pt x="1152" y="20679"/>
                    <a:pt x="815" y="21395"/>
                    <a:pt x="477" y="21498"/>
                  </a:cubicBezTo>
                  <a:cubicBezTo>
                    <a:pt x="140" y="21600"/>
                    <a:pt x="-198" y="21088"/>
                    <a:pt x="140" y="19194"/>
                  </a:cubicBezTo>
                  <a:cubicBezTo>
                    <a:pt x="477" y="17300"/>
                    <a:pt x="1490" y="14025"/>
                    <a:pt x="3177" y="11005"/>
                  </a:cubicBezTo>
                  <a:cubicBezTo>
                    <a:pt x="4865" y="7985"/>
                    <a:pt x="7227" y="5221"/>
                    <a:pt x="8915" y="3532"/>
                  </a:cubicBezTo>
                  <a:cubicBezTo>
                    <a:pt x="10602" y="1843"/>
                    <a:pt x="11614" y="1228"/>
                    <a:pt x="12796" y="768"/>
                  </a:cubicBezTo>
                  <a:cubicBezTo>
                    <a:pt x="13977" y="307"/>
                    <a:pt x="15327" y="0"/>
                    <a:pt x="16677" y="0"/>
                  </a:cubicBezTo>
                  <a:cubicBezTo>
                    <a:pt x="18027" y="0"/>
                    <a:pt x="19377" y="307"/>
                    <a:pt x="20221" y="1382"/>
                  </a:cubicBezTo>
                  <a:cubicBezTo>
                    <a:pt x="21064" y="2457"/>
                    <a:pt x="21402" y="4300"/>
                    <a:pt x="18871" y="5886"/>
                  </a:cubicBezTo>
                  <a:cubicBezTo>
                    <a:pt x="16339" y="7473"/>
                    <a:pt x="10940" y="8804"/>
                    <a:pt x="7396" y="9367"/>
                  </a:cubicBezTo>
                  <a:cubicBezTo>
                    <a:pt x="3852" y="9930"/>
                    <a:pt x="2165" y="9725"/>
                    <a:pt x="477" y="9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9521604" y="6960187"/>
              <a:ext cx="85946" cy="17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013" fill="norm" stroke="1" extrusionOk="0">
                  <a:moveTo>
                    <a:pt x="14711" y="7704"/>
                  </a:moveTo>
                  <a:cubicBezTo>
                    <a:pt x="12139" y="7704"/>
                    <a:pt x="9568" y="7704"/>
                    <a:pt x="9568" y="7447"/>
                  </a:cubicBezTo>
                  <a:cubicBezTo>
                    <a:pt x="9568" y="7190"/>
                    <a:pt x="12139" y="6676"/>
                    <a:pt x="14196" y="5904"/>
                  </a:cubicBezTo>
                  <a:cubicBezTo>
                    <a:pt x="16253" y="5133"/>
                    <a:pt x="17796" y="4104"/>
                    <a:pt x="18053" y="2947"/>
                  </a:cubicBezTo>
                  <a:cubicBezTo>
                    <a:pt x="18311" y="1790"/>
                    <a:pt x="17282" y="504"/>
                    <a:pt x="15482" y="119"/>
                  </a:cubicBezTo>
                  <a:cubicBezTo>
                    <a:pt x="13682" y="-267"/>
                    <a:pt x="11111" y="247"/>
                    <a:pt x="8025" y="2304"/>
                  </a:cubicBezTo>
                  <a:cubicBezTo>
                    <a:pt x="4939" y="4362"/>
                    <a:pt x="1339" y="7962"/>
                    <a:pt x="311" y="11433"/>
                  </a:cubicBezTo>
                  <a:cubicBezTo>
                    <a:pt x="-718" y="14904"/>
                    <a:pt x="825" y="18247"/>
                    <a:pt x="4682" y="19790"/>
                  </a:cubicBezTo>
                  <a:cubicBezTo>
                    <a:pt x="8539" y="21333"/>
                    <a:pt x="14711" y="21076"/>
                    <a:pt x="20882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649119" y="6965889"/>
              <a:ext cx="79081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383" fill="norm" stroke="1" extrusionOk="0">
                  <a:moveTo>
                    <a:pt x="21237" y="967"/>
                  </a:moveTo>
                  <a:cubicBezTo>
                    <a:pt x="17826" y="375"/>
                    <a:pt x="14416" y="-217"/>
                    <a:pt x="11574" y="79"/>
                  </a:cubicBezTo>
                  <a:cubicBezTo>
                    <a:pt x="8732" y="375"/>
                    <a:pt x="6458" y="1558"/>
                    <a:pt x="4469" y="4517"/>
                  </a:cubicBezTo>
                  <a:cubicBezTo>
                    <a:pt x="2479" y="7476"/>
                    <a:pt x="774" y="12210"/>
                    <a:pt x="205" y="15317"/>
                  </a:cubicBezTo>
                  <a:cubicBezTo>
                    <a:pt x="-363" y="18424"/>
                    <a:pt x="205" y="19904"/>
                    <a:pt x="2479" y="20643"/>
                  </a:cubicBezTo>
                  <a:cubicBezTo>
                    <a:pt x="4753" y="21383"/>
                    <a:pt x="8732" y="21383"/>
                    <a:pt x="12711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747250" y="7010902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810749" y="688390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9817049" y="6735537"/>
              <a:ext cx="177852" cy="37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82" fill="norm" stroke="1" extrusionOk="0">
                  <a:moveTo>
                    <a:pt x="21352" y="3062"/>
                  </a:moveTo>
                  <a:cubicBezTo>
                    <a:pt x="21098" y="2452"/>
                    <a:pt x="20844" y="1842"/>
                    <a:pt x="20208" y="1292"/>
                  </a:cubicBezTo>
                  <a:cubicBezTo>
                    <a:pt x="19573" y="743"/>
                    <a:pt x="18557" y="255"/>
                    <a:pt x="17413" y="72"/>
                  </a:cubicBezTo>
                  <a:cubicBezTo>
                    <a:pt x="16270" y="-111"/>
                    <a:pt x="14999" y="11"/>
                    <a:pt x="13347" y="926"/>
                  </a:cubicBezTo>
                  <a:cubicBezTo>
                    <a:pt x="11696" y="1842"/>
                    <a:pt x="9663" y="3550"/>
                    <a:pt x="8392" y="6357"/>
                  </a:cubicBezTo>
                  <a:cubicBezTo>
                    <a:pt x="7121" y="9164"/>
                    <a:pt x="6613" y="13069"/>
                    <a:pt x="6359" y="15387"/>
                  </a:cubicBezTo>
                  <a:cubicBezTo>
                    <a:pt x="6105" y="17706"/>
                    <a:pt x="6105" y="18438"/>
                    <a:pt x="6105" y="19109"/>
                  </a:cubicBezTo>
                  <a:cubicBezTo>
                    <a:pt x="6105" y="19781"/>
                    <a:pt x="6105" y="20391"/>
                    <a:pt x="5470" y="20635"/>
                  </a:cubicBezTo>
                  <a:cubicBezTo>
                    <a:pt x="4834" y="20879"/>
                    <a:pt x="3564" y="20757"/>
                    <a:pt x="2674" y="20391"/>
                  </a:cubicBezTo>
                  <a:cubicBezTo>
                    <a:pt x="1785" y="20025"/>
                    <a:pt x="1277" y="19414"/>
                    <a:pt x="768" y="18682"/>
                  </a:cubicBezTo>
                  <a:cubicBezTo>
                    <a:pt x="260" y="17950"/>
                    <a:pt x="-248" y="17096"/>
                    <a:pt x="133" y="16608"/>
                  </a:cubicBezTo>
                  <a:cubicBezTo>
                    <a:pt x="514" y="16120"/>
                    <a:pt x="1785" y="15997"/>
                    <a:pt x="3945" y="15875"/>
                  </a:cubicBezTo>
                  <a:cubicBezTo>
                    <a:pt x="6105" y="15753"/>
                    <a:pt x="9154" y="15631"/>
                    <a:pt x="11314" y="15570"/>
                  </a:cubicBezTo>
                  <a:cubicBezTo>
                    <a:pt x="13474" y="15509"/>
                    <a:pt x="14745" y="15509"/>
                    <a:pt x="15253" y="15814"/>
                  </a:cubicBezTo>
                  <a:cubicBezTo>
                    <a:pt x="15761" y="16120"/>
                    <a:pt x="15507" y="16730"/>
                    <a:pt x="14999" y="17401"/>
                  </a:cubicBezTo>
                  <a:cubicBezTo>
                    <a:pt x="14491" y="18072"/>
                    <a:pt x="13728" y="18804"/>
                    <a:pt x="13220" y="19597"/>
                  </a:cubicBezTo>
                  <a:cubicBezTo>
                    <a:pt x="12712" y="20391"/>
                    <a:pt x="12458" y="21245"/>
                    <a:pt x="12458" y="21367"/>
                  </a:cubicBezTo>
                  <a:cubicBezTo>
                    <a:pt x="12458" y="21489"/>
                    <a:pt x="12712" y="20879"/>
                    <a:pt x="13474" y="19170"/>
                  </a:cubicBezTo>
                  <a:cubicBezTo>
                    <a:pt x="14237" y="17462"/>
                    <a:pt x="15507" y="14655"/>
                    <a:pt x="16778" y="12886"/>
                  </a:cubicBezTo>
                  <a:cubicBezTo>
                    <a:pt x="18048" y="11116"/>
                    <a:pt x="19319" y="10384"/>
                    <a:pt x="20590" y="9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0002900" y="6657747"/>
              <a:ext cx="292432" cy="478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19" fill="norm" stroke="1" extrusionOk="0">
                  <a:moveTo>
                    <a:pt x="343" y="16304"/>
                  </a:moveTo>
                  <a:cubicBezTo>
                    <a:pt x="1731" y="15926"/>
                    <a:pt x="3120" y="15549"/>
                    <a:pt x="4046" y="15172"/>
                  </a:cubicBezTo>
                  <a:cubicBezTo>
                    <a:pt x="4971" y="14794"/>
                    <a:pt x="5434" y="14417"/>
                    <a:pt x="5743" y="13993"/>
                  </a:cubicBezTo>
                  <a:cubicBezTo>
                    <a:pt x="6051" y="13568"/>
                    <a:pt x="6206" y="13097"/>
                    <a:pt x="5820" y="12955"/>
                  </a:cubicBezTo>
                  <a:cubicBezTo>
                    <a:pt x="5434" y="12814"/>
                    <a:pt x="4509" y="13002"/>
                    <a:pt x="3429" y="13851"/>
                  </a:cubicBezTo>
                  <a:cubicBezTo>
                    <a:pt x="2349" y="14700"/>
                    <a:pt x="1114" y="16209"/>
                    <a:pt x="497" y="17294"/>
                  </a:cubicBezTo>
                  <a:cubicBezTo>
                    <a:pt x="-120" y="18379"/>
                    <a:pt x="-120" y="19039"/>
                    <a:pt x="266" y="19463"/>
                  </a:cubicBezTo>
                  <a:cubicBezTo>
                    <a:pt x="651" y="19888"/>
                    <a:pt x="1423" y="20076"/>
                    <a:pt x="2966" y="19841"/>
                  </a:cubicBezTo>
                  <a:cubicBezTo>
                    <a:pt x="4509" y="19605"/>
                    <a:pt x="6823" y="18945"/>
                    <a:pt x="8289" y="18379"/>
                  </a:cubicBezTo>
                  <a:cubicBezTo>
                    <a:pt x="9754" y="17813"/>
                    <a:pt x="10371" y="17341"/>
                    <a:pt x="10757" y="16869"/>
                  </a:cubicBezTo>
                  <a:cubicBezTo>
                    <a:pt x="11143" y="16398"/>
                    <a:pt x="11297" y="15926"/>
                    <a:pt x="10989" y="15785"/>
                  </a:cubicBezTo>
                  <a:cubicBezTo>
                    <a:pt x="10680" y="15643"/>
                    <a:pt x="9909" y="15832"/>
                    <a:pt x="9060" y="16351"/>
                  </a:cubicBezTo>
                  <a:cubicBezTo>
                    <a:pt x="8211" y="16869"/>
                    <a:pt x="7286" y="17718"/>
                    <a:pt x="6823" y="18426"/>
                  </a:cubicBezTo>
                  <a:cubicBezTo>
                    <a:pt x="6360" y="19133"/>
                    <a:pt x="6360" y="19699"/>
                    <a:pt x="6514" y="20218"/>
                  </a:cubicBezTo>
                  <a:cubicBezTo>
                    <a:pt x="6669" y="20737"/>
                    <a:pt x="6977" y="21208"/>
                    <a:pt x="7671" y="21303"/>
                  </a:cubicBezTo>
                  <a:cubicBezTo>
                    <a:pt x="8366" y="21397"/>
                    <a:pt x="9446" y="21114"/>
                    <a:pt x="10911" y="19652"/>
                  </a:cubicBezTo>
                  <a:cubicBezTo>
                    <a:pt x="12377" y="18190"/>
                    <a:pt x="14229" y="15549"/>
                    <a:pt x="16003" y="12483"/>
                  </a:cubicBezTo>
                  <a:cubicBezTo>
                    <a:pt x="17777" y="9418"/>
                    <a:pt x="19474" y="5928"/>
                    <a:pt x="20400" y="3711"/>
                  </a:cubicBezTo>
                  <a:cubicBezTo>
                    <a:pt x="21326" y="1495"/>
                    <a:pt x="21480" y="552"/>
                    <a:pt x="21171" y="174"/>
                  </a:cubicBezTo>
                  <a:cubicBezTo>
                    <a:pt x="20863" y="-203"/>
                    <a:pt x="20091" y="-14"/>
                    <a:pt x="19011" y="1212"/>
                  </a:cubicBezTo>
                  <a:cubicBezTo>
                    <a:pt x="17931" y="2438"/>
                    <a:pt x="16543" y="4702"/>
                    <a:pt x="15694" y="7720"/>
                  </a:cubicBezTo>
                  <a:cubicBezTo>
                    <a:pt x="14846" y="10738"/>
                    <a:pt x="14537" y="14511"/>
                    <a:pt x="14229" y="1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0636249" y="6994183"/>
              <a:ext cx="206652" cy="211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32" fill="norm" stroke="1" extrusionOk="0">
                  <a:moveTo>
                    <a:pt x="2645" y="4849"/>
                  </a:moveTo>
                  <a:cubicBezTo>
                    <a:pt x="1763" y="3155"/>
                    <a:pt x="882" y="1461"/>
                    <a:pt x="441" y="1249"/>
                  </a:cubicBezTo>
                  <a:cubicBezTo>
                    <a:pt x="0" y="1038"/>
                    <a:pt x="0" y="2308"/>
                    <a:pt x="0" y="5167"/>
                  </a:cubicBezTo>
                  <a:cubicBezTo>
                    <a:pt x="0" y="8026"/>
                    <a:pt x="0" y="12473"/>
                    <a:pt x="220" y="15226"/>
                  </a:cubicBezTo>
                  <a:cubicBezTo>
                    <a:pt x="441" y="17979"/>
                    <a:pt x="882" y="19038"/>
                    <a:pt x="1543" y="19885"/>
                  </a:cubicBezTo>
                  <a:cubicBezTo>
                    <a:pt x="2204" y="20732"/>
                    <a:pt x="3086" y="21367"/>
                    <a:pt x="3857" y="21049"/>
                  </a:cubicBezTo>
                  <a:cubicBezTo>
                    <a:pt x="4629" y="20732"/>
                    <a:pt x="5290" y="19461"/>
                    <a:pt x="5841" y="18296"/>
                  </a:cubicBezTo>
                  <a:cubicBezTo>
                    <a:pt x="6392" y="17132"/>
                    <a:pt x="6833" y="16073"/>
                    <a:pt x="7163" y="14273"/>
                  </a:cubicBezTo>
                  <a:cubicBezTo>
                    <a:pt x="7494" y="12473"/>
                    <a:pt x="7714" y="9932"/>
                    <a:pt x="7935" y="9191"/>
                  </a:cubicBezTo>
                  <a:cubicBezTo>
                    <a:pt x="8155" y="8449"/>
                    <a:pt x="8376" y="9508"/>
                    <a:pt x="8596" y="10673"/>
                  </a:cubicBezTo>
                  <a:cubicBezTo>
                    <a:pt x="8816" y="11838"/>
                    <a:pt x="9037" y="13108"/>
                    <a:pt x="10249" y="14061"/>
                  </a:cubicBezTo>
                  <a:cubicBezTo>
                    <a:pt x="11461" y="15014"/>
                    <a:pt x="13665" y="15649"/>
                    <a:pt x="15539" y="14908"/>
                  </a:cubicBezTo>
                  <a:cubicBezTo>
                    <a:pt x="17412" y="14167"/>
                    <a:pt x="18955" y="12049"/>
                    <a:pt x="19947" y="9826"/>
                  </a:cubicBezTo>
                  <a:cubicBezTo>
                    <a:pt x="20939" y="7602"/>
                    <a:pt x="21380" y="5273"/>
                    <a:pt x="21490" y="3473"/>
                  </a:cubicBezTo>
                  <a:cubicBezTo>
                    <a:pt x="21600" y="1673"/>
                    <a:pt x="21380" y="402"/>
                    <a:pt x="21049" y="85"/>
                  </a:cubicBezTo>
                  <a:cubicBezTo>
                    <a:pt x="20718" y="-233"/>
                    <a:pt x="20278" y="402"/>
                    <a:pt x="19837" y="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0887256" y="6883902"/>
              <a:ext cx="4744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4146" y="15429"/>
                  </a:moveTo>
                  <a:cubicBezTo>
                    <a:pt x="3207" y="16457"/>
                    <a:pt x="2267" y="17486"/>
                    <a:pt x="1328" y="18771"/>
                  </a:cubicBezTo>
                  <a:cubicBezTo>
                    <a:pt x="389" y="20057"/>
                    <a:pt x="-550" y="21600"/>
                    <a:pt x="389" y="21600"/>
                  </a:cubicBezTo>
                  <a:cubicBezTo>
                    <a:pt x="1328" y="21600"/>
                    <a:pt x="4146" y="20057"/>
                    <a:pt x="6024" y="17057"/>
                  </a:cubicBezTo>
                  <a:cubicBezTo>
                    <a:pt x="7902" y="14057"/>
                    <a:pt x="8841" y="9600"/>
                    <a:pt x="11189" y="6514"/>
                  </a:cubicBezTo>
                  <a:cubicBezTo>
                    <a:pt x="13537" y="3429"/>
                    <a:pt x="17293" y="1714"/>
                    <a:pt x="210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1048999" y="6750552"/>
              <a:ext cx="698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2182"/>
                    <a:pt x="9818" y="4364"/>
                    <a:pt x="6218" y="7636"/>
                  </a:cubicBezTo>
                  <a:cubicBezTo>
                    <a:pt x="2618" y="10909"/>
                    <a:pt x="1309" y="15273"/>
                    <a:pt x="655" y="17782"/>
                  </a:cubicBezTo>
                  <a:cubicBezTo>
                    <a:pt x="0" y="20291"/>
                    <a:pt x="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10942939" y="6815512"/>
              <a:ext cx="271162" cy="308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29" fill="norm" stroke="1" extrusionOk="0">
                  <a:moveTo>
                    <a:pt x="2864" y="15121"/>
                  </a:moveTo>
                  <a:cubicBezTo>
                    <a:pt x="1524" y="14542"/>
                    <a:pt x="185" y="13962"/>
                    <a:pt x="17" y="13454"/>
                  </a:cubicBezTo>
                  <a:cubicBezTo>
                    <a:pt x="-150" y="12947"/>
                    <a:pt x="855" y="12512"/>
                    <a:pt x="3031" y="11280"/>
                  </a:cubicBezTo>
                  <a:cubicBezTo>
                    <a:pt x="5208" y="10048"/>
                    <a:pt x="8557" y="8018"/>
                    <a:pt x="10901" y="6351"/>
                  </a:cubicBezTo>
                  <a:cubicBezTo>
                    <a:pt x="13245" y="4684"/>
                    <a:pt x="14585" y="3379"/>
                    <a:pt x="15757" y="2147"/>
                  </a:cubicBezTo>
                  <a:cubicBezTo>
                    <a:pt x="16929" y="915"/>
                    <a:pt x="17934" y="-245"/>
                    <a:pt x="18185" y="45"/>
                  </a:cubicBezTo>
                  <a:cubicBezTo>
                    <a:pt x="18436" y="335"/>
                    <a:pt x="17934" y="2074"/>
                    <a:pt x="16678" y="5336"/>
                  </a:cubicBezTo>
                  <a:cubicBezTo>
                    <a:pt x="15422" y="8598"/>
                    <a:pt x="13413" y="13382"/>
                    <a:pt x="12073" y="16426"/>
                  </a:cubicBezTo>
                  <a:cubicBezTo>
                    <a:pt x="10734" y="19470"/>
                    <a:pt x="10064" y="20775"/>
                    <a:pt x="9980" y="21065"/>
                  </a:cubicBezTo>
                  <a:cubicBezTo>
                    <a:pt x="9897" y="21355"/>
                    <a:pt x="10399" y="20630"/>
                    <a:pt x="11822" y="19470"/>
                  </a:cubicBezTo>
                  <a:cubicBezTo>
                    <a:pt x="13245" y="18311"/>
                    <a:pt x="15590" y="16716"/>
                    <a:pt x="17180" y="15846"/>
                  </a:cubicBezTo>
                  <a:cubicBezTo>
                    <a:pt x="18771" y="14976"/>
                    <a:pt x="19608" y="14832"/>
                    <a:pt x="20027" y="15411"/>
                  </a:cubicBezTo>
                  <a:cubicBezTo>
                    <a:pt x="20445" y="15991"/>
                    <a:pt x="20445" y="17296"/>
                    <a:pt x="20613" y="18311"/>
                  </a:cubicBezTo>
                  <a:cubicBezTo>
                    <a:pt x="20780" y="19325"/>
                    <a:pt x="21115" y="20050"/>
                    <a:pt x="21450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487263" y="7473786"/>
              <a:ext cx="143803" cy="49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28" fill="norm" stroke="1" extrusionOk="0">
                  <a:moveTo>
                    <a:pt x="885" y="9090"/>
                  </a:moveTo>
                  <a:cubicBezTo>
                    <a:pt x="885" y="12843"/>
                    <a:pt x="885" y="16595"/>
                    <a:pt x="729" y="18746"/>
                  </a:cubicBezTo>
                  <a:cubicBezTo>
                    <a:pt x="572" y="20897"/>
                    <a:pt x="259" y="21446"/>
                    <a:pt x="103" y="21309"/>
                  </a:cubicBezTo>
                  <a:cubicBezTo>
                    <a:pt x="-54" y="21171"/>
                    <a:pt x="-54" y="20348"/>
                    <a:pt x="259" y="18288"/>
                  </a:cubicBezTo>
                  <a:cubicBezTo>
                    <a:pt x="572" y="16229"/>
                    <a:pt x="1198" y="12934"/>
                    <a:pt x="2294" y="10005"/>
                  </a:cubicBezTo>
                  <a:cubicBezTo>
                    <a:pt x="3389" y="7077"/>
                    <a:pt x="4955" y="4514"/>
                    <a:pt x="6520" y="2912"/>
                  </a:cubicBezTo>
                  <a:cubicBezTo>
                    <a:pt x="8085" y="1310"/>
                    <a:pt x="9650" y="670"/>
                    <a:pt x="11529" y="304"/>
                  </a:cubicBezTo>
                  <a:cubicBezTo>
                    <a:pt x="13407" y="-62"/>
                    <a:pt x="15598" y="-154"/>
                    <a:pt x="17633" y="349"/>
                  </a:cubicBezTo>
                  <a:cubicBezTo>
                    <a:pt x="19668" y="853"/>
                    <a:pt x="21546" y="1951"/>
                    <a:pt x="21233" y="3553"/>
                  </a:cubicBezTo>
                  <a:cubicBezTo>
                    <a:pt x="20920" y="5154"/>
                    <a:pt x="18416" y="7260"/>
                    <a:pt x="16537" y="8449"/>
                  </a:cubicBezTo>
                  <a:cubicBezTo>
                    <a:pt x="14659" y="9639"/>
                    <a:pt x="13407" y="9914"/>
                    <a:pt x="12155" y="10188"/>
                  </a:cubicBezTo>
                  <a:cubicBezTo>
                    <a:pt x="10903" y="10463"/>
                    <a:pt x="9650" y="10738"/>
                    <a:pt x="8711" y="10692"/>
                  </a:cubicBezTo>
                  <a:cubicBezTo>
                    <a:pt x="7772" y="10646"/>
                    <a:pt x="7146" y="10280"/>
                    <a:pt x="6520" y="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684758" y="7547389"/>
              <a:ext cx="138692" cy="12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675" fill="norm" stroke="1" extrusionOk="0">
                  <a:moveTo>
                    <a:pt x="19480" y="3614"/>
                  </a:moveTo>
                  <a:cubicBezTo>
                    <a:pt x="18171" y="1900"/>
                    <a:pt x="16862" y="186"/>
                    <a:pt x="14080" y="14"/>
                  </a:cubicBezTo>
                  <a:cubicBezTo>
                    <a:pt x="11299" y="-157"/>
                    <a:pt x="7044" y="1214"/>
                    <a:pt x="4426" y="3957"/>
                  </a:cubicBezTo>
                  <a:cubicBezTo>
                    <a:pt x="1808" y="6700"/>
                    <a:pt x="826" y="10814"/>
                    <a:pt x="335" y="13729"/>
                  </a:cubicBezTo>
                  <a:cubicBezTo>
                    <a:pt x="-156" y="16643"/>
                    <a:pt x="-156" y="18357"/>
                    <a:pt x="662" y="19557"/>
                  </a:cubicBezTo>
                  <a:cubicBezTo>
                    <a:pt x="1480" y="20757"/>
                    <a:pt x="3117" y="21443"/>
                    <a:pt x="5408" y="19214"/>
                  </a:cubicBezTo>
                  <a:cubicBezTo>
                    <a:pt x="7699" y="16986"/>
                    <a:pt x="10644" y="11843"/>
                    <a:pt x="12771" y="8243"/>
                  </a:cubicBezTo>
                  <a:cubicBezTo>
                    <a:pt x="14899" y="4643"/>
                    <a:pt x="16208" y="2586"/>
                    <a:pt x="17353" y="2414"/>
                  </a:cubicBezTo>
                  <a:cubicBezTo>
                    <a:pt x="18499" y="2243"/>
                    <a:pt x="19480" y="3957"/>
                    <a:pt x="20135" y="5672"/>
                  </a:cubicBezTo>
                  <a:cubicBezTo>
                    <a:pt x="20789" y="7386"/>
                    <a:pt x="21117" y="9100"/>
                    <a:pt x="21444" y="1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855200" y="7487152"/>
              <a:ext cx="165100" cy="19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9257"/>
                  </a:moveTo>
                  <a:cubicBezTo>
                    <a:pt x="1108" y="7596"/>
                    <a:pt x="2215" y="5934"/>
                    <a:pt x="3600" y="5103"/>
                  </a:cubicBezTo>
                  <a:cubicBezTo>
                    <a:pt x="4985" y="4273"/>
                    <a:pt x="6646" y="4273"/>
                    <a:pt x="8169" y="6171"/>
                  </a:cubicBezTo>
                  <a:cubicBezTo>
                    <a:pt x="9692" y="8070"/>
                    <a:pt x="11077" y="11868"/>
                    <a:pt x="11631" y="14360"/>
                  </a:cubicBezTo>
                  <a:cubicBezTo>
                    <a:pt x="12185" y="16853"/>
                    <a:pt x="11908" y="18040"/>
                    <a:pt x="10938" y="19226"/>
                  </a:cubicBezTo>
                  <a:cubicBezTo>
                    <a:pt x="9969" y="20413"/>
                    <a:pt x="8308" y="21600"/>
                    <a:pt x="7477" y="21244"/>
                  </a:cubicBezTo>
                  <a:cubicBezTo>
                    <a:pt x="6646" y="20888"/>
                    <a:pt x="6646" y="18989"/>
                    <a:pt x="7754" y="15903"/>
                  </a:cubicBezTo>
                  <a:cubicBezTo>
                    <a:pt x="8862" y="12818"/>
                    <a:pt x="11077" y="8545"/>
                    <a:pt x="13569" y="5697"/>
                  </a:cubicBezTo>
                  <a:cubicBezTo>
                    <a:pt x="16062" y="2848"/>
                    <a:pt x="18831" y="1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0014527" y="7548374"/>
              <a:ext cx="139124" cy="114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546" fill="norm" stroke="1" extrusionOk="0">
                  <a:moveTo>
                    <a:pt x="21511" y="1545"/>
                  </a:moveTo>
                  <a:cubicBezTo>
                    <a:pt x="16929" y="408"/>
                    <a:pt x="12347" y="-729"/>
                    <a:pt x="8747" y="597"/>
                  </a:cubicBezTo>
                  <a:cubicBezTo>
                    <a:pt x="5147" y="1924"/>
                    <a:pt x="2529" y="5713"/>
                    <a:pt x="1220" y="8555"/>
                  </a:cubicBezTo>
                  <a:cubicBezTo>
                    <a:pt x="-89" y="11397"/>
                    <a:pt x="-89" y="13292"/>
                    <a:pt x="75" y="15187"/>
                  </a:cubicBezTo>
                  <a:cubicBezTo>
                    <a:pt x="238" y="17082"/>
                    <a:pt x="566" y="18976"/>
                    <a:pt x="1547" y="19924"/>
                  </a:cubicBezTo>
                  <a:cubicBezTo>
                    <a:pt x="2529" y="20871"/>
                    <a:pt x="4166" y="20871"/>
                    <a:pt x="5802" y="18976"/>
                  </a:cubicBezTo>
                  <a:cubicBezTo>
                    <a:pt x="7438" y="17082"/>
                    <a:pt x="9075" y="13292"/>
                    <a:pt x="10220" y="10260"/>
                  </a:cubicBezTo>
                  <a:cubicBezTo>
                    <a:pt x="11366" y="7229"/>
                    <a:pt x="12020" y="4955"/>
                    <a:pt x="12347" y="4766"/>
                  </a:cubicBezTo>
                  <a:cubicBezTo>
                    <a:pt x="12675" y="4576"/>
                    <a:pt x="12675" y="6471"/>
                    <a:pt x="12675" y="8366"/>
                  </a:cubicBezTo>
                  <a:cubicBezTo>
                    <a:pt x="12675" y="10260"/>
                    <a:pt x="12675" y="12155"/>
                    <a:pt x="13493" y="13860"/>
                  </a:cubicBezTo>
                  <a:cubicBezTo>
                    <a:pt x="14311" y="15566"/>
                    <a:pt x="15947" y="17082"/>
                    <a:pt x="17584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0179660" y="7281836"/>
              <a:ext cx="553793" cy="414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61" fill="norm" stroke="1" extrusionOk="0">
                  <a:moveTo>
                    <a:pt x="1208" y="13925"/>
                  </a:moveTo>
                  <a:cubicBezTo>
                    <a:pt x="879" y="15898"/>
                    <a:pt x="551" y="17872"/>
                    <a:pt x="346" y="19188"/>
                  </a:cubicBezTo>
                  <a:cubicBezTo>
                    <a:pt x="140" y="20504"/>
                    <a:pt x="58" y="21161"/>
                    <a:pt x="17" y="21216"/>
                  </a:cubicBezTo>
                  <a:cubicBezTo>
                    <a:pt x="-24" y="21271"/>
                    <a:pt x="-24" y="20723"/>
                    <a:pt x="387" y="19188"/>
                  </a:cubicBezTo>
                  <a:cubicBezTo>
                    <a:pt x="797" y="17653"/>
                    <a:pt x="1619" y="15131"/>
                    <a:pt x="2193" y="13706"/>
                  </a:cubicBezTo>
                  <a:cubicBezTo>
                    <a:pt x="2768" y="12280"/>
                    <a:pt x="3097" y="11951"/>
                    <a:pt x="3508" y="11732"/>
                  </a:cubicBezTo>
                  <a:cubicBezTo>
                    <a:pt x="3918" y="11513"/>
                    <a:pt x="4411" y="11403"/>
                    <a:pt x="4698" y="12061"/>
                  </a:cubicBezTo>
                  <a:cubicBezTo>
                    <a:pt x="4986" y="12719"/>
                    <a:pt x="5068" y="14144"/>
                    <a:pt x="5027" y="15131"/>
                  </a:cubicBezTo>
                  <a:cubicBezTo>
                    <a:pt x="4986" y="16118"/>
                    <a:pt x="4822" y="16666"/>
                    <a:pt x="4739" y="16611"/>
                  </a:cubicBezTo>
                  <a:cubicBezTo>
                    <a:pt x="4657" y="16556"/>
                    <a:pt x="4657" y="15898"/>
                    <a:pt x="4986" y="14857"/>
                  </a:cubicBezTo>
                  <a:cubicBezTo>
                    <a:pt x="5314" y="13815"/>
                    <a:pt x="5971" y="12390"/>
                    <a:pt x="6505" y="11622"/>
                  </a:cubicBezTo>
                  <a:cubicBezTo>
                    <a:pt x="7039" y="10855"/>
                    <a:pt x="7450" y="10745"/>
                    <a:pt x="7655" y="10964"/>
                  </a:cubicBezTo>
                  <a:cubicBezTo>
                    <a:pt x="7860" y="11184"/>
                    <a:pt x="7860" y="11732"/>
                    <a:pt x="7819" y="12938"/>
                  </a:cubicBezTo>
                  <a:cubicBezTo>
                    <a:pt x="7778" y="14144"/>
                    <a:pt x="7696" y="16008"/>
                    <a:pt x="7778" y="17159"/>
                  </a:cubicBezTo>
                  <a:cubicBezTo>
                    <a:pt x="7860" y="18311"/>
                    <a:pt x="8107" y="18749"/>
                    <a:pt x="8435" y="18969"/>
                  </a:cubicBezTo>
                  <a:cubicBezTo>
                    <a:pt x="8764" y="19188"/>
                    <a:pt x="9174" y="19188"/>
                    <a:pt x="9790" y="18859"/>
                  </a:cubicBezTo>
                  <a:cubicBezTo>
                    <a:pt x="10406" y="18530"/>
                    <a:pt x="11228" y="17872"/>
                    <a:pt x="11885" y="17050"/>
                  </a:cubicBezTo>
                  <a:cubicBezTo>
                    <a:pt x="12542" y="16227"/>
                    <a:pt x="13035" y="15241"/>
                    <a:pt x="13363" y="14309"/>
                  </a:cubicBezTo>
                  <a:cubicBezTo>
                    <a:pt x="13692" y="13377"/>
                    <a:pt x="13856" y="12499"/>
                    <a:pt x="13692" y="12061"/>
                  </a:cubicBezTo>
                  <a:cubicBezTo>
                    <a:pt x="13527" y="11622"/>
                    <a:pt x="13035" y="11622"/>
                    <a:pt x="12501" y="12171"/>
                  </a:cubicBezTo>
                  <a:cubicBezTo>
                    <a:pt x="11967" y="12719"/>
                    <a:pt x="11392" y="13815"/>
                    <a:pt x="11105" y="14912"/>
                  </a:cubicBezTo>
                  <a:cubicBezTo>
                    <a:pt x="10817" y="16008"/>
                    <a:pt x="10817" y="17105"/>
                    <a:pt x="10899" y="17927"/>
                  </a:cubicBezTo>
                  <a:cubicBezTo>
                    <a:pt x="10981" y="18749"/>
                    <a:pt x="11146" y="19297"/>
                    <a:pt x="11433" y="19626"/>
                  </a:cubicBezTo>
                  <a:cubicBezTo>
                    <a:pt x="11720" y="19955"/>
                    <a:pt x="12131" y="20065"/>
                    <a:pt x="12542" y="20065"/>
                  </a:cubicBezTo>
                  <a:cubicBezTo>
                    <a:pt x="12952" y="20065"/>
                    <a:pt x="13363" y="19955"/>
                    <a:pt x="14349" y="18146"/>
                  </a:cubicBezTo>
                  <a:cubicBezTo>
                    <a:pt x="15334" y="16337"/>
                    <a:pt x="16895" y="12828"/>
                    <a:pt x="18168" y="9704"/>
                  </a:cubicBezTo>
                  <a:cubicBezTo>
                    <a:pt x="19441" y="6579"/>
                    <a:pt x="20426" y="3838"/>
                    <a:pt x="20960" y="2193"/>
                  </a:cubicBezTo>
                  <a:cubicBezTo>
                    <a:pt x="21494" y="548"/>
                    <a:pt x="21576" y="0"/>
                    <a:pt x="21412" y="0"/>
                  </a:cubicBezTo>
                  <a:cubicBezTo>
                    <a:pt x="21247" y="0"/>
                    <a:pt x="20837" y="548"/>
                    <a:pt x="20180" y="2577"/>
                  </a:cubicBezTo>
                  <a:cubicBezTo>
                    <a:pt x="19523" y="4605"/>
                    <a:pt x="18619" y="8114"/>
                    <a:pt x="18044" y="11239"/>
                  </a:cubicBezTo>
                  <a:cubicBezTo>
                    <a:pt x="17470" y="14363"/>
                    <a:pt x="17223" y="17105"/>
                    <a:pt x="17223" y="18804"/>
                  </a:cubicBezTo>
                  <a:cubicBezTo>
                    <a:pt x="17223" y="20504"/>
                    <a:pt x="17470" y="21161"/>
                    <a:pt x="18044" y="21381"/>
                  </a:cubicBezTo>
                  <a:cubicBezTo>
                    <a:pt x="18619" y="21600"/>
                    <a:pt x="19523" y="21381"/>
                    <a:pt x="20057" y="20558"/>
                  </a:cubicBezTo>
                  <a:cubicBezTo>
                    <a:pt x="20590" y="19736"/>
                    <a:pt x="20755" y="18311"/>
                    <a:pt x="20919" y="16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0636250" y="7485036"/>
              <a:ext cx="400050" cy="18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982"/>
                  </a:moveTo>
                  <a:cubicBezTo>
                    <a:pt x="1943" y="3682"/>
                    <a:pt x="3886" y="6382"/>
                    <a:pt x="5429" y="7732"/>
                  </a:cubicBezTo>
                  <a:cubicBezTo>
                    <a:pt x="6971" y="9082"/>
                    <a:pt x="8114" y="9082"/>
                    <a:pt x="8914" y="8468"/>
                  </a:cubicBezTo>
                  <a:cubicBezTo>
                    <a:pt x="9714" y="7855"/>
                    <a:pt x="10171" y="6627"/>
                    <a:pt x="10343" y="5400"/>
                  </a:cubicBezTo>
                  <a:cubicBezTo>
                    <a:pt x="10514" y="4173"/>
                    <a:pt x="10400" y="2945"/>
                    <a:pt x="9486" y="2823"/>
                  </a:cubicBezTo>
                  <a:cubicBezTo>
                    <a:pt x="8571" y="2700"/>
                    <a:pt x="6857" y="3682"/>
                    <a:pt x="5829" y="6014"/>
                  </a:cubicBezTo>
                  <a:cubicBezTo>
                    <a:pt x="4800" y="8345"/>
                    <a:pt x="4457" y="12027"/>
                    <a:pt x="4400" y="14605"/>
                  </a:cubicBezTo>
                  <a:cubicBezTo>
                    <a:pt x="4343" y="17182"/>
                    <a:pt x="4571" y="18655"/>
                    <a:pt x="5257" y="19759"/>
                  </a:cubicBezTo>
                  <a:cubicBezTo>
                    <a:pt x="5943" y="20864"/>
                    <a:pt x="7086" y="21600"/>
                    <a:pt x="8400" y="20373"/>
                  </a:cubicBezTo>
                  <a:cubicBezTo>
                    <a:pt x="9714" y="19145"/>
                    <a:pt x="11200" y="15955"/>
                    <a:pt x="12057" y="12641"/>
                  </a:cubicBezTo>
                  <a:cubicBezTo>
                    <a:pt x="12914" y="9327"/>
                    <a:pt x="13143" y="5891"/>
                    <a:pt x="13200" y="3559"/>
                  </a:cubicBezTo>
                  <a:cubicBezTo>
                    <a:pt x="13257" y="1227"/>
                    <a:pt x="13143" y="0"/>
                    <a:pt x="13200" y="0"/>
                  </a:cubicBezTo>
                  <a:cubicBezTo>
                    <a:pt x="13257" y="0"/>
                    <a:pt x="13486" y="1227"/>
                    <a:pt x="13943" y="4418"/>
                  </a:cubicBezTo>
                  <a:cubicBezTo>
                    <a:pt x="14400" y="7609"/>
                    <a:pt x="15086" y="12764"/>
                    <a:pt x="15371" y="15955"/>
                  </a:cubicBezTo>
                  <a:cubicBezTo>
                    <a:pt x="15657" y="19145"/>
                    <a:pt x="15543" y="20373"/>
                    <a:pt x="15200" y="20741"/>
                  </a:cubicBezTo>
                  <a:cubicBezTo>
                    <a:pt x="14857" y="21109"/>
                    <a:pt x="14286" y="20618"/>
                    <a:pt x="14000" y="19636"/>
                  </a:cubicBezTo>
                  <a:cubicBezTo>
                    <a:pt x="13714" y="18655"/>
                    <a:pt x="13714" y="17182"/>
                    <a:pt x="14171" y="14850"/>
                  </a:cubicBezTo>
                  <a:cubicBezTo>
                    <a:pt x="14629" y="12518"/>
                    <a:pt x="15543" y="9327"/>
                    <a:pt x="16857" y="7118"/>
                  </a:cubicBezTo>
                  <a:cubicBezTo>
                    <a:pt x="18171" y="4909"/>
                    <a:pt x="19886" y="3682"/>
                    <a:pt x="21600" y="2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0934699" y="7499852"/>
              <a:ext cx="17833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17534" y="0"/>
                  </a:moveTo>
                  <a:cubicBezTo>
                    <a:pt x="14485" y="360"/>
                    <a:pt x="11435" y="720"/>
                    <a:pt x="8894" y="1530"/>
                  </a:cubicBezTo>
                  <a:cubicBezTo>
                    <a:pt x="6353" y="2340"/>
                    <a:pt x="4320" y="3600"/>
                    <a:pt x="3304" y="4680"/>
                  </a:cubicBezTo>
                  <a:cubicBezTo>
                    <a:pt x="2287" y="5760"/>
                    <a:pt x="2287" y="6660"/>
                    <a:pt x="4447" y="7920"/>
                  </a:cubicBezTo>
                  <a:cubicBezTo>
                    <a:pt x="6607" y="9180"/>
                    <a:pt x="10927" y="10800"/>
                    <a:pt x="13976" y="12060"/>
                  </a:cubicBezTo>
                  <a:cubicBezTo>
                    <a:pt x="17026" y="13320"/>
                    <a:pt x="18805" y="14220"/>
                    <a:pt x="19948" y="15120"/>
                  </a:cubicBezTo>
                  <a:cubicBezTo>
                    <a:pt x="21092" y="16020"/>
                    <a:pt x="21600" y="16920"/>
                    <a:pt x="21346" y="17640"/>
                  </a:cubicBezTo>
                  <a:cubicBezTo>
                    <a:pt x="21092" y="18360"/>
                    <a:pt x="20075" y="18900"/>
                    <a:pt x="16391" y="19530"/>
                  </a:cubicBezTo>
                  <a:cubicBezTo>
                    <a:pt x="12706" y="20160"/>
                    <a:pt x="6353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4" name="Drawing"/>
          <p:cNvGrpSpPr/>
          <p:nvPr/>
        </p:nvGrpSpPr>
        <p:grpSpPr>
          <a:xfrm>
            <a:off x="943194" y="1327414"/>
            <a:ext cx="11555723" cy="6019536"/>
            <a:chOff x="0" y="0"/>
            <a:chExt cx="11555722" cy="6019535"/>
          </a:xfrm>
        </p:grpSpPr>
        <p:sp>
          <p:nvSpPr>
            <p:cNvPr id="634" name="Line"/>
            <p:cNvSpPr/>
            <p:nvPr/>
          </p:nvSpPr>
          <p:spPr>
            <a:xfrm>
              <a:off x="151387" y="435091"/>
              <a:ext cx="232569" cy="38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30" fill="norm" stroke="1" extrusionOk="0">
                  <a:moveTo>
                    <a:pt x="14376" y="4429"/>
                  </a:moveTo>
                  <a:cubicBezTo>
                    <a:pt x="13403" y="3361"/>
                    <a:pt x="12430" y="2293"/>
                    <a:pt x="11457" y="1699"/>
                  </a:cubicBezTo>
                  <a:cubicBezTo>
                    <a:pt x="10484" y="1106"/>
                    <a:pt x="9511" y="987"/>
                    <a:pt x="8732" y="1165"/>
                  </a:cubicBezTo>
                  <a:cubicBezTo>
                    <a:pt x="7954" y="1343"/>
                    <a:pt x="7370" y="1818"/>
                    <a:pt x="5911" y="3539"/>
                  </a:cubicBezTo>
                  <a:cubicBezTo>
                    <a:pt x="4451" y="5260"/>
                    <a:pt x="2116" y="8227"/>
                    <a:pt x="949" y="10778"/>
                  </a:cubicBezTo>
                  <a:cubicBezTo>
                    <a:pt x="-219" y="13330"/>
                    <a:pt x="-219" y="15466"/>
                    <a:pt x="462" y="17187"/>
                  </a:cubicBezTo>
                  <a:cubicBezTo>
                    <a:pt x="1143" y="18908"/>
                    <a:pt x="2505" y="20214"/>
                    <a:pt x="4159" y="20866"/>
                  </a:cubicBezTo>
                  <a:cubicBezTo>
                    <a:pt x="5813" y="21519"/>
                    <a:pt x="7759" y="21519"/>
                    <a:pt x="9900" y="20629"/>
                  </a:cubicBezTo>
                  <a:cubicBezTo>
                    <a:pt x="12040" y="19739"/>
                    <a:pt x="14376" y="17959"/>
                    <a:pt x="16030" y="15288"/>
                  </a:cubicBezTo>
                  <a:cubicBezTo>
                    <a:pt x="17684" y="12618"/>
                    <a:pt x="18657" y="9057"/>
                    <a:pt x="18267" y="6387"/>
                  </a:cubicBezTo>
                  <a:cubicBezTo>
                    <a:pt x="17878" y="3717"/>
                    <a:pt x="16127" y="1937"/>
                    <a:pt x="14765" y="987"/>
                  </a:cubicBezTo>
                  <a:cubicBezTo>
                    <a:pt x="13403" y="38"/>
                    <a:pt x="12430" y="-81"/>
                    <a:pt x="11554" y="38"/>
                  </a:cubicBezTo>
                  <a:cubicBezTo>
                    <a:pt x="10678" y="156"/>
                    <a:pt x="9900" y="512"/>
                    <a:pt x="9316" y="1343"/>
                  </a:cubicBezTo>
                  <a:cubicBezTo>
                    <a:pt x="8732" y="2174"/>
                    <a:pt x="8343" y="3479"/>
                    <a:pt x="8927" y="5794"/>
                  </a:cubicBezTo>
                  <a:cubicBezTo>
                    <a:pt x="9511" y="8108"/>
                    <a:pt x="11067" y="11431"/>
                    <a:pt x="12235" y="13627"/>
                  </a:cubicBezTo>
                  <a:cubicBezTo>
                    <a:pt x="13403" y="15822"/>
                    <a:pt x="14181" y="16890"/>
                    <a:pt x="15154" y="17840"/>
                  </a:cubicBezTo>
                  <a:cubicBezTo>
                    <a:pt x="16127" y="18789"/>
                    <a:pt x="17295" y="19620"/>
                    <a:pt x="18365" y="19917"/>
                  </a:cubicBezTo>
                  <a:cubicBezTo>
                    <a:pt x="19435" y="20214"/>
                    <a:pt x="20408" y="19976"/>
                    <a:pt x="21381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415705" y="495120"/>
              <a:ext cx="96098" cy="31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51" fill="norm" stroke="1" extrusionOk="0">
                  <a:moveTo>
                    <a:pt x="0" y="1711"/>
                  </a:moveTo>
                  <a:cubicBezTo>
                    <a:pt x="460" y="995"/>
                    <a:pt x="919" y="280"/>
                    <a:pt x="2528" y="66"/>
                  </a:cubicBezTo>
                  <a:cubicBezTo>
                    <a:pt x="4136" y="-149"/>
                    <a:pt x="6894" y="137"/>
                    <a:pt x="10340" y="1281"/>
                  </a:cubicBezTo>
                  <a:cubicBezTo>
                    <a:pt x="13787" y="2426"/>
                    <a:pt x="17923" y="4428"/>
                    <a:pt x="19762" y="6932"/>
                  </a:cubicBezTo>
                  <a:cubicBezTo>
                    <a:pt x="21600" y="9435"/>
                    <a:pt x="21140" y="12439"/>
                    <a:pt x="18383" y="14942"/>
                  </a:cubicBezTo>
                  <a:cubicBezTo>
                    <a:pt x="15626" y="17446"/>
                    <a:pt x="10570" y="19448"/>
                    <a:pt x="5515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0" y="514742"/>
              <a:ext cx="94534" cy="35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306" fill="norm" stroke="1" extrusionOk="0">
                  <a:moveTo>
                    <a:pt x="19528" y="3391"/>
                  </a:moveTo>
                  <a:cubicBezTo>
                    <a:pt x="19978" y="1993"/>
                    <a:pt x="20428" y="595"/>
                    <a:pt x="19753" y="151"/>
                  </a:cubicBezTo>
                  <a:cubicBezTo>
                    <a:pt x="19078" y="-294"/>
                    <a:pt x="17278" y="214"/>
                    <a:pt x="13903" y="2057"/>
                  </a:cubicBezTo>
                  <a:cubicBezTo>
                    <a:pt x="10528" y="3899"/>
                    <a:pt x="5578" y="7075"/>
                    <a:pt x="2653" y="9998"/>
                  </a:cubicBezTo>
                  <a:cubicBezTo>
                    <a:pt x="-272" y="12920"/>
                    <a:pt x="-1172" y="15588"/>
                    <a:pt x="1978" y="17431"/>
                  </a:cubicBezTo>
                  <a:cubicBezTo>
                    <a:pt x="5128" y="19273"/>
                    <a:pt x="12328" y="20290"/>
                    <a:pt x="19528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74505" y="564885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18"/>
                    <a:pt x="0" y="12637"/>
                    <a:pt x="3600" y="16237"/>
                  </a:cubicBezTo>
                  <a:cubicBezTo>
                    <a:pt x="7200" y="19837"/>
                    <a:pt x="14400" y="207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61541" y="496627"/>
              <a:ext cx="191781" cy="39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43" fill="norm" stroke="1" extrusionOk="0">
                  <a:moveTo>
                    <a:pt x="1408" y="4072"/>
                  </a:moveTo>
                  <a:cubicBezTo>
                    <a:pt x="1408" y="3494"/>
                    <a:pt x="1408" y="2917"/>
                    <a:pt x="1293" y="2166"/>
                  </a:cubicBezTo>
                  <a:cubicBezTo>
                    <a:pt x="1178" y="1415"/>
                    <a:pt x="948" y="491"/>
                    <a:pt x="1408" y="145"/>
                  </a:cubicBezTo>
                  <a:cubicBezTo>
                    <a:pt x="1867" y="-202"/>
                    <a:pt x="3016" y="29"/>
                    <a:pt x="6003" y="1357"/>
                  </a:cubicBezTo>
                  <a:cubicBezTo>
                    <a:pt x="8990" y="2686"/>
                    <a:pt x="13816" y="5111"/>
                    <a:pt x="16918" y="7595"/>
                  </a:cubicBezTo>
                  <a:cubicBezTo>
                    <a:pt x="20020" y="10078"/>
                    <a:pt x="21399" y="12619"/>
                    <a:pt x="20595" y="14641"/>
                  </a:cubicBezTo>
                  <a:cubicBezTo>
                    <a:pt x="19790" y="16662"/>
                    <a:pt x="16803" y="18164"/>
                    <a:pt x="13356" y="19203"/>
                  </a:cubicBezTo>
                  <a:cubicBezTo>
                    <a:pt x="9910" y="20243"/>
                    <a:pt x="6003" y="20820"/>
                    <a:pt x="3476" y="21109"/>
                  </a:cubicBezTo>
                  <a:cubicBezTo>
                    <a:pt x="948" y="21398"/>
                    <a:pt x="-201" y="21398"/>
                    <a:pt x="29" y="21225"/>
                  </a:cubicBezTo>
                  <a:cubicBezTo>
                    <a:pt x="259" y="21051"/>
                    <a:pt x="1867" y="20705"/>
                    <a:pt x="3476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260255" y="698235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253905" y="780735"/>
              <a:ext cx="158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760" y="11670"/>
                    <a:pt x="11520" y="3363"/>
                    <a:pt x="15120" y="870"/>
                  </a:cubicBezTo>
                  <a:cubicBezTo>
                    <a:pt x="18720" y="-1622"/>
                    <a:pt x="201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724599" y="483280"/>
              <a:ext cx="132557" cy="48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7" fill="norm" stroke="1" extrusionOk="0">
                  <a:moveTo>
                    <a:pt x="21471" y="811"/>
                  </a:moveTo>
                  <a:cubicBezTo>
                    <a:pt x="18042" y="432"/>
                    <a:pt x="14614" y="53"/>
                    <a:pt x="12042" y="5"/>
                  </a:cubicBezTo>
                  <a:cubicBezTo>
                    <a:pt x="9471" y="-42"/>
                    <a:pt x="7757" y="242"/>
                    <a:pt x="7242" y="905"/>
                  </a:cubicBezTo>
                  <a:cubicBezTo>
                    <a:pt x="6728" y="1569"/>
                    <a:pt x="7414" y="2611"/>
                    <a:pt x="8785" y="3984"/>
                  </a:cubicBezTo>
                  <a:cubicBezTo>
                    <a:pt x="10157" y="5358"/>
                    <a:pt x="12214" y="7063"/>
                    <a:pt x="11871" y="8200"/>
                  </a:cubicBezTo>
                  <a:cubicBezTo>
                    <a:pt x="11528" y="9337"/>
                    <a:pt x="8785" y="9905"/>
                    <a:pt x="6557" y="10142"/>
                  </a:cubicBezTo>
                  <a:cubicBezTo>
                    <a:pt x="4328" y="10379"/>
                    <a:pt x="2614" y="10284"/>
                    <a:pt x="2614" y="10142"/>
                  </a:cubicBezTo>
                  <a:cubicBezTo>
                    <a:pt x="2614" y="10000"/>
                    <a:pt x="4328" y="9811"/>
                    <a:pt x="5871" y="9858"/>
                  </a:cubicBezTo>
                  <a:cubicBezTo>
                    <a:pt x="7414" y="9905"/>
                    <a:pt x="8785" y="10190"/>
                    <a:pt x="9471" y="10616"/>
                  </a:cubicBezTo>
                  <a:cubicBezTo>
                    <a:pt x="10157" y="11042"/>
                    <a:pt x="10157" y="11611"/>
                    <a:pt x="8785" y="12937"/>
                  </a:cubicBezTo>
                  <a:cubicBezTo>
                    <a:pt x="7414" y="14263"/>
                    <a:pt x="4671" y="16347"/>
                    <a:pt x="2957" y="17626"/>
                  </a:cubicBezTo>
                  <a:cubicBezTo>
                    <a:pt x="1242" y="18905"/>
                    <a:pt x="557" y="19379"/>
                    <a:pt x="214" y="19900"/>
                  </a:cubicBezTo>
                  <a:cubicBezTo>
                    <a:pt x="-129" y="20421"/>
                    <a:pt x="-129" y="20990"/>
                    <a:pt x="728" y="21274"/>
                  </a:cubicBezTo>
                  <a:cubicBezTo>
                    <a:pt x="1585" y="21558"/>
                    <a:pt x="3300" y="21558"/>
                    <a:pt x="5700" y="21274"/>
                  </a:cubicBezTo>
                  <a:cubicBezTo>
                    <a:pt x="8100" y="20990"/>
                    <a:pt x="11185" y="20421"/>
                    <a:pt x="14271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159438" y="618770"/>
              <a:ext cx="88499" cy="21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19" fill="norm" stroke="1" extrusionOk="0">
                  <a:moveTo>
                    <a:pt x="14160" y="1613"/>
                  </a:moveTo>
                  <a:cubicBezTo>
                    <a:pt x="12653" y="757"/>
                    <a:pt x="11146" y="-98"/>
                    <a:pt x="9640" y="9"/>
                  </a:cubicBezTo>
                  <a:cubicBezTo>
                    <a:pt x="8133" y="116"/>
                    <a:pt x="6626" y="1185"/>
                    <a:pt x="4867" y="4393"/>
                  </a:cubicBezTo>
                  <a:cubicBezTo>
                    <a:pt x="3109" y="7601"/>
                    <a:pt x="1100" y="12948"/>
                    <a:pt x="346" y="16155"/>
                  </a:cubicBezTo>
                  <a:cubicBezTo>
                    <a:pt x="-407" y="19363"/>
                    <a:pt x="95" y="20433"/>
                    <a:pt x="1602" y="20967"/>
                  </a:cubicBezTo>
                  <a:cubicBezTo>
                    <a:pt x="3109" y="21502"/>
                    <a:pt x="5621" y="21502"/>
                    <a:pt x="8635" y="20433"/>
                  </a:cubicBezTo>
                  <a:cubicBezTo>
                    <a:pt x="11649" y="19363"/>
                    <a:pt x="15165" y="17225"/>
                    <a:pt x="17426" y="14338"/>
                  </a:cubicBezTo>
                  <a:cubicBezTo>
                    <a:pt x="19686" y="11451"/>
                    <a:pt x="20691" y="7815"/>
                    <a:pt x="20942" y="5355"/>
                  </a:cubicBezTo>
                  <a:cubicBezTo>
                    <a:pt x="21193" y="2896"/>
                    <a:pt x="20691" y="1613"/>
                    <a:pt x="18933" y="1292"/>
                  </a:cubicBezTo>
                  <a:cubicBezTo>
                    <a:pt x="17174" y="971"/>
                    <a:pt x="14160" y="1613"/>
                    <a:pt x="12151" y="2575"/>
                  </a:cubicBezTo>
                  <a:cubicBezTo>
                    <a:pt x="10142" y="3538"/>
                    <a:pt x="9137" y="4821"/>
                    <a:pt x="8133" y="6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2295305" y="717285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2451062" y="580671"/>
              <a:ext cx="103271" cy="20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62" fill="norm" stroke="1" extrusionOk="0">
                  <a:moveTo>
                    <a:pt x="611" y="5517"/>
                  </a:moveTo>
                  <a:cubicBezTo>
                    <a:pt x="179" y="4437"/>
                    <a:pt x="-253" y="3357"/>
                    <a:pt x="179" y="2277"/>
                  </a:cubicBezTo>
                  <a:cubicBezTo>
                    <a:pt x="611" y="1197"/>
                    <a:pt x="1907" y="117"/>
                    <a:pt x="4931" y="9"/>
                  </a:cubicBezTo>
                  <a:cubicBezTo>
                    <a:pt x="7955" y="-99"/>
                    <a:pt x="12707" y="765"/>
                    <a:pt x="14867" y="2277"/>
                  </a:cubicBezTo>
                  <a:cubicBezTo>
                    <a:pt x="17027" y="3789"/>
                    <a:pt x="16595" y="5949"/>
                    <a:pt x="15515" y="7353"/>
                  </a:cubicBezTo>
                  <a:cubicBezTo>
                    <a:pt x="14435" y="8757"/>
                    <a:pt x="12707" y="9405"/>
                    <a:pt x="12491" y="10161"/>
                  </a:cubicBezTo>
                  <a:cubicBezTo>
                    <a:pt x="12275" y="10917"/>
                    <a:pt x="13571" y="11781"/>
                    <a:pt x="15299" y="12753"/>
                  </a:cubicBezTo>
                  <a:cubicBezTo>
                    <a:pt x="17027" y="13725"/>
                    <a:pt x="19187" y="14805"/>
                    <a:pt x="20267" y="15993"/>
                  </a:cubicBezTo>
                  <a:cubicBezTo>
                    <a:pt x="21347" y="17181"/>
                    <a:pt x="21347" y="18477"/>
                    <a:pt x="20267" y="19449"/>
                  </a:cubicBezTo>
                  <a:cubicBezTo>
                    <a:pt x="19187" y="20421"/>
                    <a:pt x="17027" y="21069"/>
                    <a:pt x="14867" y="21285"/>
                  </a:cubicBezTo>
                  <a:cubicBezTo>
                    <a:pt x="12707" y="21501"/>
                    <a:pt x="10547" y="21285"/>
                    <a:pt x="9683" y="20313"/>
                  </a:cubicBezTo>
                  <a:cubicBezTo>
                    <a:pt x="8819" y="19341"/>
                    <a:pt x="9251" y="17613"/>
                    <a:pt x="9683" y="1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2644555" y="571235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800"/>
                    <a:pt x="11520" y="11600"/>
                    <a:pt x="15120" y="15200"/>
                  </a:cubicBezTo>
                  <a:cubicBezTo>
                    <a:pt x="18720" y="18800"/>
                    <a:pt x="2016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2701705" y="850635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3304109" y="622035"/>
              <a:ext cx="120276" cy="20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878" fill="norm" stroke="1" extrusionOk="0">
                  <a:moveTo>
                    <a:pt x="14424" y="0"/>
                  </a:moveTo>
                  <a:cubicBezTo>
                    <a:pt x="12594" y="0"/>
                    <a:pt x="10763" y="0"/>
                    <a:pt x="8200" y="2727"/>
                  </a:cubicBezTo>
                  <a:cubicBezTo>
                    <a:pt x="5638" y="5455"/>
                    <a:pt x="2343" y="10909"/>
                    <a:pt x="878" y="14291"/>
                  </a:cubicBezTo>
                  <a:cubicBezTo>
                    <a:pt x="-586" y="17673"/>
                    <a:pt x="-220" y="18982"/>
                    <a:pt x="1977" y="19964"/>
                  </a:cubicBezTo>
                  <a:cubicBezTo>
                    <a:pt x="4173" y="20945"/>
                    <a:pt x="8200" y="21600"/>
                    <a:pt x="11678" y="19418"/>
                  </a:cubicBezTo>
                  <a:cubicBezTo>
                    <a:pt x="15156" y="17236"/>
                    <a:pt x="18085" y="12218"/>
                    <a:pt x="19550" y="9164"/>
                  </a:cubicBezTo>
                  <a:cubicBezTo>
                    <a:pt x="21014" y="6109"/>
                    <a:pt x="21014" y="5018"/>
                    <a:pt x="20465" y="3818"/>
                  </a:cubicBezTo>
                  <a:cubicBezTo>
                    <a:pt x="19916" y="2618"/>
                    <a:pt x="18817" y="1309"/>
                    <a:pt x="17170" y="873"/>
                  </a:cubicBezTo>
                  <a:cubicBezTo>
                    <a:pt x="15522" y="436"/>
                    <a:pt x="13326" y="873"/>
                    <a:pt x="11129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3527205" y="74903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3692305" y="534458"/>
              <a:ext cx="139697" cy="34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17" fill="norm" stroke="1" extrusionOk="0">
                  <a:moveTo>
                    <a:pt x="0" y="3917"/>
                  </a:moveTo>
                  <a:cubicBezTo>
                    <a:pt x="645" y="3250"/>
                    <a:pt x="1290" y="2584"/>
                    <a:pt x="3707" y="1917"/>
                  </a:cubicBezTo>
                  <a:cubicBezTo>
                    <a:pt x="6125" y="1250"/>
                    <a:pt x="10316" y="584"/>
                    <a:pt x="13379" y="250"/>
                  </a:cubicBezTo>
                  <a:cubicBezTo>
                    <a:pt x="16442" y="-83"/>
                    <a:pt x="18376" y="-83"/>
                    <a:pt x="19666" y="250"/>
                  </a:cubicBezTo>
                  <a:cubicBezTo>
                    <a:pt x="20955" y="584"/>
                    <a:pt x="21600" y="1250"/>
                    <a:pt x="21116" y="3450"/>
                  </a:cubicBezTo>
                  <a:cubicBezTo>
                    <a:pt x="20633" y="5650"/>
                    <a:pt x="19021" y="9384"/>
                    <a:pt x="17893" y="12650"/>
                  </a:cubicBezTo>
                  <a:cubicBezTo>
                    <a:pt x="16764" y="15917"/>
                    <a:pt x="16119" y="18717"/>
                    <a:pt x="1547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3715589" y="704585"/>
              <a:ext cx="23706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21600"/>
                  </a:moveTo>
                  <a:cubicBezTo>
                    <a:pt x="964" y="18982"/>
                    <a:pt x="0" y="16364"/>
                    <a:pt x="0" y="14400"/>
                  </a:cubicBezTo>
                  <a:cubicBezTo>
                    <a:pt x="0" y="12436"/>
                    <a:pt x="964" y="11127"/>
                    <a:pt x="4725" y="8836"/>
                  </a:cubicBezTo>
                  <a:cubicBezTo>
                    <a:pt x="8486" y="6545"/>
                    <a:pt x="1504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3965790" y="599756"/>
              <a:ext cx="101166" cy="25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14" fill="norm" stroke="1" extrusionOk="0">
                  <a:moveTo>
                    <a:pt x="21069" y="5178"/>
                  </a:moveTo>
                  <a:cubicBezTo>
                    <a:pt x="21069" y="4270"/>
                    <a:pt x="21069" y="3363"/>
                    <a:pt x="18645" y="2274"/>
                  </a:cubicBezTo>
                  <a:cubicBezTo>
                    <a:pt x="16220" y="1185"/>
                    <a:pt x="11371" y="-86"/>
                    <a:pt x="7624" y="5"/>
                  </a:cubicBezTo>
                  <a:cubicBezTo>
                    <a:pt x="3877" y="96"/>
                    <a:pt x="1232" y="1548"/>
                    <a:pt x="351" y="2727"/>
                  </a:cubicBezTo>
                  <a:cubicBezTo>
                    <a:pt x="-531" y="3907"/>
                    <a:pt x="351" y="4815"/>
                    <a:pt x="1893" y="5359"/>
                  </a:cubicBezTo>
                  <a:cubicBezTo>
                    <a:pt x="3436" y="5904"/>
                    <a:pt x="5640" y="6085"/>
                    <a:pt x="8065" y="5995"/>
                  </a:cubicBezTo>
                  <a:cubicBezTo>
                    <a:pt x="10489" y="5904"/>
                    <a:pt x="13134" y="5541"/>
                    <a:pt x="15338" y="4996"/>
                  </a:cubicBezTo>
                  <a:cubicBezTo>
                    <a:pt x="17542" y="4452"/>
                    <a:pt x="19306" y="3726"/>
                    <a:pt x="20187" y="3998"/>
                  </a:cubicBezTo>
                  <a:cubicBezTo>
                    <a:pt x="21069" y="4270"/>
                    <a:pt x="21069" y="5541"/>
                    <a:pt x="20408" y="8627"/>
                  </a:cubicBezTo>
                  <a:cubicBezTo>
                    <a:pt x="19747" y="11712"/>
                    <a:pt x="18424" y="16613"/>
                    <a:pt x="1710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4124105" y="901435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549002" y="643063"/>
              <a:ext cx="128760" cy="20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5" h="20385" fill="norm" stroke="1" extrusionOk="0">
                  <a:moveTo>
                    <a:pt x="17034" y="425"/>
                  </a:moveTo>
                  <a:cubicBezTo>
                    <a:pt x="15373" y="13"/>
                    <a:pt x="13711" y="-398"/>
                    <a:pt x="10887" y="733"/>
                  </a:cubicBezTo>
                  <a:cubicBezTo>
                    <a:pt x="8062" y="1865"/>
                    <a:pt x="4074" y="4539"/>
                    <a:pt x="1914" y="7933"/>
                  </a:cubicBezTo>
                  <a:cubicBezTo>
                    <a:pt x="-246" y="11328"/>
                    <a:pt x="-578" y="15442"/>
                    <a:pt x="917" y="17911"/>
                  </a:cubicBezTo>
                  <a:cubicBezTo>
                    <a:pt x="2413" y="20379"/>
                    <a:pt x="5736" y="21202"/>
                    <a:pt x="9557" y="19453"/>
                  </a:cubicBezTo>
                  <a:cubicBezTo>
                    <a:pt x="13379" y="17705"/>
                    <a:pt x="17699" y="13385"/>
                    <a:pt x="19360" y="10093"/>
                  </a:cubicBezTo>
                  <a:cubicBezTo>
                    <a:pt x="21022" y="6802"/>
                    <a:pt x="20025" y="4539"/>
                    <a:pt x="18364" y="3099"/>
                  </a:cubicBezTo>
                  <a:cubicBezTo>
                    <a:pt x="16702" y="1659"/>
                    <a:pt x="14376" y="1042"/>
                    <a:pt x="12216" y="1659"/>
                  </a:cubicBezTo>
                  <a:cubicBezTo>
                    <a:pt x="10056" y="2276"/>
                    <a:pt x="8062" y="4128"/>
                    <a:pt x="6068" y="5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797205" y="78713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4877829" y="635914"/>
              <a:ext cx="118479" cy="232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340" fill="norm" stroke="1" extrusionOk="0">
                  <a:moveTo>
                    <a:pt x="15980" y="2227"/>
                  </a:moveTo>
                  <a:cubicBezTo>
                    <a:pt x="12256" y="1449"/>
                    <a:pt x="8532" y="670"/>
                    <a:pt x="5739" y="281"/>
                  </a:cubicBezTo>
                  <a:cubicBezTo>
                    <a:pt x="2946" y="-108"/>
                    <a:pt x="1084" y="-108"/>
                    <a:pt x="339" y="378"/>
                  </a:cubicBezTo>
                  <a:cubicBezTo>
                    <a:pt x="-406" y="865"/>
                    <a:pt x="-34" y="1838"/>
                    <a:pt x="2573" y="3687"/>
                  </a:cubicBezTo>
                  <a:cubicBezTo>
                    <a:pt x="5180" y="5535"/>
                    <a:pt x="10022" y="8260"/>
                    <a:pt x="12628" y="10984"/>
                  </a:cubicBezTo>
                  <a:cubicBezTo>
                    <a:pt x="15235" y="13708"/>
                    <a:pt x="15608" y="16433"/>
                    <a:pt x="15049" y="18184"/>
                  </a:cubicBezTo>
                  <a:cubicBezTo>
                    <a:pt x="14491" y="19935"/>
                    <a:pt x="13001" y="20714"/>
                    <a:pt x="11325" y="21103"/>
                  </a:cubicBezTo>
                  <a:cubicBezTo>
                    <a:pt x="9649" y="21492"/>
                    <a:pt x="7787" y="21492"/>
                    <a:pt x="6297" y="20422"/>
                  </a:cubicBezTo>
                  <a:cubicBezTo>
                    <a:pt x="4808" y="19351"/>
                    <a:pt x="3691" y="17211"/>
                    <a:pt x="5366" y="14778"/>
                  </a:cubicBezTo>
                  <a:cubicBezTo>
                    <a:pt x="7042" y="12346"/>
                    <a:pt x="11511" y="9622"/>
                    <a:pt x="14491" y="7870"/>
                  </a:cubicBezTo>
                  <a:cubicBezTo>
                    <a:pt x="17470" y="6119"/>
                    <a:pt x="18960" y="5341"/>
                    <a:pt x="19891" y="4368"/>
                  </a:cubicBezTo>
                  <a:cubicBezTo>
                    <a:pt x="20822" y="3395"/>
                    <a:pt x="21194" y="2227"/>
                    <a:pt x="20449" y="1935"/>
                  </a:cubicBezTo>
                  <a:cubicBezTo>
                    <a:pt x="19704" y="1643"/>
                    <a:pt x="17842" y="2227"/>
                    <a:pt x="15980" y="2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091422" y="644555"/>
              <a:ext cx="99484" cy="28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525"/>
                  </a:moveTo>
                  <a:cubicBezTo>
                    <a:pt x="17923" y="2422"/>
                    <a:pt x="14247" y="1318"/>
                    <a:pt x="11260" y="687"/>
                  </a:cubicBezTo>
                  <a:cubicBezTo>
                    <a:pt x="8272" y="57"/>
                    <a:pt x="5974" y="-101"/>
                    <a:pt x="3906" y="57"/>
                  </a:cubicBezTo>
                  <a:cubicBezTo>
                    <a:pt x="1838" y="214"/>
                    <a:pt x="0" y="687"/>
                    <a:pt x="0" y="1160"/>
                  </a:cubicBezTo>
                  <a:cubicBezTo>
                    <a:pt x="0" y="1633"/>
                    <a:pt x="1838" y="2106"/>
                    <a:pt x="4366" y="2500"/>
                  </a:cubicBezTo>
                  <a:cubicBezTo>
                    <a:pt x="6894" y="2895"/>
                    <a:pt x="10111" y="3210"/>
                    <a:pt x="11719" y="3762"/>
                  </a:cubicBezTo>
                  <a:cubicBezTo>
                    <a:pt x="13328" y="4314"/>
                    <a:pt x="13328" y="5102"/>
                    <a:pt x="12638" y="8098"/>
                  </a:cubicBezTo>
                  <a:cubicBezTo>
                    <a:pt x="11949" y="11093"/>
                    <a:pt x="10570" y="16296"/>
                    <a:pt x="919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229005" y="939535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5725465" y="711883"/>
              <a:ext cx="102928" cy="19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97" fill="norm" stroke="1" extrusionOk="0">
                  <a:moveTo>
                    <a:pt x="17907" y="1965"/>
                  </a:moveTo>
                  <a:cubicBezTo>
                    <a:pt x="16611" y="1046"/>
                    <a:pt x="15315" y="127"/>
                    <a:pt x="13803" y="12"/>
                  </a:cubicBezTo>
                  <a:cubicBezTo>
                    <a:pt x="12291" y="-103"/>
                    <a:pt x="10563" y="586"/>
                    <a:pt x="8187" y="3229"/>
                  </a:cubicBezTo>
                  <a:cubicBezTo>
                    <a:pt x="5811" y="5871"/>
                    <a:pt x="2787" y="10467"/>
                    <a:pt x="1275" y="13454"/>
                  </a:cubicBezTo>
                  <a:cubicBezTo>
                    <a:pt x="-237" y="16442"/>
                    <a:pt x="-237" y="17820"/>
                    <a:pt x="411" y="19084"/>
                  </a:cubicBezTo>
                  <a:cubicBezTo>
                    <a:pt x="1059" y="20348"/>
                    <a:pt x="2355" y="21497"/>
                    <a:pt x="5163" y="21497"/>
                  </a:cubicBezTo>
                  <a:cubicBezTo>
                    <a:pt x="7971" y="21497"/>
                    <a:pt x="12291" y="20348"/>
                    <a:pt x="15315" y="17476"/>
                  </a:cubicBezTo>
                  <a:cubicBezTo>
                    <a:pt x="18339" y="14603"/>
                    <a:pt x="20067" y="10008"/>
                    <a:pt x="20715" y="7020"/>
                  </a:cubicBezTo>
                  <a:cubicBezTo>
                    <a:pt x="21363" y="4033"/>
                    <a:pt x="20931" y="2654"/>
                    <a:pt x="19419" y="1620"/>
                  </a:cubicBezTo>
                  <a:cubicBezTo>
                    <a:pt x="17907" y="586"/>
                    <a:pt x="15315" y="-103"/>
                    <a:pt x="14019" y="127"/>
                  </a:cubicBezTo>
                  <a:cubicBezTo>
                    <a:pt x="12723" y="357"/>
                    <a:pt x="12723" y="1506"/>
                    <a:pt x="12723" y="2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933855" y="83793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6068636" y="713052"/>
              <a:ext cx="131920" cy="19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682" fill="norm" stroke="1" extrusionOk="0">
                  <a:moveTo>
                    <a:pt x="21034" y="454"/>
                  </a:moveTo>
                  <a:cubicBezTo>
                    <a:pt x="19009" y="0"/>
                    <a:pt x="16984" y="-455"/>
                    <a:pt x="13609" y="909"/>
                  </a:cubicBezTo>
                  <a:cubicBezTo>
                    <a:pt x="10234" y="2273"/>
                    <a:pt x="5509" y="5457"/>
                    <a:pt x="2809" y="8526"/>
                  </a:cubicBezTo>
                  <a:cubicBezTo>
                    <a:pt x="109" y="11596"/>
                    <a:pt x="-566" y="14551"/>
                    <a:pt x="447" y="16939"/>
                  </a:cubicBezTo>
                  <a:cubicBezTo>
                    <a:pt x="1459" y="19326"/>
                    <a:pt x="4159" y="21145"/>
                    <a:pt x="7534" y="20577"/>
                  </a:cubicBezTo>
                  <a:cubicBezTo>
                    <a:pt x="10909" y="20008"/>
                    <a:pt x="14959" y="17052"/>
                    <a:pt x="17153" y="14097"/>
                  </a:cubicBezTo>
                  <a:cubicBezTo>
                    <a:pt x="19347" y="11141"/>
                    <a:pt x="19684" y="8185"/>
                    <a:pt x="19009" y="6139"/>
                  </a:cubicBezTo>
                  <a:cubicBezTo>
                    <a:pt x="18334" y="4092"/>
                    <a:pt x="16646" y="2956"/>
                    <a:pt x="14959" y="1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6255503" y="691885"/>
              <a:ext cx="10841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600" fill="norm" stroke="1" extrusionOk="0">
                  <a:moveTo>
                    <a:pt x="13616" y="0"/>
                  </a:moveTo>
                  <a:cubicBezTo>
                    <a:pt x="11216" y="1565"/>
                    <a:pt x="8816" y="3130"/>
                    <a:pt x="6616" y="4930"/>
                  </a:cubicBezTo>
                  <a:cubicBezTo>
                    <a:pt x="4416" y="6730"/>
                    <a:pt x="2416" y="8765"/>
                    <a:pt x="1216" y="10252"/>
                  </a:cubicBezTo>
                  <a:cubicBezTo>
                    <a:pt x="16" y="11739"/>
                    <a:pt x="-384" y="12678"/>
                    <a:pt x="416" y="13070"/>
                  </a:cubicBezTo>
                  <a:cubicBezTo>
                    <a:pt x="1216" y="13461"/>
                    <a:pt x="3216" y="13304"/>
                    <a:pt x="5016" y="12991"/>
                  </a:cubicBezTo>
                  <a:cubicBezTo>
                    <a:pt x="6816" y="12678"/>
                    <a:pt x="8416" y="12209"/>
                    <a:pt x="11216" y="11661"/>
                  </a:cubicBezTo>
                  <a:cubicBezTo>
                    <a:pt x="14016" y="11113"/>
                    <a:pt x="18016" y="10487"/>
                    <a:pt x="19616" y="10722"/>
                  </a:cubicBezTo>
                  <a:cubicBezTo>
                    <a:pt x="21216" y="10957"/>
                    <a:pt x="20416" y="12052"/>
                    <a:pt x="18816" y="14009"/>
                  </a:cubicBezTo>
                  <a:cubicBezTo>
                    <a:pt x="17216" y="15965"/>
                    <a:pt x="14816" y="18783"/>
                    <a:pt x="12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6391055" y="1022085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6753856" y="747028"/>
              <a:ext cx="119800" cy="20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64" fill="norm" stroke="1" extrusionOk="0">
                  <a:moveTo>
                    <a:pt x="21448" y="2192"/>
                  </a:moveTo>
                  <a:cubicBezTo>
                    <a:pt x="19932" y="1311"/>
                    <a:pt x="18416" y="429"/>
                    <a:pt x="15953" y="209"/>
                  </a:cubicBezTo>
                  <a:cubicBezTo>
                    <a:pt x="13490" y="-12"/>
                    <a:pt x="10080" y="429"/>
                    <a:pt x="7237" y="3074"/>
                  </a:cubicBezTo>
                  <a:cubicBezTo>
                    <a:pt x="4395" y="5719"/>
                    <a:pt x="2122" y="10568"/>
                    <a:pt x="985" y="13544"/>
                  </a:cubicBezTo>
                  <a:cubicBezTo>
                    <a:pt x="-152" y="16519"/>
                    <a:pt x="-152" y="17621"/>
                    <a:pt x="227" y="18833"/>
                  </a:cubicBezTo>
                  <a:cubicBezTo>
                    <a:pt x="606" y="20046"/>
                    <a:pt x="1364" y="21368"/>
                    <a:pt x="4206" y="21258"/>
                  </a:cubicBezTo>
                  <a:cubicBezTo>
                    <a:pt x="7048" y="21148"/>
                    <a:pt x="11974" y="19605"/>
                    <a:pt x="15006" y="16299"/>
                  </a:cubicBezTo>
                  <a:cubicBezTo>
                    <a:pt x="18037" y="12992"/>
                    <a:pt x="19174" y="7923"/>
                    <a:pt x="18985" y="4948"/>
                  </a:cubicBezTo>
                  <a:cubicBezTo>
                    <a:pt x="18795" y="1972"/>
                    <a:pt x="17280" y="1090"/>
                    <a:pt x="15574" y="539"/>
                  </a:cubicBezTo>
                  <a:cubicBezTo>
                    <a:pt x="13869" y="-12"/>
                    <a:pt x="11974" y="-232"/>
                    <a:pt x="10837" y="319"/>
                  </a:cubicBezTo>
                  <a:cubicBezTo>
                    <a:pt x="9701" y="870"/>
                    <a:pt x="9322" y="2192"/>
                    <a:pt x="8943" y="3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6981605" y="91413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7077754" y="710935"/>
              <a:ext cx="145152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967"/>
                  </a:moveTo>
                  <a:cubicBezTo>
                    <a:pt x="20215" y="484"/>
                    <a:pt x="18963" y="0"/>
                    <a:pt x="17710" y="0"/>
                  </a:cubicBezTo>
                  <a:cubicBezTo>
                    <a:pt x="16458" y="0"/>
                    <a:pt x="15206" y="484"/>
                    <a:pt x="12545" y="2499"/>
                  </a:cubicBezTo>
                  <a:cubicBezTo>
                    <a:pt x="9884" y="4513"/>
                    <a:pt x="5815" y="8060"/>
                    <a:pt x="3467" y="10719"/>
                  </a:cubicBezTo>
                  <a:cubicBezTo>
                    <a:pt x="1119" y="13379"/>
                    <a:pt x="493" y="15152"/>
                    <a:pt x="180" y="16764"/>
                  </a:cubicBezTo>
                  <a:cubicBezTo>
                    <a:pt x="-133" y="18376"/>
                    <a:pt x="-133" y="19827"/>
                    <a:pt x="963" y="20633"/>
                  </a:cubicBezTo>
                  <a:cubicBezTo>
                    <a:pt x="2058" y="21439"/>
                    <a:pt x="4250" y="21600"/>
                    <a:pt x="6128" y="21600"/>
                  </a:cubicBezTo>
                  <a:cubicBezTo>
                    <a:pt x="8006" y="21600"/>
                    <a:pt x="9571" y="21439"/>
                    <a:pt x="10824" y="21036"/>
                  </a:cubicBezTo>
                  <a:cubicBezTo>
                    <a:pt x="12076" y="20633"/>
                    <a:pt x="13015" y="19988"/>
                    <a:pt x="13797" y="19263"/>
                  </a:cubicBezTo>
                  <a:cubicBezTo>
                    <a:pt x="14580" y="18537"/>
                    <a:pt x="15206" y="17731"/>
                    <a:pt x="14267" y="16522"/>
                  </a:cubicBezTo>
                  <a:cubicBezTo>
                    <a:pt x="13328" y="15313"/>
                    <a:pt x="10824" y="13701"/>
                    <a:pt x="8789" y="12896"/>
                  </a:cubicBezTo>
                  <a:cubicBezTo>
                    <a:pt x="6754" y="12090"/>
                    <a:pt x="5189" y="12090"/>
                    <a:pt x="3624" y="1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7292755" y="594085"/>
              <a:ext cx="107588" cy="47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24" fill="norm" stroke="1" extrusionOk="0">
                  <a:moveTo>
                    <a:pt x="9781" y="1256"/>
                  </a:moveTo>
                  <a:cubicBezTo>
                    <a:pt x="8558" y="876"/>
                    <a:pt x="7336" y="495"/>
                    <a:pt x="7743" y="257"/>
                  </a:cubicBezTo>
                  <a:cubicBezTo>
                    <a:pt x="8151" y="19"/>
                    <a:pt x="10189" y="-76"/>
                    <a:pt x="12226" y="67"/>
                  </a:cubicBezTo>
                  <a:cubicBezTo>
                    <a:pt x="14264" y="209"/>
                    <a:pt x="16302" y="590"/>
                    <a:pt x="17932" y="1780"/>
                  </a:cubicBezTo>
                  <a:cubicBezTo>
                    <a:pt x="19562" y="2969"/>
                    <a:pt x="20785" y="4967"/>
                    <a:pt x="19358" y="6680"/>
                  </a:cubicBezTo>
                  <a:cubicBezTo>
                    <a:pt x="17932" y="8393"/>
                    <a:pt x="13857" y="9820"/>
                    <a:pt x="11819" y="10772"/>
                  </a:cubicBezTo>
                  <a:cubicBezTo>
                    <a:pt x="9781" y="11723"/>
                    <a:pt x="9781" y="12199"/>
                    <a:pt x="11615" y="13293"/>
                  </a:cubicBezTo>
                  <a:cubicBezTo>
                    <a:pt x="13449" y="14387"/>
                    <a:pt x="17117" y="16100"/>
                    <a:pt x="19155" y="17290"/>
                  </a:cubicBezTo>
                  <a:cubicBezTo>
                    <a:pt x="21192" y="18479"/>
                    <a:pt x="21600" y="19145"/>
                    <a:pt x="18136" y="19764"/>
                  </a:cubicBezTo>
                  <a:cubicBezTo>
                    <a:pt x="14672" y="20382"/>
                    <a:pt x="7336" y="20953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7719147" y="850635"/>
              <a:ext cx="291159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869" y="18813"/>
                  </a:moveTo>
                  <a:cubicBezTo>
                    <a:pt x="400" y="17419"/>
                    <a:pt x="-70" y="16026"/>
                    <a:pt x="8" y="13413"/>
                  </a:cubicBezTo>
                  <a:cubicBezTo>
                    <a:pt x="87" y="10800"/>
                    <a:pt x="713" y="6968"/>
                    <a:pt x="1965" y="5400"/>
                  </a:cubicBezTo>
                  <a:cubicBezTo>
                    <a:pt x="3217" y="3832"/>
                    <a:pt x="5095" y="4529"/>
                    <a:pt x="6895" y="7490"/>
                  </a:cubicBezTo>
                  <a:cubicBezTo>
                    <a:pt x="8695" y="10452"/>
                    <a:pt x="10417" y="15677"/>
                    <a:pt x="11669" y="18465"/>
                  </a:cubicBezTo>
                  <a:cubicBezTo>
                    <a:pt x="12921" y="21252"/>
                    <a:pt x="13704" y="21600"/>
                    <a:pt x="14487" y="21600"/>
                  </a:cubicBezTo>
                  <a:cubicBezTo>
                    <a:pt x="15269" y="21600"/>
                    <a:pt x="16052" y="21252"/>
                    <a:pt x="17069" y="18465"/>
                  </a:cubicBezTo>
                  <a:cubicBezTo>
                    <a:pt x="18087" y="15677"/>
                    <a:pt x="19339" y="10452"/>
                    <a:pt x="20121" y="6968"/>
                  </a:cubicBezTo>
                  <a:cubicBezTo>
                    <a:pt x="20904" y="3484"/>
                    <a:pt x="21217" y="1742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7800755" y="736335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7800755" y="65378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7882085" y="609335"/>
              <a:ext cx="32971" cy="19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17" fill="norm" stroke="1" extrusionOk="0">
                  <a:moveTo>
                    <a:pt x="21028" y="15855"/>
                  </a:moveTo>
                  <a:cubicBezTo>
                    <a:pt x="16978" y="17004"/>
                    <a:pt x="12928" y="18153"/>
                    <a:pt x="8878" y="19302"/>
                  </a:cubicBezTo>
                  <a:cubicBezTo>
                    <a:pt x="4828" y="20451"/>
                    <a:pt x="778" y="21600"/>
                    <a:pt x="103" y="21255"/>
                  </a:cubicBezTo>
                  <a:cubicBezTo>
                    <a:pt x="-572" y="20911"/>
                    <a:pt x="2128" y="19072"/>
                    <a:pt x="6178" y="15281"/>
                  </a:cubicBezTo>
                  <a:cubicBezTo>
                    <a:pt x="10228" y="11489"/>
                    <a:pt x="15628" y="5745"/>
                    <a:pt x="21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7933590" y="466374"/>
              <a:ext cx="145925" cy="32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71" fill="norm" stroke="1" extrusionOk="0">
                  <a:moveTo>
                    <a:pt x="15813" y="15365"/>
                  </a:moveTo>
                  <a:cubicBezTo>
                    <a:pt x="14270" y="14523"/>
                    <a:pt x="12727" y="13681"/>
                    <a:pt x="10567" y="13471"/>
                  </a:cubicBezTo>
                  <a:cubicBezTo>
                    <a:pt x="8407" y="13261"/>
                    <a:pt x="5630" y="13681"/>
                    <a:pt x="3624" y="14874"/>
                  </a:cubicBezTo>
                  <a:cubicBezTo>
                    <a:pt x="1618" y="16066"/>
                    <a:pt x="384" y="18030"/>
                    <a:pt x="76" y="19362"/>
                  </a:cubicBezTo>
                  <a:cubicBezTo>
                    <a:pt x="-233" y="20694"/>
                    <a:pt x="384" y="21396"/>
                    <a:pt x="2390" y="21466"/>
                  </a:cubicBezTo>
                  <a:cubicBezTo>
                    <a:pt x="4396" y="21536"/>
                    <a:pt x="7790" y="20975"/>
                    <a:pt x="10876" y="18801"/>
                  </a:cubicBezTo>
                  <a:cubicBezTo>
                    <a:pt x="13961" y="16627"/>
                    <a:pt x="16738" y="12840"/>
                    <a:pt x="18436" y="9684"/>
                  </a:cubicBezTo>
                  <a:cubicBezTo>
                    <a:pt x="20133" y="6528"/>
                    <a:pt x="20750" y="4004"/>
                    <a:pt x="21058" y="2391"/>
                  </a:cubicBezTo>
                  <a:cubicBezTo>
                    <a:pt x="21367" y="778"/>
                    <a:pt x="21367" y="76"/>
                    <a:pt x="20904" y="6"/>
                  </a:cubicBezTo>
                  <a:cubicBezTo>
                    <a:pt x="20441" y="-64"/>
                    <a:pt x="19516" y="497"/>
                    <a:pt x="18590" y="2741"/>
                  </a:cubicBezTo>
                  <a:cubicBezTo>
                    <a:pt x="17664" y="4985"/>
                    <a:pt x="16738" y="8913"/>
                    <a:pt x="16893" y="11648"/>
                  </a:cubicBezTo>
                  <a:cubicBezTo>
                    <a:pt x="17047" y="14383"/>
                    <a:pt x="18281" y="15926"/>
                    <a:pt x="19516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8340505" y="685535"/>
              <a:ext cx="1016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888"/>
                    <a:pt x="10800" y="7776"/>
                    <a:pt x="14400" y="11376"/>
                  </a:cubicBezTo>
                  <a:cubicBezTo>
                    <a:pt x="18000" y="14976"/>
                    <a:pt x="198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8232555" y="641085"/>
              <a:ext cx="285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743"/>
                    <a:pt x="15200" y="5486"/>
                    <a:pt x="11920" y="8114"/>
                  </a:cubicBezTo>
                  <a:cubicBezTo>
                    <a:pt x="8640" y="10743"/>
                    <a:pt x="5280" y="13257"/>
                    <a:pt x="3280" y="15486"/>
                  </a:cubicBezTo>
                  <a:cubicBezTo>
                    <a:pt x="1280" y="17714"/>
                    <a:pt x="640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104805" y="155548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2111155" y="1498062"/>
              <a:ext cx="215901" cy="46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2369"/>
                  </a:moveTo>
                  <a:cubicBezTo>
                    <a:pt x="212" y="1878"/>
                    <a:pt x="424" y="1387"/>
                    <a:pt x="529" y="896"/>
                  </a:cubicBezTo>
                  <a:cubicBezTo>
                    <a:pt x="635" y="405"/>
                    <a:pt x="635" y="-86"/>
                    <a:pt x="953" y="12"/>
                  </a:cubicBezTo>
                  <a:cubicBezTo>
                    <a:pt x="1271" y="110"/>
                    <a:pt x="1906" y="798"/>
                    <a:pt x="2753" y="2418"/>
                  </a:cubicBezTo>
                  <a:cubicBezTo>
                    <a:pt x="3600" y="4038"/>
                    <a:pt x="4659" y="6590"/>
                    <a:pt x="5400" y="9732"/>
                  </a:cubicBezTo>
                  <a:cubicBezTo>
                    <a:pt x="6141" y="12874"/>
                    <a:pt x="6565" y="16605"/>
                    <a:pt x="6776" y="18716"/>
                  </a:cubicBezTo>
                  <a:cubicBezTo>
                    <a:pt x="6988" y="20827"/>
                    <a:pt x="6988" y="21318"/>
                    <a:pt x="6776" y="21318"/>
                  </a:cubicBezTo>
                  <a:cubicBezTo>
                    <a:pt x="6565" y="21318"/>
                    <a:pt x="6141" y="20827"/>
                    <a:pt x="5506" y="19501"/>
                  </a:cubicBezTo>
                  <a:cubicBezTo>
                    <a:pt x="4871" y="18176"/>
                    <a:pt x="4024" y="16016"/>
                    <a:pt x="4447" y="14150"/>
                  </a:cubicBezTo>
                  <a:cubicBezTo>
                    <a:pt x="4871" y="12285"/>
                    <a:pt x="6565" y="10714"/>
                    <a:pt x="8894" y="9045"/>
                  </a:cubicBezTo>
                  <a:cubicBezTo>
                    <a:pt x="11224" y="7376"/>
                    <a:pt x="14188" y="5609"/>
                    <a:pt x="16200" y="4430"/>
                  </a:cubicBezTo>
                  <a:cubicBezTo>
                    <a:pt x="18212" y="3252"/>
                    <a:pt x="19271" y="2663"/>
                    <a:pt x="19800" y="2712"/>
                  </a:cubicBezTo>
                  <a:cubicBezTo>
                    <a:pt x="20329" y="2761"/>
                    <a:pt x="20329" y="3449"/>
                    <a:pt x="20118" y="5412"/>
                  </a:cubicBezTo>
                  <a:cubicBezTo>
                    <a:pt x="19906" y="7376"/>
                    <a:pt x="19482" y="10616"/>
                    <a:pt x="19694" y="13512"/>
                  </a:cubicBezTo>
                  <a:cubicBezTo>
                    <a:pt x="19906" y="16409"/>
                    <a:pt x="20753" y="18961"/>
                    <a:pt x="2160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2366709" y="1834885"/>
              <a:ext cx="66924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03" fill="norm" stroke="1" extrusionOk="0">
                  <a:moveTo>
                    <a:pt x="9337" y="5492"/>
                  </a:moveTo>
                  <a:cubicBezTo>
                    <a:pt x="6064" y="8786"/>
                    <a:pt x="2792" y="12081"/>
                    <a:pt x="1155" y="14644"/>
                  </a:cubicBezTo>
                  <a:cubicBezTo>
                    <a:pt x="-481" y="17207"/>
                    <a:pt x="-481" y="19037"/>
                    <a:pt x="1810" y="20136"/>
                  </a:cubicBezTo>
                  <a:cubicBezTo>
                    <a:pt x="4101" y="21234"/>
                    <a:pt x="8683" y="21600"/>
                    <a:pt x="12283" y="21051"/>
                  </a:cubicBezTo>
                  <a:cubicBezTo>
                    <a:pt x="15883" y="20502"/>
                    <a:pt x="18501" y="19037"/>
                    <a:pt x="19810" y="16292"/>
                  </a:cubicBezTo>
                  <a:cubicBezTo>
                    <a:pt x="21119" y="13546"/>
                    <a:pt x="21119" y="9519"/>
                    <a:pt x="18828" y="6590"/>
                  </a:cubicBezTo>
                  <a:cubicBezTo>
                    <a:pt x="16537" y="3661"/>
                    <a:pt x="11955" y="1831"/>
                    <a:pt x="7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2549305" y="1701535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2549305" y="18920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904905" y="1638035"/>
              <a:ext cx="2476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23" y="0"/>
                    <a:pt x="1846" y="0"/>
                    <a:pt x="3692" y="1440"/>
                  </a:cubicBezTo>
                  <a:cubicBezTo>
                    <a:pt x="5538" y="2880"/>
                    <a:pt x="8308" y="5760"/>
                    <a:pt x="11077" y="9120"/>
                  </a:cubicBezTo>
                  <a:cubicBezTo>
                    <a:pt x="13846" y="12480"/>
                    <a:pt x="16615" y="16320"/>
                    <a:pt x="18369" y="18480"/>
                  </a:cubicBezTo>
                  <a:cubicBezTo>
                    <a:pt x="20123" y="20640"/>
                    <a:pt x="20862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968405" y="1638035"/>
              <a:ext cx="1841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4" y="665"/>
                    <a:pt x="17628" y="1329"/>
                    <a:pt x="15145" y="3489"/>
                  </a:cubicBezTo>
                  <a:cubicBezTo>
                    <a:pt x="12662" y="5649"/>
                    <a:pt x="9683" y="9305"/>
                    <a:pt x="7076" y="12572"/>
                  </a:cubicBezTo>
                  <a:cubicBezTo>
                    <a:pt x="4469" y="15840"/>
                    <a:pt x="2234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381155" y="1796785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476405" y="1866635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463705" y="1980935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4023299" y="1718589"/>
              <a:ext cx="189150" cy="36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80" fill="norm" stroke="1" extrusionOk="0">
                  <a:moveTo>
                    <a:pt x="3510" y="117"/>
                  </a:moveTo>
                  <a:cubicBezTo>
                    <a:pt x="2310" y="-7"/>
                    <a:pt x="1110" y="-130"/>
                    <a:pt x="510" y="302"/>
                  </a:cubicBezTo>
                  <a:cubicBezTo>
                    <a:pt x="-90" y="734"/>
                    <a:pt x="-90" y="1721"/>
                    <a:pt x="150" y="4499"/>
                  </a:cubicBezTo>
                  <a:cubicBezTo>
                    <a:pt x="390" y="7276"/>
                    <a:pt x="870" y="11843"/>
                    <a:pt x="1830" y="14928"/>
                  </a:cubicBezTo>
                  <a:cubicBezTo>
                    <a:pt x="2790" y="18014"/>
                    <a:pt x="4230" y="19619"/>
                    <a:pt x="5670" y="20483"/>
                  </a:cubicBezTo>
                  <a:cubicBezTo>
                    <a:pt x="7110" y="21347"/>
                    <a:pt x="8550" y="21470"/>
                    <a:pt x="10350" y="21038"/>
                  </a:cubicBezTo>
                  <a:cubicBezTo>
                    <a:pt x="12150" y="20606"/>
                    <a:pt x="14310" y="19619"/>
                    <a:pt x="16230" y="17397"/>
                  </a:cubicBezTo>
                  <a:cubicBezTo>
                    <a:pt x="18150" y="15175"/>
                    <a:pt x="19830" y="11719"/>
                    <a:pt x="20670" y="9312"/>
                  </a:cubicBezTo>
                  <a:cubicBezTo>
                    <a:pt x="21510" y="6905"/>
                    <a:pt x="21510" y="5548"/>
                    <a:pt x="21390" y="4499"/>
                  </a:cubicBezTo>
                  <a:cubicBezTo>
                    <a:pt x="21270" y="3449"/>
                    <a:pt x="21030" y="2709"/>
                    <a:pt x="20550" y="2092"/>
                  </a:cubicBezTo>
                  <a:cubicBezTo>
                    <a:pt x="20070" y="1475"/>
                    <a:pt x="19350" y="981"/>
                    <a:pt x="19350" y="1043"/>
                  </a:cubicBezTo>
                  <a:cubicBezTo>
                    <a:pt x="19350" y="1104"/>
                    <a:pt x="20070" y="1721"/>
                    <a:pt x="20790" y="2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257818" y="1921350"/>
              <a:ext cx="78516" cy="14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30" fill="norm" stroke="1" extrusionOk="0">
                  <a:moveTo>
                    <a:pt x="3313" y="5130"/>
                  </a:moveTo>
                  <a:cubicBezTo>
                    <a:pt x="2744" y="8624"/>
                    <a:pt x="2176" y="12118"/>
                    <a:pt x="1607" y="15136"/>
                  </a:cubicBezTo>
                  <a:cubicBezTo>
                    <a:pt x="1039" y="18154"/>
                    <a:pt x="470" y="20695"/>
                    <a:pt x="186" y="20536"/>
                  </a:cubicBezTo>
                  <a:cubicBezTo>
                    <a:pt x="-98" y="20377"/>
                    <a:pt x="-98" y="17518"/>
                    <a:pt x="470" y="14024"/>
                  </a:cubicBezTo>
                  <a:cubicBezTo>
                    <a:pt x="1039" y="10530"/>
                    <a:pt x="2176" y="6401"/>
                    <a:pt x="4734" y="3701"/>
                  </a:cubicBezTo>
                  <a:cubicBezTo>
                    <a:pt x="7291" y="1001"/>
                    <a:pt x="11270" y="-270"/>
                    <a:pt x="14397" y="48"/>
                  </a:cubicBezTo>
                  <a:cubicBezTo>
                    <a:pt x="17523" y="365"/>
                    <a:pt x="19797" y="2271"/>
                    <a:pt x="20649" y="6083"/>
                  </a:cubicBezTo>
                  <a:cubicBezTo>
                    <a:pt x="21502" y="9895"/>
                    <a:pt x="20934" y="15612"/>
                    <a:pt x="20365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390805" y="193013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397155" y="1828535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522934" y="1691165"/>
              <a:ext cx="77422" cy="38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0" fill="norm" stroke="1" extrusionOk="0">
                  <a:moveTo>
                    <a:pt x="21353" y="1640"/>
                  </a:moveTo>
                  <a:cubicBezTo>
                    <a:pt x="19018" y="1286"/>
                    <a:pt x="16683" y="932"/>
                    <a:pt x="14348" y="578"/>
                  </a:cubicBezTo>
                  <a:cubicBezTo>
                    <a:pt x="12012" y="224"/>
                    <a:pt x="9677" y="-130"/>
                    <a:pt x="7634" y="47"/>
                  </a:cubicBezTo>
                  <a:cubicBezTo>
                    <a:pt x="5591" y="224"/>
                    <a:pt x="3839" y="932"/>
                    <a:pt x="2380" y="3293"/>
                  </a:cubicBezTo>
                  <a:cubicBezTo>
                    <a:pt x="921" y="5654"/>
                    <a:pt x="-247" y="9667"/>
                    <a:pt x="45" y="12972"/>
                  </a:cubicBezTo>
                  <a:cubicBezTo>
                    <a:pt x="337" y="16277"/>
                    <a:pt x="2088" y="18873"/>
                    <a:pt x="3839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492405" y="1898385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8000"/>
                    <a:pt x="1920" y="14400"/>
                    <a:pt x="5520" y="10800"/>
                  </a:cubicBezTo>
                  <a:cubicBezTo>
                    <a:pt x="9120" y="7200"/>
                    <a:pt x="153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677502" y="1752335"/>
              <a:ext cx="12605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815"/>
                  </a:moveTo>
                  <a:cubicBezTo>
                    <a:pt x="19671" y="408"/>
                    <a:pt x="18254" y="0"/>
                    <a:pt x="16661" y="0"/>
                  </a:cubicBezTo>
                  <a:cubicBezTo>
                    <a:pt x="15067" y="0"/>
                    <a:pt x="13297" y="408"/>
                    <a:pt x="10641" y="1970"/>
                  </a:cubicBezTo>
                  <a:cubicBezTo>
                    <a:pt x="7985" y="3532"/>
                    <a:pt x="4444" y="6249"/>
                    <a:pt x="2320" y="9102"/>
                  </a:cubicBezTo>
                  <a:cubicBezTo>
                    <a:pt x="195" y="11955"/>
                    <a:pt x="-513" y="14943"/>
                    <a:pt x="372" y="17049"/>
                  </a:cubicBezTo>
                  <a:cubicBezTo>
                    <a:pt x="1257" y="19155"/>
                    <a:pt x="3736" y="20377"/>
                    <a:pt x="6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4805380" y="1849702"/>
              <a:ext cx="122817" cy="153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842" fill="norm" stroke="1" extrusionOk="0">
                  <a:moveTo>
                    <a:pt x="10318" y="1440"/>
                  </a:moveTo>
                  <a:cubicBezTo>
                    <a:pt x="8548" y="1152"/>
                    <a:pt x="6777" y="864"/>
                    <a:pt x="5184" y="1296"/>
                  </a:cubicBezTo>
                  <a:cubicBezTo>
                    <a:pt x="3590" y="1728"/>
                    <a:pt x="2174" y="2880"/>
                    <a:pt x="1111" y="5904"/>
                  </a:cubicBezTo>
                  <a:cubicBezTo>
                    <a:pt x="49" y="8928"/>
                    <a:pt x="-659" y="13824"/>
                    <a:pt x="934" y="16992"/>
                  </a:cubicBezTo>
                  <a:cubicBezTo>
                    <a:pt x="2528" y="20160"/>
                    <a:pt x="6423" y="21600"/>
                    <a:pt x="10141" y="20448"/>
                  </a:cubicBezTo>
                  <a:cubicBezTo>
                    <a:pt x="13859" y="19296"/>
                    <a:pt x="17400" y="15552"/>
                    <a:pt x="19171" y="12096"/>
                  </a:cubicBezTo>
                  <a:cubicBezTo>
                    <a:pt x="20941" y="8640"/>
                    <a:pt x="20941" y="5472"/>
                    <a:pt x="19525" y="3312"/>
                  </a:cubicBezTo>
                  <a:cubicBezTo>
                    <a:pt x="18108" y="1152"/>
                    <a:pt x="15275" y="0"/>
                    <a:pt x="12974" y="0"/>
                  </a:cubicBezTo>
                  <a:cubicBezTo>
                    <a:pt x="10672" y="0"/>
                    <a:pt x="8902" y="1152"/>
                    <a:pt x="8016" y="2448"/>
                  </a:cubicBezTo>
                  <a:cubicBezTo>
                    <a:pt x="7131" y="3744"/>
                    <a:pt x="7131" y="5184"/>
                    <a:pt x="7131" y="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4943255" y="2006335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5133755" y="1872985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5209955" y="1790435"/>
              <a:ext cx="3498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0" y="0"/>
                  </a:moveTo>
                  <a:cubicBezTo>
                    <a:pt x="10165" y="3967"/>
                    <a:pt x="20329" y="7935"/>
                    <a:pt x="20965" y="11535"/>
                  </a:cubicBezTo>
                  <a:cubicBezTo>
                    <a:pt x="21600" y="15135"/>
                    <a:pt x="12706" y="18367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5971248" y="1930135"/>
              <a:ext cx="102308" cy="12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448" fill="norm" stroke="1" extrusionOk="0">
                  <a:moveTo>
                    <a:pt x="20880" y="1062"/>
                  </a:moveTo>
                  <a:cubicBezTo>
                    <a:pt x="17856" y="354"/>
                    <a:pt x="14832" y="-354"/>
                    <a:pt x="11160" y="1771"/>
                  </a:cubicBezTo>
                  <a:cubicBezTo>
                    <a:pt x="7488" y="3895"/>
                    <a:pt x="3168" y="8853"/>
                    <a:pt x="1224" y="12216"/>
                  </a:cubicBezTo>
                  <a:cubicBezTo>
                    <a:pt x="-720" y="15580"/>
                    <a:pt x="-288" y="17351"/>
                    <a:pt x="2088" y="18767"/>
                  </a:cubicBezTo>
                  <a:cubicBezTo>
                    <a:pt x="4464" y="20184"/>
                    <a:pt x="8784" y="21246"/>
                    <a:pt x="12672" y="19653"/>
                  </a:cubicBezTo>
                  <a:cubicBezTo>
                    <a:pt x="16560" y="18059"/>
                    <a:pt x="20016" y="13810"/>
                    <a:pt x="20232" y="10092"/>
                  </a:cubicBezTo>
                  <a:cubicBezTo>
                    <a:pt x="20448" y="6374"/>
                    <a:pt x="17424" y="3187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6124355" y="1879335"/>
              <a:ext cx="139701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635"/>
                  </a:moveTo>
                  <a:cubicBezTo>
                    <a:pt x="1636" y="4696"/>
                    <a:pt x="3273" y="3757"/>
                    <a:pt x="4909" y="3522"/>
                  </a:cubicBezTo>
                  <a:cubicBezTo>
                    <a:pt x="6545" y="3287"/>
                    <a:pt x="8182" y="3757"/>
                    <a:pt x="9655" y="5987"/>
                  </a:cubicBezTo>
                  <a:cubicBezTo>
                    <a:pt x="11127" y="8217"/>
                    <a:pt x="12436" y="12209"/>
                    <a:pt x="12764" y="14791"/>
                  </a:cubicBezTo>
                  <a:cubicBezTo>
                    <a:pt x="13091" y="17374"/>
                    <a:pt x="12436" y="18548"/>
                    <a:pt x="11127" y="19604"/>
                  </a:cubicBezTo>
                  <a:cubicBezTo>
                    <a:pt x="9818" y="20661"/>
                    <a:pt x="7855" y="21600"/>
                    <a:pt x="6709" y="21483"/>
                  </a:cubicBezTo>
                  <a:cubicBezTo>
                    <a:pt x="5564" y="21365"/>
                    <a:pt x="5236" y="20191"/>
                    <a:pt x="6873" y="16670"/>
                  </a:cubicBezTo>
                  <a:cubicBezTo>
                    <a:pt x="8509" y="13148"/>
                    <a:pt x="12109" y="7278"/>
                    <a:pt x="14891" y="4109"/>
                  </a:cubicBezTo>
                  <a:cubicBezTo>
                    <a:pt x="17673" y="939"/>
                    <a:pt x="19636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6905876" y="1765035"/>
              <a:ext cx="19124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9916" y="0"/>
                  </a:moveTo>
                  <a:cubicBezTo>
                    <a:pt x="8729" y="2555"/>
                    <a:pt x="7543" y="5110"/>
                    <a:pt x="6356" y="8129"/>
                  </a:cubicBezTo>
                  <a:cubicBezTo>
                    <a:pt x="5169" y="11148"/>
                    <a:pt x="3982" y="14632"/>
                    <a:pt x="3033" y="16606"/>
                  </a:cubicBezTo>
                  <a:cubicBezTo>
                    <a:pt x="2083" y="18581"/>
                    <a:pt x="1371" y="19045"/>
                    <a:pt x="896" y="18987"/>
                  </a:cubicBezTo>
                  <a:cubicBezTo>
                    <a:pt x="422" y="18929"/>
                    <a:pt x="184" y="18348"/>
                    <a:pt x="66" y="17361"/>
                  </a:cubicBezTo>
                  <a:cubicBezTo>
                    <a:pt x="-53" y="16374"/>
                    <a:pt x="-53" y="14981"/>
                    <a:pt x="422" y="14110"/>
                  </a:cubicBezTo>
                  <a:cubicBezTo>
                    <a:pt x="896" y="13239"/>
                    <a:pt x="1846" y="12890"/>
                    <a:pt x="3626" y="12600"/>
                  </a:cubicBezTo>
                  <a:cubicBezTo>
                    <a:pt x="5406" y="12310"/>
                    <a:pt x="8017" y="12077"/>
                    <a:pt x="10510" y="11206"/>
                  </a:cubicBezTo>
                  <a:cubicBezTo>
                    <a:pt x="13002" y="10335"/>
                    <a:pt x="15376" y="8826"/>
                    <a:pt x="16918" y="7548"/>
                  </a:cubicBezTo>
                  <a:cubicBezTo>
                    <a:pt x="18461" y="6271"/>
                    <a:pt x="19173" y="5226"/>
                    <a:pt x="19885" y="4239"/>
                  </a:cubicBezTo>
                  <a:cubicBezTo>
                    <a:pt x="20598" y="3252"/>
                    <a:pt x="21310" y="2323"/>
                    <a:pt x="21428" y="2206"/>
                  </a:cubicBezTo>
                  <a:cubicBezTo>
                    <a:pt x="21547" y="2090"/>
                    <a:pt x="21072" y="2787"/>
                    <a:pt x="20242" y="4877"/>
                  </a:cubicBezTo>
                  <a:cubicBezTo>
                    <a:pt x="19411" y="6968"/>
                    <a:pt x="18224" y="10452"/>
                    <a:pt x="17512" y="13471"/>
                  </a:cubicBezTo>
                  <a:cubicBezTo>
                    <a:pt x="16800" y="16490"/>
                    <a:pt x="16562" y="19045"/>
                    <a:pt x="163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7121305" y="206983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7222905" y="1892035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222905" y="20571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7502305" y="1834885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462"/>
                    <a:pt x="9415" y="6923"/>
                    <a:pt x="13015" y="10523"/>
                  </a:cubicBezTo>
                  <a:cubicBezTo>
                    <a:pt x="16615" y="14123"/>
                    <a:pt x="19108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7521355" y="1834835"/>
              <a:ext cx="165101" cy="3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432"/>
                  </a:moveTo>
                  <a:cubicBezTo>
                    <a:pt x="20215" y="146"/>
                    <a:pt x="18831" y="-140"/>
                    <a:pt x="17723" y="75"/>
                  </a:cubicBezTo>
                  <a:cubicBezTo>
                    <a:pt x="16615" y="289"/>
                    <a:pt x="15785" y="1004"/>
                    <a:pt x="13708" y="3293"/>
                  </a:cubicBezTo>
                  <a:cubicBezTo>
                    <a:pt x="11631" y="5582"/>
                    <a:pt x="8308" y="9444"/>
                    <a:pt x="5815" y="12734"/>
                  </a:cubicBezTo>
                  <a:cubicBezTo>
                    <a:pt x="3323" y="16024"/>
                    <a:pt x="1662" y="18742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7901224" y="1930135"/>
              <a:ext cx="14083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074" y="0"/>
                  </a:moveTo>
                  <a:cubicBezTo>
                    <a:pt x="1462" y="0"/>
                    <a:pt x="-150" y="0"/>
                    <a:pt x="11" y="1800"/>
                  </a:cubicBezTo>
                  <a:cubicBezTo>
                    <a:pt x="172" y="3600"/>
                    <a:pt x="2107" y="7200"/>
                    <a:pt x="5975" y="10800"/>
                  </a:cubicBezTo>
                  <a:cubicBezTo>
                    <a:pt x="9844" y="14400"/>
                    <a:pt x="15647" y="1800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7857905" y="2050785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7845205" y="2088885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7883305" y="1828535"/>
              <a:ext cx="146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787"/>
                    <a:pt x="13461" y="5574"/>
                    <a:pt x="9861" y="8884"/>
                  </a:cubicBezTo>
                  <a:cubicBezTo>
                    <a:pt x="6261" y="12194"/>
                    <a:pt x="3130" y="16026"/>
                    <a:pt x="1565" y="18232"/>
                  </a:cubicBezTo>
                  <a:cubicBezTo>
                    <a:pt x="0" y="20439"/>
                    <a:pt x="0" y="21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8236388" y="1898385"/>
              <a:ext cx="131962" cy="290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54" fill="norm" stroke="1" extrusionOk="0">
                  <a:moveTo>
                    <a:pt x="8501" y="0"/>
                  </a:moveTo>
                  <a:cubicBezTo>
                    <a:pt x="6813" y="313"/>
                    <a:pt x="5126" y="626"/>
                    <a:pt x="3607" y="2348"/>
                  </a:cubicBezTo>
                  <a:cubicBezTo>
                    <a:pt x="2088" y="4070"/>
                    <a:pt x="738" y="7200"/>
                    <a:pt x="232" y="10096"/>
                  </a:cubicBezTo>
                  <a:cubicBezTo>
                    <a:pt x="-274" y="12991"/>
                    <a:pt x="63" y="15652"/>
                    <a:pt x="1076" y="17530"/>
                  </a:cubicBezTo>
                  <a:cubicBezTo>
                    <a:pt x="2088" y="19409"/>
                    <a:pt x="3776" y="20504"/>
                    <a:pt x="5463" y="21052"/>
                  </a:cubicBezTo>
                  <a:cubicBezTo>
                    <a:pt x="7151" y="21600"/>
                    <a:pt x="8838" y="21600"/>
                    <a:pt x="10695" y="20974"/>
                  </a:cubicBezTo>
                  <a:cubicBezTo>
                    <a:pt x="12551" y="20348"/>
                    <a:pt x="14576" y="19096"/>
                    <a:pt x="16432" y="16591"/>
                  </a:cubicBezTo>
                  <a:cubicBezTo>
                    <a:pt x="18289" y="14087"/>
                    <a:pt x="19976" y="10330"/>
                    <a:pt x="20651" y="7357"/>
                  </a:cubicBezTo>
                  <a:cubicBezTo>
                    <a:pt x="21326" y="4383"/>
                    <a:pt x="20988" y="2191"/>
                    <a:pt x="20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8379134" y="2054357"/>
              <a:ext cx="94722" cy="11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20" fill="norm" stroke="1" extrusionOk="0">
                  <a:moveTo>
                    <a:pt x="4200" y="535"/>
                  </a:moveTo>
                  <a:cubicBezTo>
                    <a:pt x="3720" y="5018"/>
                    <a:pt x="3240" y="9501"/>
                    <a:pt x="2520" y="12965"/>
                  </a:cubicBezTo>
                  <a:cubicBezTo>
                    <a:pt x="1800" y="16429"/>
                    <a:pt x="840" y="18875"/>
                    <a:pt x="360" y="19078"/>
                  </a:cubicBezTo>
                  <a:cubicBezTo>
                    <a:pt x="-120" y="19282"/>
                    <a:pt x="-120" y="17245"/>
                    <a:pt x="360" y="14188"/>
                  </a:cubicBezTo>
                  <a:cubicBezTo>
                    <a:pt x="840" y="11131"/>
                    <a:pt x="1800" y="7056"/>
                    <a:pt x="3240" y="4407"/>
                  </a:cubicBezTo>
                  <a:cubicBezTo>
                    <a:pt x="4680" y="1758"/>
                    <a:pt x="6600" y="535"/>
                    <a:pt x="8760" y="128"/>
                  </a:cubicBezTo>
                  <a:cubicBezTo>
                    <a:pt x="10920" y="-280"/>
                    <a:pt x="13320" y="128"/>
                    <a:pt x="15480" y="3795"/>
                  </a:cubicBezTo>
                  <a:cubicBezTo>
                    <a:pt x="17640" y="7463"/>
                    <a:pt x="19560" y="14392"/>
                    <a:pt x="2148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8524655" y="205078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8531005" y="1930135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8623705" y="1819877"/>
              <a:ext cx="91451" cy="36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86" fill="norm" stroke="1" extrusionOk="0">
                  <a:moveTo>
                    <a:pt x="21210" y="1259"/>
                  </a:moveTo>
                  <a:cubicBezTo>
                    <a:pt x="19246" y="885"/>
                    <a:pt x="17283" y="510"/>
                    <a:pt x="14828" y="261"/>
                  </a:cubicBezTo>
                  <a:cubicBezTo>
                    <a:pt x="12374" y="11"/>
                    <a:pt x="9428" y="-114"/>
                    <a:pt x="6974" y="136"/>
                  </a:cubicBezTo>
                  <a:cubicBezTo>
                    <a:pt x="4519" y="385"/>
                    <a:pt x="2555" y="1010"/>
                    <a:pt x="1328" y="2820"/>
                  </a:cubicBezTo>
                  <a:cubicBezTo>
                    <a:pt x="101" y="4631"/>
                    <a:pt x="-390" y="7627"/>
                    <a:pt x="346" y="10936"/>
                  </a:cubicBezTo>
                  <a:cubicBezTo>
                    <a:pt x="1083" y="14244"/>
                    <a:pt x="3046" y="17865"/>
                    <a:pt x="501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8586816" y="1993635"/>
              <a:ext cx="11564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21600"/>
                  </a:moveTo>
                  <a:cubicBezTo>
                    <a:pt x="-141" y="18000"/>
                    <a:pt x="-527" y="14400"/>
                    <a:pt x="2944" y="10800"/>
                  </a:cubicBezTo>
                  <a:cubicBezTo>
                    <a:pt x="6416" y="7200"/>
                    <a:pt x="13744" y="3600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8728341" y="1902842"/>
              <a:ext cx="126515" cy="29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29" fill="norm" stroke="1" extrusionOk="0">
                  <a:moveTo>
                    <a:pt x="21165" y="138"/>
                  </a:moveTo>
                  <a:cubicBezTo>
                    <a:pt x="19395" y="-17"/>
                    <a:pt x="17624" y="-171"/>
                    <a:pt x="15145" y="446"/>
                  </a:cubicBezTo>
                  <a:cubicBezTo>
                    <a:pt x="12667" y="1063"/>
                    <a:pt x="9480" y="2452"/>
                    <a:pt x="6470" y="4920"/>
                  </a:cubicBezTo>
                  <a:cubicBezTo>
                    <a:pt x="3460" y="7389"/>
                    <a:pt x="627" y="10938"/>
                    <a:pt x="96" y="13869"/>
                  </a:cubicBezTo>
                  <a:cubicBezTo>
                    <a:pt x="-435" y="16800"/>
                    <a:pt x="1335" y="19115"/>
                    <a:pt x="3106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845075" y="1974585"/>
              <a:ext cx="108471" cy="18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46" fill="norm" stroke="1" extrusionOk="0">
                  <a:moveTo>
                    <a:pt x="15332" y="0"/>
                  </a:moveTo>
                  <a:cubicBezTo>
                    <a:pt x="10849" y="2184"/>
                    <a:pt x="6366" y="4369"/>
                    <a:pt x="3717" y="7281"/>
                  </a:cubicBezTo>
                  <a:cubicBezTo>
                    <a:pt x="1068" y="10193"/>
                    <a:pt x="253" y="13834"/>
                    <a:pt x="49" y="16261"/>
                  </a:cubicBezTo>
                  <a:cubicBezTo>
                    <a:pt x="-155" y="18688"/>
                    <a:pt x="253" y="19901"/>
                    <a:pt x="1679" y="20629"/>
                  </a:cubicBezTo>
                  <a:cubicBezTo>
                    <a:pt x="3105" y="21357"/>
                    <a:pt x="5551" y="21600"/>
                    <a:pt x="9015" y="19416"/>
                  </a:cubicBezTo>
                  <a:cubicBezTo>
                    <a:pt x="12479" y="17231"/>
                    <a:pt x="16962" y="12620"/>
                    <a:pt x="19203" y="9708"/>
                  </a:cubicBezTo>
                  <a:cubicBezTo>
                    <a:pt x="21445" y="6796"/>
                    <a:pt x="21445" y="5582"/>
                    <a:pt x="19203" y="4611"/>
                  </a:cubicBezTo>
                  <a:cubicBezTo>
                    <a:pt x="16962" y="3640"/>
                    <a:pt x="12479" y="2912"/>
                    <a:pt x="7996" y="2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924705" y="2165085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9166005" y="1993635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06"/>
                    <a:pt x="7200" y="11012"/>
                    <a:pt x="3600" y="14612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9223155" y="1955535"/>
              <a:ext cx="6277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350"/>
                    <a:pt x="21600" y="8700"/>
                    <a:pt x="18900" y="12300"/>
                  </a:cubicBezTo>
                  <a:cubicBezTo>
                    <a:pt x="16200" y="15900"/>
                    <a:pt x="81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8537884" y="3015985"/>
              <a:ext cx="69322" cy="215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21436" y="0"/>
                  </a:moveTo>
                  <a:cubicBezTo>
                    <a:pt x="18818" y="85"/>
                    <a:pt x="16200" y="169"/>
                    <a:pt x="14563" y="371"/>
                  </a:cubicBezTo>
                  <a:cubicBezTo>
                    <a:pt x="12927" y="572"/>
                    <a:pt x="12272" y="889"/>
                    <a:pt x="11945" y="1482"/>
                  </a:cubicBezTo>
                  <a:cubicBezTo>
                    <a:pt x="11618" y="2075"/>
                    <a:pt x="11618" y="2944"/>
                    <a:pt x="11291" y="3769"/>
                  </a:cubicBezTo>
                  <a:cubicBezTo>
                    <a:pt x="10963" y="4595"/>
                    <a:pt x="10309" y="5379"/>
                    <a:pt x="9327" y="6088"/>
                  </a:cubicBezTo>
                  <a:cubicBezTo>
                    <a:pt x="8345" y="6798"/>
                    <a:pt x="7036" y="7433"/>
                    <a:pt x="6054" y="8121"/>
                  </a:cubicBezTo>
                  <a:cubicBezTo>
                    <a:pt x="5072" y="8809"/>
                    <a:pt x="4418" y="9551"/>
                    <a:pt x="3436" y="10324"/>
                  </a:cubicBezTo>
                  <a:cubicBezTo>
                    <a:pt x="2454" y="11096"/>
                    <a:pt x="1145" y="11901"/>
                    <a:pt x="491" y="12727"/>
                  </a:cubicBezTo>
                  <a:cubicBezTo>
                    <a:pt x="-164" y="13553"/>
                    <a:pt x="-164" y="14400"/>
                    <a:pt x="491" y="15184"/>
                  </a:cubicBezTo>
                  <a:cubicBezTo>
                    <a:pt x="1145" y="15967"/>
                    <a:pt x="2454" y="16687"/>
                    <a:pt x="4745" y="17407"/>
                  </a:cubicBezTo>
                  <a:cubicBezTo>
                    <a:pt x="7036" y="18127"/>
                    <a:pt x="10309" y="18847"/>
                    <a:pt x="12272" y="19504"/>
                  </a:cubicBezTo>
                  <a:cubicBezTo>
                    <a:pt x="14236" y="20160"/>
                    <a:pt x="14891" y="20753"/>
                    <a:pt x="16200" y="21092"/>
                  </a:cubicBezTo>
                  <a:cubicBezTo>
                    <a:pt x="17509" y="21431"/>
                    <a:pt x="19472" y="21515"/>
                    <a:pt x="21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8264305" y="4952735"/>
              <a:ext cx="2921001" cy="6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8938"/>
                  </a:moveTo>
                  <a:cubicBezTo>
                    <a:pt x="203" y="10428"/>
                    <a:pt x="407" y="11917"/>
                    <a:pt x="806" y="13779"/>
                  </a:cubicBezTo>
                  <a:cubicBezTo>
                    <a:pt x="1205" y="15641"/>
                    <a:pt x="1800" y="17876"/>
                    <a:pt x="2356" y="19366"/>
                  </a:cubicBezTo>
                  <a:cubicBezTo>
                    <a:pt x="2911" y="20855"/>
                    <a:pt x="3428" y="21600"/>
                    <a:pt x="3929" y="21228"/>
                  </a:cubicBezTo>
                  <a:cubicBezTo>
                    <a:pt x="4430" y="20855"/>
                    <a:pt x="4915" y="19366"/>
                    <a:pt x="5447" y="18248"/>
                  </a:cubicBezTo>
                  <a:cubicBezTo>
                    <a:pt x="5979" y="17131"/>
                    <a:pt x="6558" y="16386"/>
                    <a:pt x="7177" y="15269"/>
                  </a:cubicBezTo>
                  <a:cubicBezTo>
                    <a:pt x="7795" y="14152"/>
                    <a:pt x="8452" y="12662"/>
                    <a:pt x="9016" y="11545"/>
                  </a:cubicBezTo>
                  <a:cubicBezTo>
                    <a:pt x="9579" y="10428"/>
                    <a:pt x="10049" y="9683"/>
                    <a:pt x="10534" y="8938"/>
                  </a:cubicBezTo>
                  <a:cubicBezTo>
                    <a:pt x="11019" y="8193"/>
                    <a:pt x="11520" y="7448"/>
                    <a:pt x="12005" y="7076"/>
                  </a:cubicBezTo>
                  <a:cubicBezTo>
                    <a:pt x="12490" y="6703"/>
                    <a:pt x="12960" y="6703"/>
                    <a:pt x="13437" y="6703"/>
                  </a:cubicBezTo>
                  <a:cubicBezTo>
                    <a:pt x="13915" y="6703"/>
                    <a:pt x="14400" y="6703"/>
                    <a:pt x="14995" y="6703"/>
                  </a:cubicBezTo>
                  <a:cubicBezTo>
                    <a:pt x="15590" y="6703"/>
                    <a:pt x="16294" y="6703"/>
                    <a:pt x="16920" y="6703"/>
                  </a:cubicBezTo>
                  <a:cubicBezTo>
                    <a:pt x="17546" y="6703"/>
                    <a:pt x="18094" y="6703"/>
                    <a:pt x="18704" y="6331"/>
                  </a:cubicBezTo>
                  <a:cubicBezTo>
                    <a:pt x="19315" y="5959"/>
                    <a:pt x="19988" y="5214"/>
                    <a:pt x="20481" y="4097"/>
                  </a:cubicBezTo>
                  <a:cubicBezTo>
                    <a:pt x="20974" y="2979"/>
                    <a:pt x="21287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686972" y="1350082"/>
              <a:ext cx="1853361" cy="100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25" fill="norm" stroke="1" extrusionOk="0">
                  <a:moveTo>
                    <a:pt x="15283" y="2906"/>
                  </a:moveTo>
                  <a:cubicBezTo>
                    <a:pt x="15283" y="2316"/>
                    <a:pt x="15283" y="1726"/>
                    <a:pt x="15234" y="1363"/>
                  </a:cubicBezTo>
                  <a:cubicBezTo>
                    <a:pt x="15184" y="1000"/>
                    <a:pt x="15086" y="864"/>
                    <a:pt x="14679" y="682"/>
                  </a:cubicBezTo>
                  <a:cubicBezTo>
                    <a:pt x="14273" y="501"/>
                    <a:pt x="13559" y="274"/>
                    <a:pt x="12734" y="138"/>
                  </a:cubicBezTo>
                  <a:cubicBezTo>
                    <a:pt x="11909" y="1"/>
                    <a:pt x="10973" y="-44"/>
                    <a:pt x="10086" y="47"/>
                  </a:cubicBezTo>
                  <a:cubicBezTo>
                    <a:pt x="9199" y="138"/>
                    <a:pt x="8362" y="364"/>
                    <a:pt x="7475" y="727"/>
                  </a:cubicBezTo>
                  <a:cubicBezTo>
                    <a:pt x="6589" y="1090"/>
                    <a:pt x="5653" y="1590"/>
                    <a:pt x="4766" y="2202"/>
                  </a:cubicBezTo>
                  <a:cubicBezTo>
                    <a:pt x="3879" y="2815"/>
                    <a:pt x="3042" y="3541"/>
                    <a:pt x="2340" y="4403"/>
                  </a:cubicBezTo>
                  <a:cubicBezTo>
                    <a:pt x="1638" y="5265"/>
                    <a:pt x="1072" y="6264"/>
                    <a:pt x="665" y="7375"/>
                  </a:cubicBezTo>
                  <a:cubicBezTo>
                    <a:pt x="259" y="8487"/>
                    <a:pt x="13" y="9712"/>
                    <a:pt x="0" y="10892"/>
                  </a:cubicBezTo>
                  <a:cubicBezTo>
                    <a:pt x="-12" y="12072"/>
                    <a:pt x="210" y="13206"/>
                    <a:pt x="665" y="14341"/>
                  </a:cubicBezTo>
                  <a:cubicBezTo>
                    <a:pt x="1121" y="15475"/>
                    <a:pt x="1811" y="16610"/>
                    <a:pt x="2549" y="17517"/>
                  </a:cubicBezTo>
                  <a:cubicBezTo>
                    <a:pt x="3288" y="18425"/>
                    <a:pt x="4076" y="19106"/>
                    <a:pt x="4926" y="19627"/>
                  </a:cubicBezTo>
                  <a:cubicBezTo>
                    <a:pt x="5776" y="20149"/>
                    <a:pt x="6687" y="20512"/>
                    <a:pt x="7562" y="20807"/>
                  </a:cubicBezTo>
                  <a:cubicBezTo>
                    <a:pt x="8436" y="21102"/>
                    <a:pt x="9273" y="21329"/>
                    <a:pt x="10160" y="21443"/>
                  </a:cubicBezTo>
                  <a:cubicBezTo>
                    <a:pt x="11047" y="21556"/>
                    <a:pt x="11983" y="21556"/>
                    <a:pt x="12808" y="21420"/>
                  </a:cubicBezTo>
                  <a:cubicBezTo>
                    <a:pt x="13633" y="21284"/>
                    <a:pt x="14347" y="21011"/>
                    <a:pt x="15098" y="20558"/>
                  </a:cubicBezTo>
                  <a:cubicBezTo>
                    <a:pt x="15849" y="20104"/>
                    <a:pt x="16637" y="19469"/>
                    <a:pt x="17376" y="18788"/>
                  </a:cubicBezTo>
                  <a:cubicBezTo>
                    <a:pt x="18115" y="18107"/>
                    <a:pt x="18805" y="17381"/>
                    <a:pt x="19433" y="16474"/>
                  </a:cubicBezTo>
                  <a:cubicBezTo>
                    <a:pt x="20061" y="15566"/>
                    <a:pt x="20627" y="14477"/>
                    <a:pt x="21009" y="13093"/>
                  </a:cubicBezTo>
                  <a:cubicBezTo>
                    <a:pt x="21391" y="11709"/>
                    <a:pt x="21588" y="10030"/>
                    <a:pt x="21563" y="8532"/>
                  </a:cubicBezTo>
                  <a:cubicBezTo>
                    <a:pt x="21539" y="7035"/>
                    <a:pt x="21292" y="5719"/>
                    <a:pt x="20837" y="4675"/>
                  </a:cubicBezTo>
                  <a:cubicBezTo>
                    <a:pt x="20381" y="3632"/>
                    <a:pt x="19716" y="2860"/>
                    <a:pt x="18866" y="2293"/>
                  </a:cubicBezTo>
                  <a:cubicBezTo>
                    <a:pt x="18017" y="1726"/>
                    <a:pt x="16982" y="1363"/>
                    <a:pt x="16293" y="1159"/>
                  </a:cubicBezTo>
                  <a:cubicBezTo>
                    <a:pt x="15603" y="954"/>
                    <a:pt x="15258" y="909"/>
                    <a:pt x="14913" y="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8563935" y="3770534"/>
              <a:ext cx="2206737" cy="1277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47" fill="norm" stroke="1" extrusionOk="0">
                  <a:moveTo>
                    <a:pt x="298" y="21547"/>
                  </a:moveTo>
                  <a:cubicBezTo>
                    <a:pt x="195" y="21511"/>
                    <a:pt x="91" y="21476"/>
                    <a:pt x="40" y="21368"/>
                  </a:cubicBezTo>
                  <a:cubicBezTo>
                    <a:pt x="-12" y="21261"/>
                    <a:pt x="-12" y="21083"/>
                    <a:pt x="29" y="20940"/>
                  </a:cubicBezTo>
                  <a:cubicBezTo>
                    <a:pt x="71" y="20797"/>
                    <a:pt x="154" y="20690"/>
                    <a:pt x="526" y="20297"/>
                  </a:cubicBezTo>
                  <a:cubicBezTo>
                    <a:pt x="898" y="19905"/>
                    <a:pt x="1560" y="19226"/>
                    <a:pt x="2233" y="18494"/>
                  </a:cubicBezTo>
                  <a:cubicBezTo>
                    <a:pt x="2905" y="17763"/>
                    <a:pt x="3588" y="16977"/>
                    <a:pt x="4260" y="16245"/>
                  </a:cubicBezTo>
                  <a:cubicBezTo>
                    <a:pt x="4933" y="15513"/>
                    <a:pt x="5595" y="14835"/>
                    <a:pt x="6288" y="14139"/>
                  </a:cubicBezTo>
                  <a:cubicBezTo>
                    <a:pt x="6981" y="13443"/>
                    <a:pt x="7705" y="12728"/>
                    <a:pt x="8450" y="12050"/>
                  </a:cubicBezTo>
                  <a:cubicBezTo>
                    <a:pt x="9195" y="11372"/>
                    <a:pt x="9960" y="10729"/>
                    <a:pt x="10654" y="10140"/>
                  </a:cubicBezTo>
                  <a:cubicBezTo>
                    <a:pt x="11347" y="9551"/>
                    <a:pt x="11967" y="9015"/>
                    <a:pt x="12619" y="8408"/>
                  </a:cubicBezTo>
                  <a:cubicBezTo>
                    <a:pt x="13271" y="7802"/>
                    <a:pt x="13954" y="7123"/>
                    <a:pt x="14626" y="6463"/>
                  </a:cubicBezTo>
                  <a:cubicBezTo>
                    <a:pt x="15298" y="5802"/>
                    <a:pt x="15960" y="5160"/>
                    <a:pt x="16643" y="4499"/>
                  </a:cubicBezTo>
                  <a:cubicBezTo>
                    <a:pt x="17326" y="3839"/>
                    <a:pt x="18029" y="3160"/>
                    <a:pt x="18650" y="2589"/>
                  </a:cubicBezTo>
                  <a:cubicBezTo>
                    <a:pt x="19271" y="2018"/>
                    <a:pt x="19809" y="1554"/>
                    <a:pt x="20222" y="1179"/>
                  </a:cubicBezTo>
                  <a:cubicBezTo>
                    <a:pt x="20636" y="804"/>
                    <a:pt x="20926" y="518"/>
                    <a:pt x="21154" y="304"/>
                  </a:cubicBezTo>
                  <a:cubicBezTo>
                    <a:pt x="21381" y="90"/>
                    <a:pt x="21547" y="-53"/>
                    <a:pt x="21567" y="18"/>
                  </a:cubicBezTo>
                  <a:cubicBezTo>
                    <a:pt x="21588" y="90"/>
                    <a:pt x="21464" y="375"/>
                    <a:pt x="21340" y="6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553535" y="5206735"/>
              <a:ext cx="186191" cy="26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0963" fill="norm" stroke="1" extrusionOk="0">
                  <a:moveTo>
                    <a:pt x="12160" y="4082"/>
                  </a:moveTo>
                  <a:cubicBezTo>
                    <a:pt x="11928" y="3231"/>
                    <a:pt x="11695" y="2381"/>
                    <a:pt x="10883" y="2211"/>
                  </a:cubicBezTo>
                  <a:cubicBezTo>
                    <a:pt x="10070" y="2041"/>
                    <a:pt x="8676" y="2551"/>
                    <a:pt x="6702" y="4932"/>
                  </a:cubicBezTo>
                  <a:cubicBezTo>
                    <a:pt x="4728" y="7313"/>
                    <a:pt x="2173" y="11565"/>
                    <a:pt x="895" y="14372"/>
                  </a:cubicBezTo>
                  <a:cubicBezTo>
                    <a:pt x="-382" y="17178"/>
                    <a:pt x="-382" y="18539"/>
                    <a:pt x="1476" y="19644"/>
                  </a:cubicBezTo>
                  <a:cubicBezTo>
                    <a:pt x="3334" y="20750"/>
                    <a:pt x="7050" y="21600"/>
                    <a:pt x="10883" y="20324"/>
                  </a:cubicBezTo>
                  <a:cubicBezTo>
                    <a:pt x="14715" y="19049"/>
                    <a:pt x="18663" y="15647"/>
                    <a:pt x="19941" y="12246"/>
                  </a:cubicBezTo>
                  <a:cubicBezTo>
                    <a:pt x="21218" y="8844"/>
                    <a:pt x="19824" y="5443"/>
                    <a:pt x="17734" y="3402"/>
                  </a:cubicBezTo>
                  <a:cubicBezTo>
                    <a:pt x="15644" y="1361"/>
                    <a:pt x="12857" y="680"/>
                    <a:pt x="1007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886855" y="4927335"/>
              <a:ext cx="6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67"/>
                    <a:pt x="21600" y="11733"/>
                    <a:pt x="18000" y="15333"/>
                  </a:cubicBezTo>
                  <a:cubicBezTo>
                    <a:pt x="14400" y="18933"/>
                    <a:pt x="720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0924955" y="5232135"/>
              <a:ext cx="6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702455" y="3752585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8000"/>
                    <a:pt x="10080" y="14400"/>
                    <a:pt x="13680" y="10800"/>
                  </a:cubicBezTo>
                  <a:cubicBezTo>
                    <a:pt x="17280" y="7200"/>
                    <a:pt x="1944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9407305" y="3803385"/>
              <a:ext cx="317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88" y="0"/>
                    <a:pt x="7776" y="0"/>
                    <a:pt x="11376" y="3600"/>
                  </a:cubicBezTo>
                  <a:cubicBezTo>
                    <a:pt x="14976" y="7200"/>
                    <a:pt x="1828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10670320" y="375258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334155" y="3625585"/>
              <a:ext cx="6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600" y="13200"/>
                  </a:cubicBezTo>
                  <a:cubicBezTo>
                    <a:pt x="7200" y="16800"/>
                    <a:pt x="14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1302758" y="-1"/>
              <a:ext cx="6290774" cy="116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73" fill="norm" stroke="1" extrusionOk="0">
                  <a:moveTo>
                    <a:pt x="9124" y="2818"/>
                  </a:moveTo>
                  <a:cubicBezTo>
                    <a:pt x="9124" y="2543"/>
                    <a:pt x="9124" y="2269"/>
                    <a:pt x="9074" y="2033"/>
                  </a:cubicBezTo>
                  <a:cubicBezTo>
                    <a:pt x="9023" y="1798"/>
                    <a:pt x="8921" y="1602"/>
                    <a:pt x="8769" y="1406"/>
                  </a:cubicBezTo>
                  <a:cubicBezTo>
                    <a:pt x="8617" y="1210"/>
                    <a:pt x="8413" y="1014"/>
                    <a:pt x="8185" y="799"/>
                  </a:cubicBezTo>
                  <a:cubicBezTo>
                    <a:pt x="7957" y="583"/>
                    <a:pt x="7703" y="348"/>
                    <a:pt x="7438" y="230"/>
                  </a:cubicBezTo>
                  <a:cubicBezTo>
                    <a:pt x="7173" y="113"/>
                    <a:pt x="6898" y="113"/>
                    <a:pt x="6615" y="191"/>
                  </a:cubicBezTo>
                  <a:cubicBezTo>
                    <a:pt x="6332" y="269"/>
                    <a:pt x="6042" y="426"/>
                    <a:pt x="5748" y="622"/>
                  </a:cubicBezTo>
                  <a:cubicBezTo>
                    <a:pt x="5454" y="818"/>
                    <a:pt x="5157" y="1053"/>
                    <a:pt x="4852" y="1289"/>
                  </a:cubicBezTo>
                  <a:cubicBezTo>
                    <a:pt x="4548" y="1524"/>
                    <a:pt x="4236" y="1759"/>
                    <a:pt x="3938" y="2033"/>
                  </a:cubicBezTo>
                  <a:cubicBezTo>
                    <a:pt x="3641" y="2308"/>
                    <a:pt x="3358" y="2621"/>
                    <a:pt x="3082" y="2974"/>
                  </a:cubicBezTo>
                  <a:cubicBezTo>
                    <a:pt x="2807" y="3327"/>
                    <a:pt x="2538" y="3719"/>
                    <a:pt x="2281" y="4170"/>
                  </a:cubicBezTo>
                  <a:cubicBezTo>
                    <a:pt x="2023" y="4621"/>
                    <a:pt x="1777" y="5130"/>
                    <a:pt x="1534" y="5738"/>
                  </a:cubicBezTo>
                  <a:cubicBezTo>
                    <a:pt x="1291" y="6346"/>
                    <a:pt x="1051" y="7051"/>
                    <a:pt x="856" y="7816"/>
                  </a:cubicBezTo>
                  <a:cubicBezTo>
                    <a:pt x="660" y="8580"/>
                    <a:pt x="507" y="9403"/>
                    <a:pt x="373" y="10364"/>
                  </a:cubicBezTo>
                  <a:cubicBezTo>
                    <a:pt x="239" y="11324"/>
                    <a:pt x="123" y="12422"/>
                    <a:pt x="58" y="13304"/>
                  </a:cubicBezTo>
                  <a:cubicBezTo>
                    <a:pt x="-7" y="14186"/>
                    <a:pt x="-22" y="14852"/>
                    <a:pt x="40" y="15597"/>
                  </a:cubicBezTo>
                  <a:cubicBezTo>
                    <a:pt x="101" y="16342"/>
                    <a:pt x="239" y="17165"/>
                    <a:pt x="402" y="17851"/>
                  </a:cubicBezTo>
                  <a:cubicBezTo>
                    <a:pt x="566" y="18537"/>
                    <a:pt x="754" y="19086"/>
                    <a:pt x="983" y="19498"/>
                  </a:cubicBezTo>
                  <a:cubicBezTo>
                    <a:pt x="1211" y="19909"/>
                    <a:pt x="1479" y="20184"/>
                    <a:pt x="1733" y="20380"/>
                  </a:cubicBezTo>
                  <a:cubicBezTo>
                    <a:pt x="1987" y="20576"/>
                    <a:pt x="2226" y="20693"/>
                    <a:pt x="2477" y="20811"/>
                  </a:cubicBezTo>
                  <a:cubicBezTo>
                    <a:pt x="2727" y="20929"/>
                    <a:pt x="2988" y="21046"/>
                    <a:pt x="3267" y="21105"/>
                  </a:cubicBezTo>
                  <a:cubicBezTo>
                    <a:pt x="3547" y="21164"/>
                    <a:pt x="3844" y="21164"/>
                    <a:pt x="4123" y="21144"/>
                  </a:cubicBezTo>
                  <a:cubicBezTo>
                    <a:pt x="4402" y="21125"/>
                    <a:pt x="4664" y="21085"/>
                    <a:pt x="4928" y="21027"/>
                  </a:cubicBezTo>
                  <a:cubicBezTo>
                    <a:pt x="5193" y="20968"/>
                    <a:pt x="5461" y="20889"/>
                    <a:pt x="5737" y="20831"/>
                  </a:cubicBezTo>
                  <a:cubicBezTo>
                    <a:pt x="6013" y="20772"/>
                    <a:pt x="6296" y="20733"/>
                    <a:pt x="6578" y="20713"/>
                  </a:cubicBezTo>
                  <a:cubicBezTo>
                    <a:pt x="6861" y="20693"/>
                    <a:pt x="7144" y="20693"/>
                    <a:pt x="7434" y="20693"/>
                  </a:cubicBezTo>
                  <a:cubicBezTo>
                    <a:pt x="7724" y="20693"/>
                    <a:pt x="8022" y="20693"/>
                    <a:pt x="8319" y="20693"/>
                  </a:cubicBezTo>
                  <a:cubicBezTo>
                    <a:pt x="8617" y="20693"/>
                    <a:pt x="8914" y="20693"/>
                    <a:pt x="9215" y="20693"/>
                  </a:cubicBezTo>
                  <a:cubicBezTo>
                    <a:pt x="9516" y="20693"/>
                    <a:pt x="9821" y="20693"/>
                    <a:pt x="10114" y="20693"/>
                  </a:cubicBezTo>
                  <a:cubicBezTo>
                    <a:pt x="10408" y="20693"/>
                    <a:pt x="10691" y="20693"/>
                    <a:pt x="10967" y="20713"/>
                  </a:cubicBezTo>
                  <a:cubicBezTo>
                    <a:pt x="11242" y="20733"/>
                    <a:pt x="11511" y="20772"/>
                    <a:pt x="11786" y="20811"/>
                  </a:cubicBezTo>
                  <a:cubicBezTo>
                    <a:pt x="12062" y="20850"/>
                    <a:pt x="12345" y="20889"/>
                    <a:pt x="12624" y="20948"/>
                  </a:cubicBezTo>
                  <a:cubicBezTo>
                    <a:pt x="12903" y="21007"/>
                    <a:pt x="13179" y="21085"/>
                    <a:pt x="13451" y="21144"/>
                  </a:cubicBezTo>
                  <a:cubicBezTo>
                    <a:pt x="13723" y="21203"/>
                    <a:pt x="13991" y="21242"/>
                    <a:pt x="14260" y="21301"/>
                  </a:cubicBezTo>
                  <a:cubicBezTo>
                    <a:pt x="14528" y="21360"/>
                    <a:pt x="14796" y="21438"/>
                    <a:pt x="15076" y="21477"/>
                  </a:cubicBezTo>
                  <a:cubicBezTo>
                    <a:pt x="15355" y="21517"/>
                    <a:pt x="15645" y="21517"/>
                    <a:pt x="15942" y="21517"/>
                  </a:cubicBezTo>
                  <a:cubicBezTo>
                    <a:pt x="16240" y="21517"/>
                    <a:pt x="16544" y="21517"/>
                    <a:pt x="16853" y="21517"/>
                  </a:cubicBezTo>
                  <a:cubicBezTo>
                    <a:pt x="17161" y="21517"/>
                    <a:pt x="17473" y="21517"/>
                    <a:pt x="17759" y="21536"/>
                  </a:cubicBezTo>
                  <a:cubicBezTo>
                    <a:pt x="18046" y="21556"/>
                    <a:pt x="18307" y="21595"/>
                    <a:pt x="18586" y="21556"/>
                  </a:cubicBezTo>
                  <a:cubicBezTo>
                    <a:pt x="18865" y="21517"/>
                    <a:pt x="19163" y="21399"/>
                    <a:pt x="19438" y="21203"/>
                  </a:cubicBezTo>
                  <a:cubicBezTo>
                    <a:pt x="19714" y="21007"/>
                    <a:pt x="19968" y="20733"/>
                    <a:pt x="20222" y="20321"/>
                  </a:cubicBezTo>
                  <a:cubicBezTo>
                    <a:pt x="20476" y="19909"/>
                    <a:pt x="20729" y="19361"/>
                    <a:pt x="20943" y="18557"/>
                  </a:cubicBezTo>
                  <a:cubicBezTo>
                    <a:pt x="21157" y="17753"/>
                    <a:pt x="21331" y="16695"/>
                    <a:pt x="21437" y="15636"/>
                  </a:cubicBezTo>
                  <a:cubicBezTo>
                    <a:pt x="21542" y="14578"/>
                    <a:pt x="21578" y="13520"/>
                    <a:pt x="21545" y="12461"/>
                  </a:cubicBezTo>
                  <a:cubicBezTo>
                    <a:pt x="21513" y="11403"/>
                    <a:pt x="21411" y="10344"/>
                    <a:pt x="21255" y="9403"/>
                  </a:cubicBezTo>
                  <a:cubicBezTo>
                    <a:pt x="21099" y="8463"/>
                    <a:pt x="20889" y="7639"/>
                    <a:pt x="20653" y="6894"/>
                  </a:cubicBezTo>
                  <a:cubicBezTo>
                    <a:pt x="20417" y="6150"/>
                    <a:pt x="20156" y="5483"/>
                    <a:pt x="19903" y="4954"/>
                  </a:cubicBezTo>
                  <a:cubicBezTo>
                    <a:pt x="19649" y="4425"/>
                    <a:pt x="19402" y="4033"/>
                    <a:pt x="19141" y="3700"/>
                  </a:cubicBezTo>
                  <a:cubicBezTo>
                    <a:pt x="18880" y="3366"/>
                    <a:pt x="18604" y="3092"/>
                    <a:pt x="18347" y="2837"/>
                  </a:cubicBezTo>
                  <a:cubicBezTo>
                    <a:pt x="18089" y="2582"/>
                    <a:pt x="17850" y="2347"/>
                    <a:pt x="17600" y="2131"/>
                  </a:cubicBezTo>
                  <a:cubicBezTo>
                    <a:pt x="17349" y="1916"/>
                    <a:pt x="17088" y="1720"/>
                    <a:pt x="16813" y="1504"/>
                  </a:cubicBezTo>
                  <a:cubicBezTo>
                    <a:pt x="16537" y="1289"/>
                    <a:pt x="16247" y="1053"/>
                    <a:pt x="15950" y="857"/>
                  </a:cubicBezTo>
                  <a:cubicBezTo>
                    <a:pt x="15652" y="661"/>
                    <a:pt x="15348" y="505"/>
                    <a:pt x="15039" y="387"/>
                  </a:cubicBezTo>
                  <a:cubicBezTo>
                    <a:pt x="14731" y="269"/>
                    <a:pt x="14419" y="191"/>
                    <a:pt x="14154" y="152"/>
                  </a:cubicBezTo>
                  <a:cubicBezTo>
                    <a:pt x="13890" y="113"/>
                    <a:pt x="13672" y="113"/>
                    <a:pt x="13447" y="93"/>
                  </a:cubicBezTo>
                  <a:cubicBezTo>
                    <a:pt x="13222" y="73"/>
                    <a:pt x="12990" y="34"/>
                    <a:pt x="12765" y="15"/>
                  </a:cubicBezTo>
                  <a:cubicBezTo>
                    <a:pt x="12541" y="-5"/>
                    <a:pt x="12323" y="-5"/>
                    <a:pt x="12094" y="15"/>
                  </a:cubicBezTo>
                  <a:cubicBezTo>
                    <a:pt x="11866" y="34"/>
                    <a:pt x="11627" y="73"/>
                    <a:pt x="11373" y="132"/>
                  </a:cubicBezTo>
                  <a:cubicBezTo>
                    <a:pt x="11119" y="191"/>
                    <a:pt x="10851" y="269"/>
                    <a:pt x="10604" y="328"/>
                  </a:cubicBezTo>
                  <a:cubicBezTo>
                    <a:pt x="10357" y="387"/>
                    <a:pt x="10132" y="426"/>
                    <a:pt x="9900" y="485"/>
                  </a:cubicBezTo>
                  <a:cubicBezTo>
                    <a:pt x="9668" y="544"/>
                    <a:pt x="9429" y="622"/>
                    <a:pt x="9186" y="740"/>
                  </a:cubicBezTo>
                  <a:cubicBezTo>
                    <a:pt x="8943" y="857"/>
                    <a:pt x="8696" y="1014"/>
                    <a:pt x="8464" y="1171"/>
                  </a:cubicBezTo>
                  <a:cubicBezTo>
                    <a:pt x="8232" y="1328"/>
                    <a:pt x="8015" y="1485"/>
                    <a:pt x="7750" y="1681"/>
                  </a:cubicBezTo>
                  <a:cubicBezTo>
                    <a:pt x="7485" y="1877"/>
                    <a:pt x="7173" y="2112"/>
                    <a:pt x="6883" y="2367"/>
                  </a:cubicBezTo>
                  <a:cubicBezTo>
                    <a:pt x="6593" y="2621"/>
                    <a:pt x="6325" y="2896"/>
                    <a:pt x="6005" y="3308"/>
                  </a:cubicBezTo>
                  <a:cubicBezTo>
                    <a:pt x="5686" y="3719"/>
                    <a:pt x="5316" y="4268"/>
                    <a:pt x="5099" y="4601"/>
                  </a:cubicBezTo>
                  <a:cubicBezTo>
                    <a:pt x="4881" y="4934"/>
                    <a:pt x="4816" y="5052"/>
                    <a:pt x="4751" y="5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1354382" y="37835"/>
              <a:ext cx="6150299" cy="11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1749" y="1327"/>
                  </a:moveTo>
                  <a:cubicBezTo>
                    <a:pt x="11719" y="1166"/>
                    <a:pt x="11690" y="1006"/>
                    <a:pt x="11619" y="925"/>
                  </a:cubicBezTo>
                  <a:cubicBezTo>
                    <a:pt x="11549" y="845"/>
                    <a:pt x="11438" y="845"/>
                    <a:pt x="11256" y="885"/>
                  </a:cubicBezTo>
                  <a:cubicBezTo>
                    <a:pt x="11074" y="925"/>
                    <a:pt x="10822" y="1006"/>
                    <a:pt x="10566" y="1086"/>
                  </a:cubicBezTo>
                  <a:cubicBezTo>
                    <a:pt x="10311" y="1166"/>
                    <a:pt x="10051" y="1247"/>
                    <a:pt x="9766" y="1267"/>
                  </a:cubicBezTo>
                  <a:cubicBezTo>
                    <a:pt x="9480" y="1287"/>
                    <a:pt x="9169" y="1247"/>
                    <a:pt x="8879" y="1207"/>
                  </a:cubicBezTo>
                  <a:cubicBezTo>
                    <a:pt x="8590" y="1166"/>
                    <a:pt x="8323" y="1126"/>
                    <a:pt x="8034" y="1106"/>
                  </a:cubicBezTo>
                  <a:cubicBezTo>
                    <a:pt x="7745" y="1086"/>
                    <a:pt x="7434" y="1086"/>
                    <a:pt x="7144" y="1126"/>
                  </a:cubicBezTo>
                  <a:cubicBezTo>
                    <a:pt x="6855" y="1166"/>
                    <a:pt x="6588" y="1247"/>
                    <a:pt x="6329" y="1327"/>
                  </a:cubicBezTo>
                  <a:cubicBezTo>
                    <a:pt x="6069" y="1408"/>
                    <a:pt x="5817" y="1488"/>
                    <a:pt x="5539" y="1629"/>
                  </a:cubicBezTo>
                  <a:cubicBezTo>
                    <a:pt x="5261" y="1770"/>
                    <a:pt x="4957" y="1971"/>
                    <a:pt x="4701" y="2232"/>
                  </a:cubicBezTo>
                  <a:cubicBezTo>
                    <a:pt x="4445" y="2494"/>
                    <a:pt x="4238" y="2816"/>
                    <a:pt x="3993" y="3198"/>
                  </a:cubicBezTo>
                  <a:cubicBezTo>
                    <a:pt x="3748" y="3580"/>
                    <a:pt x="3466" y="4022"/>
                    <a:pt x="3200" y="4425"/>
                  </a:cubicBezTo>
                  <a:cubicBezTo>
                    <a:pt x="2933" y="4827"/>
                    <a:pt x="2680" y="5189"/>
                    <a:pt x="2432" y="5631"/>
                  </a:cubicBezTo>
                  <a:cubicBezTo>
                    <a:pt x="2184" y="6074"/>
                    <a:pt x="1939" y="6597"/>
                    <a:pt x="1698" y="7180"/>
                  </a:cubicBezTo>
                  <a:cubicBezTo>
                    <a:pt x="1457" y="7763"/>
                    <a:pt x="1220" y="8407"/>
                    <a:pt x="990" y="8990"/>
                  </a:cubicBezTo>
                  <a:cubicBezTo>
                    <a:pt x="760" y="9573"/>
                    <a:pt x="538" y="10096"/>
                    <a:pt x="363" y="10760"/>
                  </a:cubicBezTo>
                  <a:cubicBezTo>
                    <a:pt x="189" y="11423"/>
                    <a:pt x="63" y="12228"/>
                    <a:pt x="18" y="12972"/>
                  </a:cubicBezTo>
                  <a:cubicBezTo>
                    <a:pt x="-26" y="13716"/>
                    <a:pt x="11" y="14400"/>
                    <a:pt x="104" y="14983"/>
                  </a:cubicBezTo>
                  <a:cubicBezTo>
                    <a:pt x="196" y="15566"/>
                    <a:pt x="345" y="16049"/>
                    <a:pt x="538" y="16391"/>
                  </a:cubicBezTo>
                  <a:cubicBezTo>
                    <a:pt x="730" y="16733"/>
                    <a:pt x="968" y="16934"/>
                    <a:pt x="1227" y="17075"/>
                  </a:cubicBezTo>
                  <a:cubicBezTo>
                    <a:pt x="1487" y="17216"/>
                    <a:pt x="1768" y="17296"/>
                    <a:pt x="2043" y="17356"/>
                  </a:cubicBezTo>
                  <a:cubicBezTo>
                    <a:pt x="2317" y="17417"/>
                    <a:pt x="2584" y="17457"/>
                    <a:pt x="2851" y="17517"/>
                  </a:cubicBezTo>
                  <a:cubicBezTo>
                    <a:pt x="3118" y="17578"/>
                    <a:pt x="3385" y="17658"/>
                    <a:pt x="3656" y="17759"/>
                  </a:cubicBezTo>
                  <a:cubicBezTo>
                    <a:pt x="3926" y="17859"/>
                    <a:pt x="4201" y="17980"/>
                    <a:pt x="4471" y="18121"/>
                  </a:cubicBezTo>
                  <a:cubicBezTo>
                    <a:pt x="4742" y="18261"/>
                    <a:pt x="5009" y="18422"/>
                    <a:pt x="5287" y="18644"/>
                  </a:cubicBezTo>
                  <a:cubicBezTo>
                    <a:pt x="5565" y="18865"/>
                    <a:pt x="5854" y="19146"/>
                    <a:pt x="6143" y="19408"/>
                  </a:cubicBezTo>
                  <a:cubicBezTo>
                    <a:pt x="6432" y="19669"/>
                    <a:pt x="6722" y="19911"/>
                    <a:pt x="7015" y="20132"/>
                  </a:cubicBezTo>
                  <a:cubicBezTo>
                    <a:pt x="7307" y="20353"/>
                    <a:pt x="7604" y="20554"/>
                    <a:pt x="7897" y="20755"/>
                  </a:cubicBezTo>
                  <a:cubicBezTo>
                    <a:pt x="8190" y="20956"/>
                    <a:pt x="8479" y="21158"/>
                    <a:pt x="8750" y="21298"/>
                  </a:cubicBezTo>
                  <a:cubicBezTo>
                    <a:pt x="9020" y="21439"/>
                    <a:pt x="9272" y="21520"/>
                    <a:pt x="9558" y="21560"/>
                  </a:cubicBezTo>
                  <a:cubicBezTo>
                    <a:pt x="9843" y="21600"/>
                    <a:pt x="10162" y="21600"/>
                    <a:pt x="10466" y="21600"/>
                  </a:cubicBezTo>
                  <a:cubicBezTo>
                    <a:pt x="10770" y="21600"/>
                    <a:pt x="11059" y="21600"/>
                    <a:pt x="11356" y="21580"/>
                  </a:cubicBezTo>
                  <a:cubicBezTo>
                    <a:pt x="11653" y="21560"/>
                    <a:pt x="11957" y="21520"/>
                    <a:pt x="12235" y="21459"/>
                  </a:cubicBezTo>
                  <a:cubicBezTo>
                    <a:pt x="12513" y="21399"/>
                    <a:pt x="12765" y="21318"/>
                    <a:pt x="13024" y="21218"/>
                  </a:cubicBezTo>
                  <a:cubicBezTo>
                    <a:pt x="13284" y="21117"/>
                    <a:pt x="13551" y="20997"/>
                    <a:pt x="13818" y="20836"/>
                  </a:cubicBezTo>
                  <a:cubicBezTo>
                    <a:pt x="14085" y="20675"/>
                    <a:pt x="14352" y="20474"/>
                    <a:pt x="14641" y="20273"/>
                  </a:cubicBezTo>
                  <a:cubicBezTo>
                    <a:pt x="14930" y="20072"/>
                    <a:pt x="15242" y="19870"/>
                    <a:pt x="15553" y="19709"/>
                  </a:cubicBezTo>
                  <a:cubicBezTo>
                    <a:pt x="15864" y="19549"/>
                    <a:pt x="16176" y="19428"/>
                    <a:pt x="16461" y="19307"/>
                  </a:cubicBezTo>
                  <a:cubicBezTo>
                    <a:pt x="16747" y="19187"/>
                    <a:pt x="17006" y="19066"/>
                    <a:pt x="17270" y="18945"/>
                  </a:cubicBezTo>
                  <a:cubicBezTo>
                    <a:pt x="17533" y="18825"/>
                    <a:pt x="17800" y="18704"/>
                    <a:pt x="18089" y="18503"/>
                  </a:cubicBezTo>
                  <a:cubicBezTo>
                    <a:pt x="18378" y="18302"/>
                    <a:pt x="18690" y="18020"/>
                    <a:pt x="18979" y="17718"/>
                  </a:cubicBezTo>
                  <a:cubicBezTo>
                    <a:pt x="19268" y="17417"/>
                    <a:pt x="19535" y="17095"/>
                    <a:pt x="19791" y="16693"/>
                  </a:cubicBezTo>
                  <a:cubicBezTo>
                    <a:pt x="20047" y="16291"/>
                    <a:pt x="20291" y="15808"/>
                    <a:pt x="20525" y="15225"/>
                  </a:cubicBezTo>
                  <a:cubicBezTo>
                    <a:pt x="20758" y="14641"/>
                    <a:pt x="20981" y="13958"/>
                    <a:pt x="21162" y="13113"/>
                  </a:cubicBezTo>
                  <a:cubicBezTo>
                    <a:pt x="21344" y="12268"/>
                    <a:pt x="21485" y="11263"/>
                    <a:pt x="21530" y="10257"/>
                  </a:cubicBezTo>
                  <a:cubicBezTo>
                    <a:pt x="21574" y="9251"/>
                    <a:pt x="21522" y="8246"/>
                    <a:pt x="21400" y="7321"/>
                  </a:cubicBezTo>
                  <a:cubicBezTo>
                    <a:pt x="21277" y="6396"/>
                    <a:pt x="21085" y="5551"/>
                    <a:pt x="20855" y="4827"/>
                  </a:cubicBezTo>
                  <a:cubicBezTo>
                    <a:pt x="20625" y="4103"/>
                    <a:pt x="20358" y="3499"/>
                    <a:pt x="20091" y="3017"/>
                  </a:cubicBezTo>
                  <a:cubicBezTo>
                    <a:pt x="19824" y="2534"/>
                    <a:pt x="19557" y="2172"/>
                    <a:pt x="19264" y="1850"/>
                  </a:cubicBezTo>
                  <a:cubicBezTo>
                    <a:pt x="18971" y="1528"/>
                    <a:pt x="18652" y="1247"/>
                    <a:pt x="18360" y="1046"/>
                  </a:cubicBezTo>
                  <a:cubicBezTo>
                    <a:pt x="18067" y="845"/>
                    <a:pt x="17800" y="724"/>
                    <a:pt x="17518" y="603"/>
                  </a:cubicBezTo>
                  <a:cubicBezTo>
                    <a:pt x="17236" y="483"/>
                    <a:pt x="16940" y="362"/>
                    <a:pt x="16636" y="282"/>
                  </a:cubicBezTo>
                  <a:cubicBezTo>
                    <a:pt x="16332" y="201"/>
                    <a:pt x="16020" y="161"/>
                    <a:pt x="15753" y="121"/>
                  </a:cubicBezTo>
                  <a:cubicBezTo>
                    <a:pt x="15486" y="80"/>
                    <a:pt x="15264" y="40"/>
                    <a:pt x="15030" y="20"/>
                  </a:cubicBezTo>
                  <a:cubicBezTo>
                    <a:pt x="14797" y="0"/>
                    <a:pt x="14552" y="0"/>
                    <a:pt x="14304" y="0"/>
                  </a:cubicBezTo>
                  <a:cubicBezTo>
                    <a:pt x="14055" y="0"/>
                    <a:pt x="13803" y="0"/>
                    <a:pt x="13540" y="40"/>
                  </a:cubicBezTo>
                  <a:cubicBezTo>
                    <a:pt x="13277" y="80"/>
                    <a:pt x="13002" y="161"/>
                    <a:pt x="12732" y="221"/>
                  </a:cubicBezTo>
                  <a:cubicBezTo>
                    <a:pt x="12461" y="282"/>
                    <a:pt x="12194" y="322"/>
                    <a:pt x="11838" y="442"/>
                  </a:cubicBezTo>
                  <a:cubicBezTo>
                    <a:pt x="11482" y="563"/>
                    <a:pt x="11037" y="764"/>
                    <a:pt x="10659" y="945"/>
                  </a:cubicBezTo>
                  <a:cubicBezTo>
                    <a:pt x="10281" y="1126"/>
                    <a:pt x="9969" y="1287"/>
                    <a:pt x="9643" y="1508"/>
                  </a:cubicBezTo>
                  <a:cubicBezTo>
                    <a:pt x="9317" y="1730"/>
                    <a:pt x="8976" y="2011"/>
                    <a:pt x="8713" y="2232"/>
                  </a:cubicBezTo>
                  <a:cubicBezTo>
                    <a:pt x="8449" y="2454"/>
                    <a:pt x="8264" y="2615"/>
                    <a:pt x="8079" y="27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8842155" y="4990835"/>
              <a:ext cx="190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235"/>
                    <a:pt x="12000" y="6470"/>
                    <a:pt x="8400" y="9548"/>
                  </a:cubicBezTo>
                  <a:cubicBezTo>
                    <a:pt x="4800" y="12626"/>
                    <a:pt x="2400" y="15548"/>
                    <a:pt x="1200" y="17530"/>
                  </a:cubicBezTo>
                  <a:cubicBezTo>
                    <a:pt x="0" y="19513"/>
                    <a:pt x="0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8621556" y="5715684"/>
              <a:ext cx="93600" cy="196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26" fill="norm" stroke="1" extrusionOk="0">
                  <a:moveTo>
                    <a:pt x="21226" y="1965"/>
                  </a:moveTo>
                  <a:cubicBezTo>
                    <a:pt x="19786" y="1046"/>
                    <a:pt x="18346" y="127"/>
                    <a:pt x="16666" y="12"/>
                  </a:cubicBezTo>
                  <a:cubicBezTo>
                    <a:pt x="14986" y="-103"/>
                    <a:pt x="13066" y="586"/>
                    <a:pt x="10186" y="3459"/>
                  </a:cubicBezTo>
                  <a:cubicBezTo>
                    <a:pt x="7306" y="6331"/>
                    <a:pt x="3466" y="11386"/>
                    <a:pt x="1546" y="14603"/>
                  </a:cubicBezTo>
                  <a:cubicBezTo>
                    <a:pt x="-374" y="17820"/>
                    <a:pt x="-374" y="19199"/>
                    <a:pt x="826" y="20118"/>
                  </a:cubicBezTo>
                  <a:cubicBezTo>
                    <a:pt x="2026" y="21037"/>
                    <a:pt x="4426" y="21497"/>
                    <a:pt x="6346" y="21267"/>
                  </a:cubicBezTo>
                  <a:cubicBezTo>
                    <a:pt x="8266" y="21037"/>
                    <a:pt x="9706" y="20118"/>
                    <a:pt x="11386" y="17476"/>
                  </a:cubicBezTo>
                  <a:cubicBezTo>
                    <a:pt x="13066" y="14833"/>
                    <a:pt x="14986" y="10467"/>
                    <a:pt x="15226" y="7710"/>
                  </a:cubicBezTo>
                  <a:cubicBezTo>
                    <a:pt x="15466" y="4952"/>
                    <a:pt x="14026" y="3803"/>
                    <a:pt x="12586" y="3688"/>
                  </a:cubicBezTo>
                  <a:cubicBezTo>
                    <a:pt x="11146" y="3574"/>
                    <a:pt x="9706" y="4493"/>
                    <a:pt x="8986" y="5067"/>
                  </a:cubicBezTo>
                  <a:cubicBezTo>
                    <a:pt x="8266" y="5642"/>
                    <a:pt x="8266" y="5871"/>
                    <a:pt x="8266" y="61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8765955" y="5829035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8811348" y="5765535"/>
              <a:ext cx="62558" cy="12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23" fill="norm" stroke="1" extrusionOk="0">
                  <a:moveTo>
                    <a:pt x="19119" y="2090"/>
                  </a:moveTo>
                  <a:cubicBezTo>
                    <a:pt x="14799" y="2090"/>
                    <a:pt x="10479" y="2090"/>
                    <a:pt x="6879" y="4529"/>
                  </a:cubicBezTo>
                  <a:cubicBezTo>
                    <a:pt x="3279" y="6968"/>
                    <a:pt x="399" y="11845"/>
                    <a:pt x="39" y="14981"/>
                  </a:cubicBezTo>
                  <a:cubicBezTo>
                    <a:pt x="-321" y="18116"/>
                    <a:pt x="1839" y="19510"/>
                    <a:pt x="4719" y="20381"/>
                  </a:cubicBezTo>
                  <a:cubicBezTo>
                    <a:pt x="7599" y="21252"/>
                    <a:pt x="11199" y="21600"/>
                    <a:pt x="14079" y="21077"/>
                  </a:cubicBezTo>
                  <a:cubicBezTo>
                    <a:pt x="16959" y="20555"/>
                    <a:pt x="19119" y="19161"/>
                    <a:pt x="20199" y="15503"/>
                  </a:cubicBezTo>
                  <a:cubicBezTo>
                    <a:pt x="21279" y="11845"/>
                    <a:pt x="21279" y="5923"/>
                    <a:pt x="2127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8942180" y="5733785"/>
              <a:ext cx="8836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600" fill="norm" stroke="1" extrusionOk="0">
                  <a:moveTo>
                    <a:pt x="10922" y="0"/>
                  </a:moveTo>
                  <a:cubicBezTo>
                    <a:pt x="7406" y="3200"/>
                    <a:pt x="3890" y="6400"/>
                    <a:pt x="1881" y="8480"/>
                  </a:cubicBezTo>
                  <a:cubicBezTo>
                    <a:pt x="-129" y="10560"/>
                    <a:pt x="-631" y="11520"/>
                    <a:pt x="876" y="12000"/>
                  </a:cubicBezTo>
                  <a:cubicBezTo>
                    <a:pt x="2383" y="12480"/>
                    <a:pt x="5899" y="12480"/>
                    <a:pt x="8913" y="12400"/>
                  </a:cubicBezTo>
                  <a:cubicBezTo>
                    <a:pt x="11927" y="12320"/>
                    <a:pt x="14439" y="12160"/>
                    <a:pt x="16699" y="11760"/>
                  </a:cubicBezTo>
                  <a:cubicBezTo>
                    <a:pt x="18960" y="11360"/>
                    <a:pt x="20969" y="10720"/>
                    <a:pt x="20969" y="10800"/>
                  </a:cubicBezTo>
                  <a:cubicBezTo>
                    <a:pt x="20969" y="10880"/>
                    <a:pt x="18960" y="11680"/>
                    <a:pt x="17453" y="13600"/>
                  </a:cubicBezTo>
                  <a:cubicBezTo>
                    <a:pt x="15946" y="15520"/>
                    <a:pt x="14941" y="18560"/>
                    <a:pt x="1393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9337455" y="4959085"/>
              <a:ext cx="63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709"/>
                    <a:pt x="7200" y="13418"/>
                    <a:pt x="3600" y="17018"/>
                  </a:cubicBezTo>
                  <a:cubicBezTo>
                    <a:pt x="0" y="20618"/>
                    <a:pt x="0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256351" y="5477668"/>
              <a:ext cx="71300" cy="137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0922" fill="norm" stroke="1" extrusionOk="0">
                  <a:moveTo>
                    <a:pt x="19944" y="3224"/>
                  </a:moveTo>
                  <a:cubicBezTo>
                    <a:pt x="19944" y="1612"/>
                    <a:pt x="19944" y="0"/>
                    <a:pt x="18401" y="0"/>
                  </a:cubicBezTo>
                  <a:cubicBezTo>
                    <a:pt x="16858" y="0"/>
                    <a:pt x="13772" y="1612"/>
                    <a:pt x="10378" y="4675"/>
                  </a:cubicBezTo>
                  <a:cubicBezTo>
                    <a:pt x="6984" y="7738"/>
                    <a:pt x="3281" y="12251"/>
                    <a:pt x="1429" y="15314"/>
                  </a:cubicBezTo>
                  <a:cubicBezTo>
                    <a:pt x="-422" y="18377"/>
                    <a:pt x="-422" y="19988"/>
                    <a:pt x="1121" y="20633"/>
                  </a:cubicBezTo>
                  <a:cubicBezTo>
                    <a:pt x="2664" y="21278"/>
                    <a:pt x="5749" y="20956"/>
                    <a:pt x="9144" y="18538"/>
                  </a:cubicBezTo>
                  <a:cubicBezTo>
                    <a:pt x="12538" y="16120"/>
                    <a:pt x="16241" y="11606"/>
                    <a:pt x="18401" y="7899"/>
                  </a:cubicBezTo>
                  <a:cubicBezTo>
                    <a:pt x="20561" y="4191"/>
                    <a:pt x="21178" y="1290"/>
                    <a:pt x="20561" y="484"/>
                  </a:cubicBezTo>
                  <a:cubicBezTo>
                    <a:pt x="19944" y="-322"/>
                    <a:pt x="18092" y="968"/>
                    <a:pt x="16241" y="2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9381905" y="5562335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9477155" y="5428985"/>
              <a:ext cx="78318" cy="162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5815"/>
                  </a:moveTo>
                  <a:cubicBezTo>
                    <a:pt x="0" y="4431"/>
                    <a:pt x="0" y="3046"/>
                    <a:pt x="1168" y="1938"/>
                  </a:cubicBezTo>
                  <a:cubicBezTo>
                    <a:pt x="2335" y="831"/>
                    <a:pt x="4670" y="0"/>
                    <a:pt x="7005" y="0"/>
                  </a:cubicBezTo>
                  <a:cubicBezTo>
                    <a:pt x="9341" y="0"/>
                    <a:pt x="11676" y="831"/>
                    <a:pt x="13135" y="1938"/>
                  </a:cubicBezTo>
                  <a:cubicBezTo>
                    <a:pt x="14595" y="3046"/>
                    <a:pt x="15178" y="4431"/>
                    <a:pt x="14595" y="5815"/>
                  </a:cubicBezTo>
                  <a:cubicBezTo>
                    <a:pt x="14011" y="7200"/>
                    <a:pt x="12259" y="8585"/>
                    <a:pt x="12843" y="9277"/>
                  </a:cubicBezTo>
                  <a:cubicBezTo>
                    <a:pt x="13427" y="9969"/>
                    <a:pt x="16346" y="9969"/>
                    <a:pt x="18389" y="10662"/>
                  </a:cubicBezTo>
                  <a:cubicBezTo>
                    <a:pt x="20432" y="11354"/>
                    <a:pt x="21600" y="12738"/>
                    <a:pt x="21600" y="14400"/>
                  </a:cubicBezTo>
                  <a:cubicBezTo>
                    <a:pt x="21600" y="16062"/>
                    <a:pt x="20432" y="18000"/>
                    <a:pt x="18097" y="19385"/>
                  </a:cubicBezTo>
                  <a:cubicBezTo>
                    <a:pt x="15762" y="20769"/>
                    <a:pt x="12259" y="21600"/>
                    <a:pt x="11676" y="21185"/>
                  </a:cubicBezTo>
                  <a:cubicBezTo>
                    <a:pt x="11092" y="20769"/>
                    <a:pt x="13427" y="19108"/>
                    <a:pt x="15762" y="17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661305" y="5467085"/>
              <a:ext cx="19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9985155" y="4957956"/>
              <a:ext cx="38101" cy="267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32"/>
                  </a:moveTo>
                  <a:cubicBezTo>
                    <a:pt x="3600" y="1112"/>
                    <a:pt x="7200" y="91"/>
                    <a:pt x="9600" y="6"/>
                  </a:cubicBezTo>
                  <a:cubicBezTo>
                    <a:pt x="12000" y="-79"/>
                    <a:pt x="13200" y="771"/>
                    <a:pt x="13800" y="4088"/>
                  </a:cubicBezTo>
                  <a:cubicBezTo>
                    <a:pt x="14400" y="7404"/>
                    <a:pt x="14400" y="13187"/>
                    <a:pt x="15600" y="16504"/>
                  </a:cubicBezTo>
                  <a:cubicBezTo>
                    <a:pt x="16800" y="19820"/>
                    <a:pt x="19200" y="20671"/>
                    <a:pt x="21600" y="215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9974159" y="5344318"/>
              <a:ext cx="87197" cy="14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56" fill="norm" stroke="1" extrusionOk="0">
                  <a:moveTo>
                    <a:pt x="21186" y="1290"/>
                  </a:moveTo>
                  <a:cubicBezTo>
                    <a:pt x="18615" y="645"/>
                    <a:pt x="16043" y="0"/>
                    <a:pt x="13472" y="484"/>
                  </a:cubicBezTo>
                  <a:cubicBezTo>
                    <a:pt x="10900" y="967"/>
                    <a:pt x="8329" y="2579"/>
                    <a:pt x="5757" y="5803"/>
                  </a:cubicBezTo>
                  <a:cubicBezTo>
                    <a:pt x="3186" y="9027"/>
                    <a:pt x="615" y="13863"/>
                    <a:pt x="100" y="16925"/>
                  </a:cubicBezTo>
                  <a:cubicBezTo>
                    <a:pt x="-414" y="19988"/>
                    <a:pt x="1129" y="21278"/>
                    <a:pt x="2929" y="21439"/>
                  </a:cubicBezTo>
                  <a:cubicBezTo>
                    <a:pt x="4729" y="21600"/>
                    <a:pt x="6786" y="20633"/>
                    <a:pt x="9100" y="17409"/>
                  </a:cubicBezTo>
                  <a:cubicBezTo>
                    <a:pt x="11415" y="14185"/>
                    <a:pt x="13986" y="8704"/>
                    <a:pt x="15015" y="5158"/>
                  </a:cubicBezTo>
                  <a:cubicBezTo>
                    <a:pt x="16043" y="1612"/>
                    <a:pt x="15529" y="0"/>
                    <a:pt x="14500" y="0"/>
                  </a:cubicBezTo>
                  <a:cubicBezTo>
                    <a:pt x="13472" y="0"/>
                    <a:pt x="11929" y="1612"/>
                    <a:pt x="10386" y="32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093105" y="5454385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182005" y="5322688"/>
              <a:ext cx="95251" cy="193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21600" y="510"/>
                  </a:moveTo>
                  <a:cubicBezTo>
                    <a:pt x="19200" y="51"/>
                    <a:pt x="16800" y="-409"/>
                    <a:pt x="13680" y="625"/>
                  </a:cubicBezTo>
                  <a:cubicBezTo>
                    <a:pt x="10560" y="1659"/>
                    <a:pt x="6720" y="4187"/>
                    <a:pt x="4080" y="7289"/>
                  </a:cubicBezTo>
                  <a:cubicBezTo>
                    <a:pt x="1440" y="10391"/>
                    <a:pt x="0" y="14068"/>
                    <a:pt x="0" y="16480"/>
                  </a:cubicBezTo>
                  <a:cubicBezTo>
                    <a:pt x="0" y="18893"/>
                    <a:pt x="1440" y="20042"/>
                    <a:pt x="3360" y="20617"/>
                  </a:cubicBezTo>
                  <a:cubicBezTo>
                    <a:pt x="5280" y="21191"/>
                    <a:pt x="7680" y="21191"/>
                    <a:pt x="9360" y="20617"/>
                  </a:cubicBezTo>
                  <a:cubicBezTo>
                    <a:pt x="11040" y="20042"/>
                    <a:pt x="12000" y="18893"/>
                    <a:pt x="11760" y="17859"/>
                  </a:cubicBezTo>
                  <a:cubicBezTo>
                    <a:pt x="11520" y="16825"/>
                    <a:pt x="10080" y="15906"/>
                    <a:pt x="8160" y="15561"/>
                  </a:cubicBezTo>
                  <a:cubicBezTo>
                    <a:pt x="6240" y="15217"/>
                    <a:pt x="3840" y="15446"/>
                    <a:pt x="1440" y="156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0524905" y="4952735"/>
              <a:ext cx="254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89"/>
                    <a:pt x="7200" y="8378"/>
                    <a:pt x="3600" y="11978"/>
                  </a:cubicBezTo>
                  <a:cubicBezTo>
                    <a:pt x="0" y="15578"/>
                    <a:pt x="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0449210" y="5523103"/>
              <a:ext cx="37596" cy="94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061" fill="norm" stroke="1" extrusionOk="0">
                  <a:moveTo>
                    <a:pt x="21314" y="7294"/>
                  </a:moveTo>
                  <a:cubicBezTo>
                    <a:pt x="15314" y="7294"/>
                    <a:pt x="9314" y="7294"/>
                    <a:pt x="5714" y="8468"/>
                  </a:cubicBezTo>
                  <a:cubicBezTo>
                    <a:pt x="2114" y="9642"/>
                    <a:pt x="914" y="11990"/>
                    <a:pt x="314" y="14338"/>
                  </a:cubicBezTo>
                  <a:cubicBezTo>
                    <a:pt x="-286" y="16685"/>
                    <a:pt x="-286" y="19033"/>
                    <a:pt x="2714" y="20207"/>
                  </a:cubicBezTo>
                  <a:cubicBezTo>
                    <a:pt x="5714" y="21381"/>
                    <a:pt x="11714" y="21381"/>
                    <a:pt x="15314" y="19972"/>
                  </a:cubicBezTo>
                  <a:cubicBezTo>
                    <a:pt x="18914" y="18564"/>
                    <a:pt x="20114" y="15746"/>
                    <a:pt x="20714" y="13164"/>
                  </a:cubicBezTo>
                  <a:cubicBezTo>
                    <a:pt x="21314" y="10581"/>
                    <a:pt x="21314" y="8233"/>
                    <a:pt x="20114" y="5651"/>
                  </a:cubicBezTo>
                  <a:cubicBezTo>
                    <a:pt x="18914" y="3068"/>
                    <a:pt x="16514" y="251"/>
                    <a:pt x="14714" y="16"/>
                  </a:cubicBezTo>
                  <a:cubicBezTo>
                    <a:pt x="12914" y="-219"/>
                    <a:pt x="11714" y="2129"/>
                    <a:pt x="10514" y="44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0537605" y="557503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0569355" y="5479785"/>
              <a:ext cx="101601" cy="144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4" fill="norm" stroke="1" extrusionOk="0">
                  <a:moveTo>
                    <a:pt x="0" y="6480"/>
                  </a:moveTo>
                  <a:cubicBezTo>
                    <a:pt x="900" y="4937"/>
                    <a:pt x="1800" y="3394"/>
                    <a:pt x="3375" y="2160"/>
                  </a:cubicBezTo>
                  <a:cubicBezTo>
                    <a:pt x="4950" y="926"/>
                    <a:pt x="7200" y="0"/>
                    <a:pt x="9450" y="0"/>
                  </a:cubicBezTo>
                  <a:cubicBezTo>
                    <a:pt x="11700" y="0"/>
                    <a:pt x="13950" y="926"/>
                    <a:pt x="14625" y="3086"/>
                  </a:cubicBezTo>
                  <a:cubicBezTo>
                    <a:pt x="15300" y="5246"/>
                    <a:pt x="14400" y="8640"/>
                    <a:pt x="13500" y="12034"/>
                  </a:cubicBezTo>
                  <a:cubicBezTo>
                    <a:pt x="12600" y="15429"/>
                    <a:pt x="11700" y="18823"/>
                    <a:pt x="10125" y="20211"/>
                  </a:cubicBezTo>
                  <a:cubicBezTo>
                    <a:pt x="8550" y="21600"/>
                    <a:pt x="6300" y="20983"/>
                    <a:pt x="5175" y="19594"/>
                  </a:cubicBezTo>
                  <a:cubicBezTo>
                    <a:pt x="4050" y="18206"/>
                    <a:pt x="4050" y="16046"/>
                    <a:pt x="5175" y="14657"/>
                  </a:cubicBezTo>
                  <a:cubicBezTo>
                    <a:pt x="6300" y="13269"/>
                    <a:pt x="8550" y="12651"/>
                    <a:pt x="11475" y="12189"/>
                  </a:cubicBezTo>
                  <a:cubicBezTo>
                    <a:pt x="14400" y="11726"/>
                    <a:pt x="18000" y="11417"/>
                    <a:pt x="21600" y="11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0699440" y="5519581"/>
              <a:ext cx="28666" cy="118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296" fill="norm" stroke="1" extrusionOk="0">
                  <a:moveTo>
                    <a:pt x="20894" y="4243"/>
                  </a:moveTo>
                  <a:cubicBezTo>
                    <a:pt x="17808" y="2349"/>
                    <a:pt x="14723" y="454"/>
                    <a:pt x="10094" y="75"/>
                  </a:cubicBezTo>
                  <a:cubicBezTo>
                    <a:pt x="5465" y="-304"/>
                    <a:pt x="-706" y="833"/>
                    <a:pt x="65" y="1591"/>
                  </a:cubicBezTo>
                  <a:cubicBezTo>
                    <a:pt x="837" y="2349"/>
                    <a:pt x="8551" y="2728"/>
                    <a:pt x="12408" y="3864"/>
                  </a:cubicBezTo>
                  <a:cubicBezTo>
                    <a:pt x="16265" y="5001"/>
                    <a:pt x="16265" y="6896"/>
                    <a:pt x="16265" y="8980"/>
                  </a:cubicBezTo>
                  <a:cubicBezTo>
                    <a:pt x="16265" y="11064"/>
                    <a:pt x="16265" y="13338"/>
                    <a:pt x="17037" y="15422"/>
                  </a:cubicBezTo>
                  <a:cubicBezTo>
                    <a:pt x="17808" y="17507"/>
                    <a:pt x="19351" y="19401"/>
                    <a:pt x="20123" y="20349"/>
                  </a:cubicBezTo>
                  <a:cubicBezTo>
                    <a:pt x="20894" y="21296"/>
                    <a:pt x="20894" y="21296"/>
                    <a:pt x="20894" y="212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0683655" y="4933685"/>
              <a:ext cx="44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308"/>
                    <a:pt x="8229" y="6616"/>
                    <a:pt x="11829" y="10216"/>
                  </a:cubicBezTo>
                  <a:cubicBezTo>
                    <a:pt x="15429" y="13816"/>
                    <a:pt x="18514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0633863" y="5219435"/>
              <a:ext cx="81543" cy="9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91" fill="norm" stroke="1" extrusionOk="0">
                  <a:moveTo>
                    <a:pt x="13028" y="0"/>
                  </a:moveTo>
                  <a:cubicBezTo>
                    <a:pt x="10259" y="960"/>
                    <a:pt x="7490" y="1920"/>
                    <a:pt x="5274" y="3360"/>
                  </a:cubicBezTo>
                  <a:cubicBezTo>
                    <a:pt x="3059" y="4800"/>
                    <a:pt x="1398" y="6720"/>
                    <a:pt x="567" y="9840"/>
                  </a:cubicBezTo>
                  <a:cubicBezTo>
                    <a:pt x="-264" y="12960"/>
                    <a:pt x="-264" y="17280"/>
                    <a:pt x="1121" y="19440"/>
                  </a:cubicBezTo>
                  <a:cubicBezTo>
                    <a:pt x="2505" y="21600"/>
                    <a:pt x="5274" y="21600"/>
                    <a:pt x="8044" y="19680"/>
                  </a:cubicBezTo>
                  <a:cubicBezTo>
                    <a:pt x="10813" y="17760"/>
                    <a:pt x="13582" y="13920"/>
                    <a:pt x="14967" y="10800"/>
                  </a:cubicBezTo>
                  <a:cubicBezTo>
                    <a:pt x="16351" y="7680"/>
                    <a:pt x="16351" y="5280"/>
                    <a:pt x="14967" y="4800"/>
                  </a:cubicBezTo>
                  <a:cubicBezTo>
                    <a:pt x="13582" y="4320"/>
                    <a:pt x="10813" y="5760"/>
                    <a:pt x="11644" y="6960"/>
                  </a:cubicBezTo>
                  <a:cubicBezTo>
                    <a:pt x="12474" y="8160"/>
                    <a:pt x="16905" y="9120"/>
                    <a:pt x="21336" y="10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0752280" y="5225785"/>
              <a:ext cx="45676" cy="94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023" fill="norm" stroke="1" extrusionOk="0">
                  <a:moveTo>
                    <a:pt x="6460" y="0"/>
                  </a:moveTo>
                  <a:cubicBezTo>
                    <a:pt x="3514" y="1878"/>
                    <a:pt x="569" y="3757"/>
                    <a:pt x="78" y="5870"/>
                  </a:cubicBezTo>
                  <a:cubicBezTo>
                    <a:pt x="-413" y="7983"/>
                    <a:pt x="1551" y="10330"/>
                    <a:pt x="2532" y="13383"/>
                  </a:cubicBezTo>
                  <a:cubicBezTo>
                    <a:pt x="3514" y="16435"/>
                    <a:pt x="3514" y="20191"/>
                    <a:pt x="3023" y="20896"/>
                  </a:cubicBezTo>
                  <a:cubicBezTo>
                    <a:pt x="2532" y="21600"/>
                    <a:pt x="1551" y="19252"/>
                    <a:pt x="1551" y="16904"/>
                  </a:cubicBezTo>
                  <a:cubicBezTo>
                    <a:pt x="1551" y="14557"/>
                    <a:pt x="2532" y="12209"/>
                    <a:pt x="4987" y="10096"/>
                  </a:cubicBezTo>
                  <a:cubicBezTo>
                    <a:pt x="7442" y="7983"/>
                    <a:pt x="11369" y="6104"/>
                    <a:pt x="14314" y="5400"/>
                  </a:cubicBezTo>
                  <a:cubicBezTo>
                    <a:pt x="17260" y="4696"/>
                    <a:pt x="19223" y="5165"/>
                    <a:pt x="21187" y="56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0803084" y="5228870"/>
              <a:ext cx="52022" cy="168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76" fill="norm" stroke="1" extrusionOk="0">
                  <a:moveTo>
                    <a:pt x="10867" y="2036"/>
                  </a:moveTo>
                  <a:cubicBezTo>
                    <a:pt x="8275" y="956"/>
                    <a:pt x="5683" y="-124"/>
                    <a:pt x="3523" y="11"/>
                  </a:cubicBezTo>
                  <a:cubicBezTo>
                    <a:pt x="1363" y="146"/>
                    <a:pt x="-365" y="1496"/>
                    <a:pt x="67" y="2711"/>
                  </a:cubicBezTo>
                  <a:cubicBezTo>
                    <a:pt x="499" y="3926"/>
                    <a:pt x="3091" y="5006"/>
                    <a:pt x="6979" y="5276"/>
                  </a:cubicBezTo>
                  <a:cubicBezTo>
                    <a:pt x="10867" y="5546"/>
                    <a:pt x="16051" y="5006"/>
                    <a:pt x="18643" y="5411"/>
                  </a:cubicBezTo>
                  <a:cubicBezTo>
                    <a:pt x="21235" y="5816"/>
                    <a:pt x="21235" y="7166"/>
                    <a:pt x="21235" y="10001"/>
                  </a:cubicBezTo>
                  <a:cubicBezTo>
                    <a:pt x="21235" y="12836"/>
                    <a:pt x="21235" y="17156"/>
                    <a:pt x="21235" y="21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8543705" y="5009885"/>
              <a:ext cx="311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2" y="3600"/>
                    <a:pt x="9404" y="7200"/>
                    <a:pt x="12122" y="9000"/>
                  </a:cubicBezTo>
                  <a:cubicBezTo>
                    <a:pt x="14841" y="10800"/>
                    <a:pt x="15576" y="10800"/>
                    <a:pt x="16310" y="10800"/>
                  </a:cubicBezTo>
                  <a:cubicBezTo>
                    <a:pt x="17045" y="10800"/>
                    <a:pt x="17780" y="10800"/>
                    <a:pt x="17706" y="11700"/>
                  </a:cubicBezTo>
                  <a:cubicBezTo>
                    <a:pt x="17633" y="12600"/>
                    <a:pt x="16751" y="14400"/>
                    <a:pt x="14620" y="13500"/>
                  </a:cubicBezTo>
                  <a:cubicBezTo>
                    <a:pt x="12490" y="12600"/>
                    <a:pt x="9110" y="9000"/>
                    <a:pt x="7053" y="6300"/>
                  </a:cubicBezTo>
                  <a:cubicBezTo>
                    <a:pt x="4996" y="3600"/>
                    <a:pt x="4261" y="1800"/>
                    <a:pt x="4335" y="1800"/>
                  </a:cubicBezTo>
                  <a:cubicBezTo>
                    <a:pt x="4408" y="1800"/>
                    <a:pt x="5290" y="3600"/>
                    <a:pt x="8302" y="7200"/>
                  </a:cubicBezTo>
                  <a:cubicBezTo>
                    <a:pt x="11314" y="10800"/>
                    <a:pt x="16457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8810768" y="4705085"/>
              <a:ext cx="2848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600" fill="norm" stroke="1" extrusionOk="0">
                  <a:moveTo>
                    <a:pt x="13621" y="21600"/>
                  </a:moveTo>
                  <a:cubicBezTo>
                    <a:pt x="12078" y="18475"/>
                    <a:pt x="10535" y="15351"/>
                    <a:pt x="11306" y="12430"/>
                  </a:cubicBezTo>
                  <a:cubicBezTo>
                    <a:pt x="12078" y="9509"/>
                    <a:pt x="15164" y="6792"/>
                    <a:pt x="17478" y="5094"/>
                  </a:cubicBezTo>
                  <a:cubicBezTo>
                    <a:pt x="19792" y="3396"/>
                    <a:pt x="21335" y="2717"/>
                    <a:pt x="20564" y="2921"/>
                  </a:cubicBezTo>
                  <a:cubicBezTo>
                    <a:pt x="19792" y="3125"/>
                    <a:pt x="16706" y="4211"/>
                    <a:pt x="13621" y="6181"/>
                  </a:cubicBezTo>
                  <a:cubicBezTo>
                    <a:pt x="10535" y="8151"/>
                    <a:pt x="7449" y="11004"/>
                    <a:pt x="5906" y="13177"/>
                  </a:cubicBezTo>
                  <a:cubicBezTo>
                    <a:pt x="4364" y="15351"/>
                    <a:pt x="4364" y="16845"/>
                    <a:pt x="3592" y="18272"/>
                  </a:cubicBezTo>
                  <a:cubicBezTo>
                    <a:pt x="2821" y="19698"/>
                    <a:pt x="1278" y="21057"/>
                    <a:pt x="506" y="21328"/>
                  </a:cubicBezTo>
                  <a:cubicBezTo>
                    <a:pt x="-265" y="21600"/>
                    <a:pt x="-265" y="20785"/>
                    <a:pt x="1278" y="18611"/>
                  </a:cubicBezTo>
                  <a:cubicBezTo>
                    <a:pt x="2821" y="16438"/>
                    <a:pt x="5906" y="12906"/>
                    <a:pt x="7449" y="9985"/>
                  </a:cubicBezTo>
                  <a:cubicBezTo>
                    <a:pt x="8992" y="7064"/>
                    <a:pt x="8992" y="4755"/>
                    <a:pt x="8992" y="3260"/>
                  </a:cubicBezTo>
                  <a:cubicBezTo>
                    <a:pt x="8992" y="1766"/>
                    <a:pt x="8992" y="1087"/>
                    <a:pt x="10535" y="679"/>
                  </a:cubicBezTo>
                  <a:cubicBezTo>
                    <a:pt x="12078" y="272"/>
                    <a:pt x="15164" y="136"/>
                    <a:pt x="1824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8778655" y="4716562"/>
              <a:ext cx="571501" cy="3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4830"/>
                  </a:moveTo>
                  <a:cubicBezTo>
                    <a:pt x="1840" y="2130"/>
                    <a:pt x="3680" y="-570"/>
                    <a:pt x="5600" y="105"/>
                  </a:cubicBezTo>
                  <a:cubicBezTo>
                    <a:pt x="7520" y="780"/>
                    <a:pt x="9520" y="4830"/>
                    <a:pt x="11720" y="8880"/>
                  </a:cubicBezTo>
                  <a:cubicBezTo>
                    <a:pt x="13920" y="12930"/>
                    <a:pt x="16320" y="16980"/>
                    <a:pt x="18000" y="19005"/>
                  </a:cubicBezTo>
                  <a:cubicBezTo>
                    <a:pt x="19680" y="21030"/>
                    <a:pt x="20640" y="21030"/>
                    <a:pt x="21600" y="210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9348931" y="4375880"/>
              <a:ext cx="77425" cy="39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30" fill="norm" stroke="1" extrusionOk="0">
                  <a:moveTo>
                    <a:pt x="3840" y="21430"/>
                  </a:moveTo>
                  <a:cubicBezTo>
                    <a:pt x="2089" y="20159"/>
                    <a:pt x="338" y="18889"/>
                    <a:pt x="46" y="16925"/>
                  </a:cubicBezTo>
                  <a:cubicBezTo>
                    <a:pt x="-246" y="14962"/>
                    <a:pt x="922" y="12305"/>
                    <a:pt x="1797" y="10052"/>
                  </a:cubicBezTo>
                  <a:cubicBezTo>
                    <a:pt x="2673" y="7800"/>
                    <a:pt x="3257" y="5952"/>
                    <a:pt x="4424" y="4739"/>
                  </a:cubicBezTo>
                  <a:cubicBezTo>
                    <a:pt x="5592" y="3526"/>
                    <a:pt x="7343" y="2949"/>
                    <a:pt x="8511" y="2198"/>
                  </a:cubicBezTo>
                  <a:cubicBezTo>
                    <a:pt x="9678" y="1447"/>
                    <a:pt x="10262" y="523"/>
                    <a:pt x="12305" y="177"/>
                  </a:cubicBezTo>
                  <a:cubicBezTo>
                    <a:pt x="14349" y="-170"/>
                    <a:pt x="17851" y="61"/>
                    <a:pt x="21354" y="2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9350155" y="4374885"/>
              <a:ext cx="668492" cy="79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45" fill="norm" stroke="1" extrusionOk="0">
                  <a:moveTo>
                    <a:pt x="0" y="0"/>
                  </a:moveTo>
                  <a:cubicBezTo>
                    <a:pt x="2249" y="2274"/>
                    <a:pt x="4497" y="4547"/>
                    <a:pt x="6678" y="6537"/>
                  </a:cubicBezTo>
                  <a:cubicBezTo>
                    <a:pt x="8858" y="8526"/>
                    <a:pt x="10970" y="10232"/>
                    <a:pt x="13253" y="12505"/>
                  </a:cubicBezTo>
                  <a:cubicBezTo>
                    <a:pt x="15536" y="14779"/>
                    <a:pt x="17989" y="17621"/>
                    <a:pt x="19454" y="19326"/>
                  </a:cubicBezTo>
                  <a:cubicBezTo>
                    <a:pt x="20919" y="21032"/>
                    <a:pt x="21396" y="21600"/>
                    <a:pt x="21498" y="21032"/>
                  </a:cubicBezTo>
                  <a:cubicBezTo>
                    <a:pt x="21600" y="20463"/>
                    <a:pt x="21327" y="18758"/>
                    <a:pt x="21055" y="170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0004205" y="4071786"/>
              <a:ext cx="63501" cy="442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720" y="19048"/>
                    <a:pt x="1440" y="16580"/>
                    <a:pt x="3960" y="13957"/>
                  </a:cubicBezTo>
                  <a:cubicBezTo>
                    <a:pt x="6480" y="11334"/>
                    <a:pt x="10800" y="8557"/>
                    <a:pt x="13320" y="6397"/>
                  </a:cubicBezTo>
                  <a:cubicBezTo>
                    <a:pt x="15840" y="4237"/>
                    <a:pt x="16560" y="2694"/>
                    <a:pt x="16560" y="1666"/>
                  </a:cubicBezTo>
                  <a:cubicBezTo>
                    <a:pt x="16560" y="637"/>
                    <a:pt x="15840" y="123"/>
                    <a:pt x="16560" y="20"/>
                  </a:cubicBezTo>
                  <a:cubicBezTo>
                    <a:pt x="17280" y="-83"/>
                    <a:pt x="19440" y="226"/>
                    <a:pt x="21600" y="5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0004205" y="4095485"/>
              <a:ext cx="512021" cy="6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55" fill="norm" stroke="1" extrusionOk="0">
                  <a:moveTo>
                    <a:pt x="0" y="0"/>
                  </a:moveTo>
                  <a:cubicBezTo>
                    <a:pt x="2044" y="1440"/>
                    <a:pt x="4089" y="2880"/>
                    <a:pt x="6711" y="5400"/>
                  </a:cubicBezTo>
                  <a:cubicBezTo>
                    <a:pt x="9333" y="7920"/>
                    <a:pt x="12533" y="11520"/>
                    <a:pt x="14889" y="14400"/>
                  </a:cubicBezTo>
                  <a:cubicBezTo>
                    <a:pt x="17244" y="17280"/>
                    <a:pt x="18756" y="19440"/>
                    <a:pt x="19778" y="20520"/>
                  </a:cubicBezTo>
                  <a:cubicBezTo>
                    <a:pt x="20800" y="21600"/>
                    <a:pt x="21333" y="21600"/>
                    <a:pt x="21467" y="21240"/>
                  </a:cubicBezTo>
                  <a:cubicBezTo>
                    <a:pt x="21600" y="20880"/>
                    <a:pt x="21333" y="20160"/>
                    <a:pt x="21067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0483748" y="3914420"/>
              <a:ext cx="15758" cy="28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0" h="21526" fill="norm" stroke="1" extrusionOk="0">
                  <a:moveTo>
                    <a:pt x="20100" y="21526"/>
                  </a:moveTo>
                  <a:cubicBezTo>
                    <a:pt x="12000" y="18302"/>
                    <a:pt x="3900" y="15078"/>
                    <a:pt x="1200" y="11774"/>
                  </a:cubicBezTo>
                  <a:cubicBezTo>
                    <a:pt x="-1500" y="8469"/>
                    <a:pt x="1200" y="5084"/>
                    <a:pt x="1200" y="2989"/>
                  </a:cubicBezTo>
                  <a:cubicBezTo>
                    <a:pt x="1200" y="893"/>
                    <a:pt x="-1500" y="87"/>
                    <a:pt x="1200" y="7"/>
                  </a:cubicBezTo>
                  <a:cubicBezTo>
                    <a:pt x="3900" y="-74"/>
                    <a:pt x="12000" y="571"/>
                    <a:pt x="20100" y="12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0467755" y="3914691"/>
              <a:ext cx="28575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985" fill="norm" stroke="1" extrusionOk="0">
                  <a:moveTo>
                    <a:pt x="0" y="4363"/>
                  </a:moveTo>
                  <a:cubicBezTo>
                    <a:pt x="3680" y="1278"/>
                    <a:pt x="7360" y="-1808"/>
                    <a:pt x="10560" y="1278"/>
                  </a:cubicBezTo>
                  <a:cubicBezTo>
                    <a:pt x="13760" y="4363"/>
                    <a:pt x="16480" y="13621"/>
                    <a:pt x="18240" y="16706"/>
                  </a:cubicBezTo>
                  <a:cubicBezTo>
                    <a:pt x="20000" y="19792"/>
                    <a:pt x="20800" y="16706"/>
                    <a:pt x="21600" y="136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0743699" y="3790685"/>
              <a:ext cx="980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6145"/>
                    <a:pt x="-1585" y="10691"/>
                    <a:pt x="575" y="7091"/>
                  </a:cubicBezTo>
                  <a:cubicBezTo>
                    <a:pt x="2735" y="3491"/>
                    <a:pt x="11375" y="1745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0740805" y="3758935"/>
              <a:ext cx="12701" cy="4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1" fill="norm" stroke="1" extrusionOk="0">
                  <a:moveTo>
                    <a:pt x="21600" y="14087"/>
                  </a:moveTo>
                  <a:cubicBezTo>
                    <a:pt x="10800" y="17843"/>
                    <a:pt x="0" y="21600"/>
                    <a:pt x="0" y="19252"/>
                  </a:cubicBezTo>
                  <a:cubicBezTo>
                    <a:pt x="0" y="16904"/>
                    <a:pt x="10800" y="84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0747155" y="3730948"/>
              <a:ext cx="808568" cy="5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21" fill="norm" stroke="1" extrusionOk="0">
                  <a:moveTo>
                    <a:pt x="0" y="7614"/>
                  </a:moveTo>
                  <a:cubicBezTo>
                    <a:pt x="508" y="5380"/>
                    <a:pt x="1015" y="3145"/>
                    <a:pt x="2397" y="1655"/>
                  </a:cubicBezTo>
                  <a:cubicBezTo>
                    <a:pt x="3779" y="166"/>
                    <a:pt x="6034" y="-579"/>
                    <a:pt x="8008" y="538"/>
                  </a:cubicBezTo>
                  <a:cubicBezTo>
                    <a:pt x="9982" y="1655"/>
                    <a:pt x="11674" y="4635"/>
                    <a:pt x="13535" y="7242"/>
                  </a:cubicBezTo>
                  <a:cubicBezTo>
                    <a:pt x="15396" y="9849"/>
                    <a:pt x="17427" y="12083"/>
                    <a:pt x="18611" y="13573"/>
                  </a:cubicBezTo>
                  <a:cubicBezTo>
                    <a:pt x="19795" y="15062"/>
                    <a:pt x="20134" y="15807"/>
                    <a:pt x="20500" y="16180"/>
                  </a:cubicBezTo>
                  <a:cubicBezTo>
                    <a:pt x="20867" y="16552"/>
                    <a:pt x="21262" y="16552"/>
                    <a:pt x="21431" y="17297"/>
                  </a:cubicBezTo>
                  <a:cubicBezTo>
                    <a:pt x="21600" y="18042"/>
                    <a:pt x="21544" y="19531"/>
                    <a:pt x="21487" y="210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664355" y="4482835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8677055" y="4501885"/>
              <a:ext cx="698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3323"/>
                    <a:pt x="9818" y="6646"/>
                    <a:pt x="6218" y="10246"/>
                  </a:cubicBezTo>
                  <a:cubicBezTo>
                    <a:pt x="2618" y="13846"/>
                    <a:pt x="1309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8757448" y="4569532"/>
              <a:ext cx="50035" cy="125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0961" fill="norm" stroke="1" extrusionOk="0">
                  <a:moveTo>
                    <a:pt x="13841" y="5680"/>
                  </a:moveTo>
                  <a:cubicBezTo>
                    <a:pt x="12977" y="3909"/>
                    <a:pt x="12113" y="2139"/>
                    <a:pt x="9521" y="1076"/>
                  </a:cubicBezTo>
                  <a:cubicBezTo>
                    <a:pt x="6929" y="14"/>
                    <a:pt x="2609" y="-340"/>
                    <a:pt x="881" y="368"/>
                  </a:cubicBezTo>
                  <a:cubicBezTo>
                    <a:pt x="-847" y="1076"/>
                    <a:pt x="17" y="2847"/>
                    <a:pt x="3041" y="4794"/>
                  </a:cubicBezTo>
                  <a:cubicBezTo>
                    <a:pt x="6065" y="6742"/>
                    <a:pt x="11249" y="8867"/>
                    <a:pt x="14705" y="10814"/>
                  </a:cubicBezTo>
                  <a:cubicBezTo>
                    <a:pt x="18161" y="12762"/>
                    <a:pt x="19889" y="14532"/>
                    <a:pt x="20321" y="16303"/>
                  </a:cubicBezTo>
                  <a:cubicBezTo>
                    <a:pt x="20753" y="18073"/>
                    <a:pt x="19889" y="19844"/>
                    <a:pt x="16433" y="20552"/>
                  </a:cubicBezTo>
                  <a:cubicBezTo>
                    <a:pt x="12977" y="21260"/>
                    <a:pt x="6929" y="20906"/>
                    <a:pt x="881" y="20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8759605" y="4527285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9140605" y="4154336"/>
              <a:ext cx="158751" cy="92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6" fill="norm" stroke="1" extrusionOk="0">
                  <a:moveTo>
                    <a:pt x="0" y="2494"/>
                  </a:moveTo>
                  <a:cubicBezTo>
                    <a:pt x="1152" y="1054"/>
                    <a:pt x="2304" y="-386"/>
                    <a:pt x="3168" y="94"/>
                  </a:cubicBezTo>
                  <a:cubicBezTo>
                    <a:pt x="4032" y="574"/>
                    <a:pt x="4608" y="2974"/>
                    <a:pt x="4896" y="5374"/>
                  </a:cubicBezTo>
                  <a:cubicBezTo>
                    <a:pt x="5184" y="7774"/>
                    <a:pt x="5184" y="10174"/>
                    <a:pt x="4320" y="12814"/>
                  </a:cubicBezTo>
                  <a:cubicBezTo>
                    <a:pt x="3456" y="15454"/>
                    <a:pt x="1728" y="18334"/>
                    <a:pt x="1584" y="19774"/>
                  </a:cubicBezTo>
                  <a:cubicBezTo>
                    <a:pt x="1440" y="21214"/>
                    <a:pt x="2880" y="21214"/>
                    <a:pt x="6480" y="20014"/>
                  </a:cubicBezTo>
                  <a:cubicBezTo>
                    <a:pt x="10080" y="18814"/>
                    <a:pt x="15840" y="16414"/>
                    <a:pt x="21600" y="140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9242205" y="4190735"/>
              <a:ext cx="635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9248555" y="4259362"/>
              <a:ext cx="82551" cy="156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21600" y="1030"/>
                  </a:moveTo>
                  <a:cubicBezTo>
                    <a:pt x="18831" y="454"/>
                    <a:pt x="16062" y="-122"/>
                    <a:pt x="13569" y="22"/>
                  </a:cubicBezTo>
                  <a:cubicBezTo>
                    <a:pt x="11077" y="166"/>
                    <a:pt x="8862" y="1030"/>
                    <a:pt x="7477" y="2470"/>
                  </a:cubicBezTo>
                  <a:cubicBezTo>
                    <a:pt x="6092" y="3910"/>
                    <a:pt x="5538" y="5926"/>
                    <a:pt x="7477" y="8086"/>
                  </a:cubicBezTo>
                  <a:cubicBezTo>
                    <a:pt x="9415" y="10246"/>
                    <a:pt x="13846" y="12550"/>
                    <a:pt x="16062" y="14422"/>
                  </a:cubicBezTo>
                  <a:cubicBezTo>
                    <a:pt x="18277" y="16294"/>
                    <a:pt x="18277" y="17734"/>
                    <a:pt x="16338" y="19030"/>
                  </a:cubicBezTo>
                  <a:cubicBezTo>
                    <a:pt x="14400" y="20326"/>
                    <a:pt x="10523" y="21478"/>
                    <a:pt x="7477" y="21190"/>
                  </a:cubicBezTo>
                  <a:cubicBezTo>
                    <a:pt x="4431" y="20902"/>
                    <a:pt x="2215" y="19174"/>
                    <a:pt x="0" y="17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9286655" y="4235185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9826405" y="3904985"/>
              <a:ext cx="47886" cy="14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28" fill="norm" stroke="1" extrusionOk="0">
                  <a:moveTo>
                    <a:pt x="0" y="0"/>
                  </a:moveTo>
                  <a:cubicBezTo>
                    <a:pt x="4696" y="0"/>
                    <a:pt x="9391" y="0"/>
                    <a:pt x="13148" y="617"/>
                  </a:cubicBezTo>
                  <a:cubicBezTo>
                    <a:pt x="16904" y="1234"/>
                    <a:pt x="19722" y="2469"/>
                    <a:pt x="18313" y="4166"/>
                  </a:cubicBezTo>
                  <a:cubicBezTo>
                    <a:pt x="16904" y="5863"/>
                    <a:pt x="11270" y="8023"/>
                    <a:pt x="10800" y="9257"/>
                  </a:cubicBezTo>
                  <a:cubicBezTo>
                    <a:pt x="10330" y="10491"/>
                    <a:pt x="15026" y="10800"/>
                    <a:pt x="17843" y="11726"/>
                  </a:cubicBezTo>
                  <a:cubicBezTo>
                    <a:pt x="20661" y="12651"/>
                    <a:pt x="21600" y="14194"/>
                    <a:pt x="21130" y="15737"/>
                  </a:cubicBezTo>
                  <a:cubicBezTo>
                    <a:pt x="20661" y="17280"/>
                    <a:pt x="18783" y="18823"/>
                    <a:pt x="15026" y="19903"/>
                  </a:cubicBezTo>
                  <a:cubicBezTo>
                    <a:pt x="11270" y="20983"/>
                    <a:pt x="5635" y="21600"/>
                    <a:pt x="4226" y="20983"/>
                  </a:cubicBezTo>
                  <a:cubicBezTo>
                    <a:pt x="2817" y="20366"/>
                    <a:pt x="5635" y="18514"/>
                    <a:pt x="8452" y="16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9869444" y="3924035"/>
              <a:ext cx="10301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21024" y="0"/>
                  </a:moveTo>
                  <a:cubicBezTo>
                    <a:pt x="13680" y="5959"/>
                    <a:pt x="6336" y="11917"/>
                    <a:pt x="2880" y="15517"/>
                  </a:cubicBezTo>
                  <a:cubicBezTo>
                    <a:pt x="-576" y="19117"/>
                    <a:pt x="-144" y="20359"/>
                    <a:pt x="28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9889905" y="4031985"/>
              <a:ext cx="107951" cy="19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21600" y="0"/>
                  </a:moveTo>
                  <a:cubicBezTo>
                    <a:pt x="16941" y="235"/>
                    <a:pt x="12282" y="470"/>
                    <a:pt x="9318" y="1057"/>
                  </a:cubicBezTo>
                  <a:cubicBezTo>
                    <a:pt x="6353" y="1643"/>
                    <a:pt x="5082" y="2583"/>
                    <a:pt x="5506" y="4109"/>
                  </a:cubicBezTo>
                  <a:cubicBezTo>
                    <a:pt x="5929" y="5635"/>
                    <a:pt x="8047" y="7748"/>
                    <a:pt x="9953" y="10096"/>
                  </a:cubicBezTo>
                  <a:cubicBezTo>
                    <a:pt x="11859" y="12443"/>
                    <a:pt x="13553" y="15026"/>
                    <a:pt x="13553" y="16904"/>
                  </a:cubicBezTo>
                  <a:cubicBezTo>
                    <a:pt x="13553" y="18783"/>
                    <a:pt x="11859" y="19957"/>
                    <a:pt x="9953" y="20661"/>
                  </a:cubicBezTo>
                  <a:cubicBezTo>
                    <a:pt x="8047" y="21365"/>
                    <a:pt x="5929" y="21600"/>
                    <a:pt x="4235" y="21130"/>
                  </a:cubicBezTo>
                  <a:cubicBezTo>
                    <a:pt x="2541" y="20661"/>
                    <a:pt x="1271" y="19487"/>
                    <a:pt x="0" y="183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9978805" y="4012935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258932" y="3612885"/>
              <a:ext cx="6065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8682" y="0"/>
                  </a:moveTo>
                  <a:cubicBezTo>
                    <a:pt x="5703" y="2400"/>
                    <a:pt x="2723" y="4800"/>
                    <a:pt x="1234" y="6840"/>
                  </a:cubicBezTo>
                  <a:cubicBezTo>
                    <a:pt x="-256" y="8880"/>
                    <a:pt x="-256" y="10560"/>
                    <a:pt x="489" y="12000"/>
                  </a:cubicBezTo>
                  <a:cubicBezTo>
                    <a:pt x="1234" y="13440"/>
                    <a:pt x="2723" y="14640"/>
                    <a:pt x="5330" y="15120"/>
                  </a:cubicBezTo>
                  <a:cubicBezTo>
                    <a:pt x="7937" y="15600"/>
                    <a:pt x="11661" y="15360"/>
                    <a:pt x="15013" y="14520"/>
                  </a:cubicBezTo>
                  <a:cubicBezTo>
                    <a:pt x="18365" y="13680"/>
                    <a:pt x="21344" y="12240"/>
                    <a:pt x="21344" y="12480"/>
                  </a:cubicBezTo>
                  <a:cubicBezTo>
                    <a:pt x="21344" y="12720"/>
                    <a:pt x="18365" y="14640"/>
                    <a:pt x="16503" y="16440"/>
                  </a:cubicBezTo>
                  <a:cubicBezTo>
                    <a:pt x="14641" y="18240"/>
                    <a:pt x="13896" y="19920"/>
                    <a:pt x="131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0315355" y="3701785"/>
              <a:ext cx="88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00"/>
                    <a:pt x="13371" y="3600"/>
                    <a:pt x="9771" y="7200"/>
                  </a:cubicBezTo>
                  <a:cubicBezTo>
                    <a:pt x="6171" y="10800"/>
                    <a:pt x="3086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0372505" y="3777985"/>
              <a:ext cx="5505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16800" y="1662"/>
                  </a:moveTo>
                  <a:cubicBezTo>
                    <a:pt x="13600" y="831"/>
                    <a:pt x="10400" y="0"/>
                    <a:pt x="7200" y="0"/>
                  </a:cubicBezTo>
                  <a:cubicBezTo>
                    <a:pt x="4000" y="0"/>
                    <a:pt x="800" y="831"/>
                    <a:pt x="400" y="1800"/>
                  </a:cubicBezTo>
                  <a:cubicBezTo>
                    <a:pt x="0" y="2769"/>
                    <a:pt x="2400" y="3877"/>
                    <a:pt x="6400" y="5538"/>
                  </a:cubicBezTo>
                  <a:cubicBezTo>
                    <a:pt x="10400" y="7200"/>
                    <a:pt x="16000" y="9415"/>
                    <a:pt x="18800" y="11215"/>
                  </a:cubicBezTo>
                  <a:cubicBezTo>
                    <a:pt x="21600" y="13015"/>
                    <a:pt x="21600" y="14400"/>
                    <a:pt x="18000" y="16062"/>
                  </a:cubicBezTo>
                  <a:cubicBezTo>
                    <a:pt x="14400" y="17723"/>
                    <a:pt x="72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0404255" y="3739885"/>
              <a:ext cx="146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0766205" y="3498585"/>
              <a:ext cx="57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1110296" y="3418206"/>
              <a:ext cx="118402" cy="32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26" fill="norm" stroke="1" extrusionOk="0">
                  <a:moveTo>
                    <a:pt x="2652" y="21526"/>
                  </a:moveTo>
                  <a:cubicBezTo>
                    <a:pt x="1505" y="21245"/>
                    <a:pt x="358" y="20965"/>
                    <a:pt x="72" y="20229"/>
                  </a:cubicBezTo>
                  <a:cubicBezTo>
                    <a:pt x="-215" y="19492"/>
                    <a:pt x="358" y="18300"/>
                    <a:pt x="1792" y="16582"/>
                  </a:cubicBezTo>
                  <a:cubicBezTo>
                    <a:pt x="3226" y="14864"/>
                    <a:pt x="5520" y="12620"/>
                    <a:pt x="8004" y="10481"/>
                  </a:cubicBezTo>
                  <a:cubicBezTo>
                    <a:pt x="10489" y="8342"/>
                    <a:pt x="13166" y="6308"/>
                    <a:pt x="14599" y="5116"/>
                  </a:cubicBezTo>
                  <a:cubicBezTo>
                    <a:pt x="16033" y="3923"/>
                    <a:pt x="16224" y="3573"/>
                    <a:pt x="16320" y="3222"/>
                  </a:cubicBezTo>
                  <a:cubicBezTo>
                    <a:pt x="16415" y="2871"/>
                    <a:pt x="16415" y="2521"/>
                    <a:pt x="16128" y="2521"/>
                  </a:cubicBezTo>
                  <a:cubicBezTo>
                    <a:pt x="15842" y="2521"/>
                    <a:pt x="15268" y="2871"/>
                    <a:pt x="14599" y="2942"/>
                  </a:cubicBezTo>
                  <a:cubicBezTo>
                    <a:pt x="13930" y="3012"/>
                    <a:pt x="13166" y="2801"/>
                    <a:pt x="13070" y="2486"/>
                  </a:cubicBezTo>
                  <a:cubicBezTo>
                    <a:pt x="12974" y="2170"/>
                    <a:pt x="13548" y="1749"/>
                    <a:pt x="13357" y="1574"/>
                  </a:cubicBezTo>
                  <a:cubicBezTo>
                    <a:pt x="13166" y="1399"/>
                    <a:pt x="12210" y="1469"/>
                    <a:pt x="11254" y="1504"/>
                  </a:cubicBezTo>
                  <a:cubicBezTo>
                    <a:pt x="10298" y="1539"/>
                    <a:pt x="9343" y="1539"/>
                    <a:pt x="8387" y="1469"/>
                  </a:cubicBezTo>
                  <a:cubicBezTo>
                    <a:pt x="7431" y="1399"/>
                    <a:pt x="6475" y="1258"/>
                    <a:pt x="6475" y="1153"/>
                  </a:cubicBezTo>
                  <a:cubicBezTo>
                    <a:pt x="6475" y="1048"/>
                    <a:pt x="7431" y="978"/>
                    <a:pt x="9438" y="803"/>
                  </a:cubicBezTo>
                  <a:cubicBezTo>
                    <a:pt x="11445" y="627"/>
                    <a:pt x="14504" y="347"/>
                    <a:pt x="16606" y="171"/>
                  </a:cubicBezTo>
                  <a:cubicBezTo>
                    <a:pt x="18709" y="-4"/>
                    <a:pt x="19856" y="-74"/>
                    <a:pt x="20525" y="101"/>
                  </a:cubicBezTo>
                  <a:cubicBezTo>
                    <a:pt x="21194" y="277"/>
                    <a:pt x="21385" y="697"/>
                    <a:pt x="21385" y="1258"/>
                  </a:cubicBezTo>
                  <a:cubicBezTo>
                    <a:pt x="21385" y="1820"/>
                    <a:pt x="21194" y="2521"/>
                    <a:pt x="21003" y="32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1380671" y="3133460"/>
              <a:ext cx="11010" cy="24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600" fill="norm" stroke="1" extrusionOk="0">
                  <a:moveTo>
                    <a:pt x="20427" y="0"/>
                  </a:moveTo>
                  <a:cubicBezTo>
                    <a:pt x="16500" y="2830"/>
                    <a:pt x="12572" y="5659"/>
                    <a:pt x="11591" y="8725"/>
                  </a:cubicBezTo>
                  <a:cubicBezTo>
                    <a:pt x="10609" y="11790"/>
                    <a:pt x="12572" y="15092"/>
                    <a:pt x="13554" y="17120"/>
                  </a:cubicBezTo>
                  <a:cubicBezTo>
                    <a:pt x="14536" y="19148"/>
                    <a:pt x="14536" y="19902"/>
                    <a:pt x="12572" y="20515"/>
                  </a:cubicBezTo>
                  <a:cubicBezTo>
                    <a:pt x="10609" y="21128"/>
                    <a:pt x="6682" y="21600"/>
                    <a:pt x="3736" y="21600"/>
                  </a:cubicBezTo>
                  <a:cubicBezTo>
                    <a:pt x="791" y="21600"/>
                    <a:pt x="-1173" y="21128"/>
                    <a:pt x="791" y="20279"/>
                  </a:cubicBezTo>
                  <a:cubicBezTo>
                    <a:pt x="2754" y="19431"/>
                    <a:pt x="8645" y="18204"/>
                    <a:pt x="14536" y="16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1366280" y="3109181"/>
              <a:ext cx="158751" cy="4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5" fill="norm" stroke="1" extrusionOk="0">
                  <a:moveTo>
                    <a:pt x="0" y="20565"/>
                  </a:moveTo>
                  <a:cubicBezTo>
                    <a:pt x="4464" y="13030"/>
                    <a:pt x="8928" y="5495"/>
                    <a:pt x="12528" y="2230"/>
                  </a:cubicBezTo>
                  <a:cubicBezTo>
                    <a:pt x="16128" y="-1035"/>
                    <a:pt x="18864" y="-30"/>
                    <a:pt x="21600" y="9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1382155" y="3181085"/>
              <a:ext cx="114301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00" y="16941"/>
                    <a:pt x="7600" y="12282"/>
                    <a:pt x="11200" y="8682"/>
                  </a:cubicBezTo>
                  <a:cubicBezTo>
                    <a:pt x="14800" y="5082"/>
                    <a:pt x="1820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1384384" y="2947678"/>
              <a:ext cx="112072" cy="10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05" fill="norm" stroke="1" extrusionOk="0">
                  <a:moveTo>
                    <a:pt x="181" y="21505"/>
                  </a:moveTo>
                  <a:cubicBezTo>
                    <a:pt x="-21" y="20467"/>
                    <a:pt x="-223" y="19428"/>
                    <a:pt x="584" y="17351"/>
                  </a:cubicBezTo>
                  <a:cubicBezTo>
                    <a:pt x="1392" y="15274"/>
                    <a:pt x="3209" y="12159"/>
                    <a:pt x="4723" y="9459"/>
                  </a:cubicBezTo>
                  <a:cubicBezTo>
                    <a:pt x="6237" y="6759"/>
                    <a:pt x="7448" y="4474"/>
                    <a:pt x="8356" y="2813"/>
                  </a:cubicBezTo>
                  <a:cubicBezTo>
                    <a:pt x="9265" y="1151"/>
                    <a:pt x="9870" y="113"/>
                    <a:pt x="10678" y="9"/>
                  </a:cubicBezTo>
                  <a:cubicBezTo>
                    <a:pt x="11485" y="-95"/>
                    <a:pt x="12495" y="736"/>
                    <a:pt x="13201" y="1774"/>
                  </a:cubicBezTo>
                  <a:cubicBezTo>
                    <a:pt x="13908" y="2813"/>
                    <a:pt x="14312" y="4059"/>
                    <a:pt x="15624" y="5305"/>
                  </a:cubicBezTo>
                  <a:cubicBezTo>
                    <a:pt x="16936" y="6551"/>
                    <a:pt x="19156" y="7797"/>
                    <a:pt x="21377" y="90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1448830" y="3343010"/>
              <a:ext cx="6351" cy="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1429780" y="3316531"/>
              <a:ext cx="96239" cy="140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442" fill="norm" stroke="1" extrusionOk="0">
                  <a:moveTo>
                    <a:pt x="4826" y="3066"/>
                  </a:moveTo>
                  <a:cubicBezTo>
                    <a:pt x="4366" y="2099"/>
                    <a:pt x="3906" y="1132"/>
                    <a:pt x="4251" y="567"/>
                  </a:cubicBezTo>
                  <a:cubicBezTo>
                    <a:pt x="4596" y="3"/>
                    <a:pt x="5745" y="-158"/>
                    <a:pt x="8387" y="164"/>
                  </a:cubicBezTo>
                  <a:cubicBezTo>
                    <a:pt x="11030" y="487"/>
                    <a:pt x="15166" y="1293"/>
                    <a:pt x="17809" y="3066"/>
                  </a:cubicBezTo>
                  <a:cubicBezTo>
                    <a:pt x="20451" y="4839"/>
                    <a:pt x="21600" y="7579"/>
                    <a:pt x="20451" y="10158"/>
                  </a:cubicBezTo>
                  <a:cubicBezTo>
                    <a:pt x="19302" y="12738"/>
                    <a:pt x="15855" y="15155"/>
                    <a:pt x="12064" y="17009"/>
                  </a:cubicBezTo>
                  <a:cubicBezTo>
                    <a:pt x="8272" y="18863"/>
                    <a:pt x="4136" y="20152"/>
                    <a:pt x="0" y="214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9618972" y="3304116"/>
              <a:ext cx="156634" cy="100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71" fill="norm" stroke="1" extrusionOk="0">
                  <a:moveTo>
                    <a:pt x="11452" y="21571"/>
                  </a:moveTo>
                  <a:cubicBezTo>
                    <a:pt x="10148" y="20727"/>
                    <a:pt x="8843" y="19883"/>
                    <a:pt x="7756" y="19028"/>
                  </a:cubicBezTo>
                  <a:cubicBezTo>
                    <a:pt x="6668" y="18172"/>
                    <a:pt x="5799" y="17306"/>
                    <a:pt x="4856" y="16405"/>
                  </a:cubicBezTo>
                  <a:cubicBezTo>
                    <a:pt x="3914" y="15504"/>
                    <a:pt x="2899" y="14569"/>
                    <a:pt x="2029" y="13645"/>
                  </a:cubicBezTo>
                  <a:cubicBezTo>
                    <a:pt x="1160" y="12721"/>
                    <a:pt x="435" y="11809"/>
                    <a:pt x="145" y="10942"/>
                  </a:cubicBezTo>
                  <a:cubicBezTo>
                    <a:pt x="-145" y="10075"/>
                    <a:pt x="0" y="9254"/>
                    <a:pt x="580" y="8410"/>
                  </a:cubicBezTo>
                  <a:cubicBezTo>
                    <a:pt x="1160" y="7566"/>
                    <a:pt x="2174" y="6700"/>
                    <a:pt x="3479" y="5878"/>
                  </a:cubicBezTo>
                  <a:cubicBezTo>
                    <a:pt x="4784" y="5057"/>
                    <a:pt x="6378" y="4282"/>
                    <a:pt x="7901" y="3529"/>
                  </a:cubicBezTo>
                  <a:cubicBezTo>
                    <a:pt x="9423" y="2776"/>
                    <a:pt x="10872" y="2047"/>
                    <a:pt x="11815" y="1636"/>
                  </a:cubicBezTo>
                  <a:cubicBezTo>
                    <a:pt x="12757" y="1225"/>
                    <a:pt x="13192" y="1134"/>
                    <a:pt x="13482" y="1032"/>
                  </a:cubicBezTo>
                  <a:cubicBezTo>
                    <a:pt x="13772" y="929"/>
                    <a:pt x="13917" y="815"/>
                    <a:pt x="13772" y="712"/>
                  </a:cubicBezTo>
                  <a:cubicBezTo>
                    <a:pt x="13627" y="610"/>
                    <a:pt x="13192" y="518"/>
                    <a:pt x="12612" y="507"/>
                  </a:cubicBezTo>
                  <a:cubicBezTo>
                    <a:pt x="12032" y="496"/>
                    <a:pt x="11307" y="564"/>
                    <a:pt x="9858" y="758"/>
                  </a:cubicBezTo>
                  <a:cubicBezTo>
                    <a:pt x="8408" y="952"/>
                    <a:pt x="6234" y="1271"/>
                    <a:pt x="4929" y="1488"/>
                  </a:cubicBezTo>
                  <a:cubicBezTo>
                    <a:pt x="3624" y="1704"/>
                    <a:pt x="3189" y="1819"/>
                    <a:pt x="3189" y="1819"/>
                  </a:cubicBezTo>
                  <a:cubicBezTo>
                    <a:pt x="3189" y="1819"/>
                    <a:pt x="3624" y="1704"/>
                    <a:pt x="5001" y="1419"/>
                  </a:cubicBezTo>
                  <a:cubicBezTo>
                    <a:pt x="6378" y="1134"/>
                    <a:pt x="8698" y="678"/>
                    <a:pt x="10148" y="416"/>
                  </a:cubicBezTo>
                  <a:cubicBezTo>
                    <a:pt x="11597" y="153"/>
                    <a:pt x="12177" y="85"/>
                    <a:pt x="12902" y="39"/>
                  </a:cubicBezTo>
                  <a:cubicBezTo>
                    <a:pt x="13627" y="-6"/>
                    <a:pt x="14497" y="-29"/>
                    <a:pt x="15221" y="62"/>
                  </a:cubicBezTo>
                  <a:cubicBezTo>
                    <a:pt x="15946" y="153"/>
                    <a:pt x="16526" y="359"/>
                    <a:pt x="17541" y="724"/>
                  </a:cubicBezTo>
                  <a:cubicBezTo>
                    <a:pt x="18556" y="1089"/>
                    <a:pt x="20005" y="1613"/>
                    <a:pt x="21455" y="2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893080" y="3041385"/>
              <a:ext cx="36658" cy="20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48" fill="norm" stroke="1" extrusionOk="0">
                  <a:moveTo>
                    <a:pt x="0" y="0"/>
                  </a:moveTo>
                  <a:cubicBezTo>
                    <a:pt x="2469" y="2326"/>
                    <a:pt x="4937" y="4652"/>
                    <a:pt x="8331" y="7643"/>
                  </a:cubicBezTo>
                  <a:cubicBezTo>
                    <a:pt x="11726" y="10634"/>
                    <a:pt x="16046" y="14289"/>
                    <a:pt x="18206" y="16449"/>
                  </a:cubicBezTo>
                  <a:cubicBezTo>
                    <a:pt x="20366" y="18609"/>
                    <a:pt x="20366" y="19274"/>
                    <a:pt x="20674" y="19994"/>
                  </a:cubicBezTo>
                  <a:cubicBezTo>
                    <a:pt x="20983" y="20714"/>
                    <a:pt x="21600" y="21489"/>
                    <a:pt x="21291" y="21545"/>
                  </a:cubicBezTo>
                  <a:cubicBezTo>
                    <a:pt x="20983" y="21600"/>
                    <a:pt x="19749" y="20935"/>
                    <a:pt x="18514" y="202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9896255" y="2968360"/>
              <a:ext cx="133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86" y="18000"/>
                    <a:pt x="3771" y="14400"/>
                    <a:pt x="7371" y="10800"/>
                  </a:cubicBezTo>
                  <a:cubicBezTo>
                    <a:pt x="10971" y="7200"/>
                    <a:pt x="162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9924830" y="3085835"/>
              <a:ext cx="76201" cy="3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0010555" y="3174735"/>
              <a:ext cx="57151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0"/>
                  </a:moveTo>
                  <a:cubicBezTo>
                    <a:pt x="4000" y="4909"/>
                    <a:pt x="8000" y="9818"/>
                    <a:pt x="11000" y="13745"/>
                  </a:cubicBezTo>
                  <a:cubicBezTo>
                    <a:pt x="14000" y="17673"/>
                    <a:pt x="16000" y="20618"/>
                    <a:pt x="17600" y="21109"/>
                  </a:cubicBezTo>
                  <a:cubicBezTo>
                    <a:pt x="19200" y="21600"/>
                    <a:pt x="2040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067705" y="3165210"/>
              <a:ext cx="38101" cy="142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600"/>
                    <a:pt x="16800" y="3200"/>
                    <a:pt x="13800" y="6160"/>
                  </a:cubicBezTo>
                  <a:cubicBezTo>
                    <a:pt x="10800" y="9120"/>
                    <a:pt x="7200" y="13440"/>
                    <a:pt x="4800" y="16240"/>
                  </a:cubicBezTo>
                  <a:cubicBezTo>
                    <a:pt x="2400" y="19040"/>
                    <a:pt x="1200" y="20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87105" y="3860535"/>
              <a:ext cx="63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160"/>
                    <a:pt x="0" y="10320"/>
                    <a:pt x="3600" y="13920"/>
                  </a:cubicBezTo>
                  <a:cubicBezTo>
                    <a:pt x="7200" y="17520"/>
                    <a:pt x="14400" y="19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74405" y="3804994"/>
              <a:ext cx="238605" cy="412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60" fill="norm" stroke="1" extrusionOk="0">
                  <a:moveTo>
                    <a:pt x="1137" y="5180"/>
                  </a:moveTo>
                  <a:cubicBezTo>
                    <a:pt x="568" y="3973"/>
                    <a:pt x="0" y="2767"/>
                    <a:pt x="0" y="1945"/>
                  </a:cubicBezTo>
                  <a:cubicBezTo>
                    <a:pt x="0" y="1123"/>
                    <a:pt x="568" y="684"/>
                    <a:pt x="2084" y="355"/>
                  </a:cubicBezTo>
                  <a:cubicBezTo>
                    <a:pt x="3600" y="26"/>
                    <a:pt x="6063" y="-193"/>
                    <a:pt x="9095" y="246"/>
                  </a:cubicBezTo>
                  <a:cubicBezTo>
                    <a:pt x="12126" y="684"/>
                    <a:pt x="15726" y="1781"/>
                    <a:pt x="18095" y="3645"/>
                  </a:cubicBezTo>
                  <a:cubicBezTo>
                    <a:pt x="20463" y="5509"/>
                    <a:pt x="21600" y="8140"/>
                    <a:pt x="21316" y="10497"/>
                  </a:cubicBezTo>
                  <a:cubicBezTo>
                    <a:pt x="21032" y="12855"/>
                    <a:pt x="19326" y="14938"/>
                    <a:pt x="16768" y="16637"/>
                  </a:cubicBezTo>
                  <a:cubicBezTo>
                    <a:pt x="14211" y="18337"/>
                    <a:pt x="10800" y="19653"/>
                    <a:pt x="8621" y="20420"/>
                  </a:cubicBezTo>
                  <a:cubicBezTo>
                    <a:pt x="6442" y="21188"/>
                    <a:pt x="5495" y="21407"/>
                    <a:pt x="4642" y="21352"/>
                  </a:cubicBezTo>
                  <a:cubicBezTo>
                    <a:pt x="3789" y="21297"/>
                    <a:pt x="3032" y="20968"/>
                    <a:pt x="3032" y="20639"/>
                  </a:cubicBezTo>
                  <a:cubicBezTo>
                    <a:pt x="3032" y="20311"/>
                    <a:pt x="3789" y="19982"/>
                    <a:pt x="4547" y="19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31165" y="3801688"/>
              <a:ext cx="132191" cy="394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1" fill="norm" stroke="1" extrusionOk="0">
                  <a:moveTo>
                    <a:pt x="21412" y="1806"/>
                  </a:moveTo>
                  <a:cubicBezTo>
                    <a:pt x="21069" y="1006"/>
                    <a:pt x="20726" y="206"/>
                    <a:pt x="19526" y="34"/>
                  </a:cubicBezTo>
                  <a:cubicBezTo>
                    <a:pt x="18326" y="-137"/>
                    <a:pt x="16269" y="320"/>
                    <a:pt x="13355" y="1634"/>
                  </a:cubicBezTo>
                  <a:cubicBezTo>
                    <a:pt x="10441" y="2949"/>
                    <a:pt x="6669" y="5120"/>
                    <a:pt x="4269" y="7863"/>
                  </a:cubicBezTo>
                  <a:cubicBezTo>
                    <a:pt x="1869" y="10606"/>
                    <a:pt x="841" y="13920"/>
                    <a:pt x="326" y="15920"/>
                  </a:cubicBezTo>
                  <a:cubicBezTo>
                    <a:pt x="-188" y="17920"/>
                    <a:pt x="-188" y="18606"/>
                    <a:pt x="1012" y="19349"/>
                  </a:cubicBezTo>
                  <a:cubicBezTo>
                    <a:pt x="2212" y="20092"/>
                    <a:pt x="4612" y="20892"/>
                    <a:pt x="6669" y="21177"/>
                  </a:cubicBezTo>
                  <a:cubicBezTo>
                    <a:pt x="8726" y="21463"/>
                    <a:pt x="10441" y="21234"/>
                    <a:pt x="12155" y="21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803055" y="3847835"/>
              <a:ext cx="444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042"/>
                    <a:pt x="13371" y="8084"/>
                    <a:pt x="9771" y="11684"/>
                  </a:cubicBezTo>
                  <a:cubicBezTo>
                    <a:pt x="6171" y="15284"/>
                    <a:pt x="3086" y="184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828455" y="3790685"/>
              <a:ext cx="196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4" y="16650"/>
                    <a:pt x="6968" y="11700"/>
                    <a:pt x="10568" y="8100"/>
                  </a:cubicBezTo>
                  <a:cubicBezTo>
                    <a:pt x="14168" y="4500"/>
                    <a:pt x="17884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828455" y="3981185"/>
              <a:ext cx="146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560"/>
                    <a:pt x="6887" y="11520"/>
                    <a:pt x="10487" y="7920"/>
                  </a:cubicBezTo>
                  <a:cubicBezTo>
                    <a:pt x="14087" y="4320"/>
                    <a:pt x="1784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923705" y="4108185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2880"/>
                    <a:pt x="7624" y="5760"/>
                    <a:pt x="11224" y="9360"/>
                  </a:cubicBezTo>
                  <a:cubicBezTo>
                    <a:pt x="14824" y="12960"/>
                    <a:pt x="18212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942755" y="4089135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77"/>
                    <a:pt x="17600" y="554"/>
                    <a:pt x="14000" y="4154"/>
                  </a:cubicBezTo>
                  <a:cubicBezTo>
                    <a:pt x="10400" y="7754"/>
                    <a:pt x="5200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107855" y="4203435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552355" y="3841971"/>
              <a:ext cx="57151" cy="424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938"/>
                  </a:moveTo>
                  <a:cubicBezTo>
                    <a:pt x="21600" y="404"/>
                    <a:pt x="21600" y="-131"/>
                    <a:pt x="21600" y="29"/>
                  </a:cubicBezTo>
                  <a:cubicBezTo>
                    <a:pt x="21600" y="190"/>
                    <a:pt x="21600" y="1045"/>
                    <a:pt x="20800" y="3130"/>
                  </a:cubicBezTo>
                  <a:cubicBezTo>
                    <a:pt x="20000" y="5216"/>
                    <a:pt x="18400" y="8530"/>
                    <a:pt x="14800" y="11792"/>
                  </a:cubicBezTo>
                  <a:cubicBezTo>
                    <a:pt x="11200" y="15053"/>
                    <a:pt x="5600" y="18261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577755" y="3809735"/>
              <a:ext cx="234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30" y="16062"/>
                    <a:pt x="5059" y="10523"/>
                    <a:pt x="8659" y="6923"/>
                  </a:cubicBezTo>
                  <a:cubicBezTo>
                    <a:pt x="12259" y="3323"/>
                    <a:pt x="1693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590455" y="4025635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692055" y="4120885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730155" y="4133585"/>
              <a:ext cx="1143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880"/>
                    <a:pt x="13600" y="5760"/>
                    <a:pt x="10000" y="9360"/>
                  </a:cubicBezTo>
                  <a:cubicBezTo>
                    <a:pt x="6400" y="12960"/>
                    <a:pt x="32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958755" y="3727185"/>
              <a:ext cx="104048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14256" y="0"/>
                  </a:moveTo>
                  <a:cubicBezTo>
                    <a:pt x="15552" y="2013"/>
                    <a:pt x="16848" y="4026"/>
                    <a:pt x="18360" y="6581"/>
                  </a:cubicBezTo>
                  <a:cubicBezTo>
                    <a:pt x="19872" y="9135"/>
                    <a:pt x="21600" y="12232"/>
                    <a:pt x="21168" y="14632"/>
                  </a:cubicBezTo>
                  <a:cubicBezTo>
                    <a:pt x="20736" y="17032"/>
                    <a:pt x="18144" y="18735"/>
                    <a:pt x="14256" y="19781"/>
                  </a:cubicBezTo>
                  <a:cubicBezTo>
                    <a:pt x="10368" y="20826"/>
                    <a:pt x="5184" y="212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2498505" y="405738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2492155" y="4203435"/>
              <a:ext cx="1651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3600" y="8100"/>
                    <a:pt x="7200" y="16200"/>
                    <a:pt x="10800" y="18900"/>
                  </a:cubicBezTo>
                  <a:cubicBezTo>
                    <a:pt x="14400" y="21600"/>
                    <a:pt x="18000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3127797" y="4057385"/>
              <a:ext cx="19742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1998" y="0"/>
                  </a:moveTo>
                  <a:cubicBezTo>
                    <a:pt x="1998" y="6032"/>
                    <a:pt x="1998" y="12065"/>
                    <a:pt x="1653" y="15762"/>
                  </a:cubicBezTo>
                  <a:cubicBezTo>
                    <a:pt x="1309" y="19459"/>
                    <a:pt x="619" y="20822"/>
                    <a:pt x="275" y="21016"/>
                  </a:cubicBezTo>
                  <a:cubicBezTo>
                    <a:pt x="-70" y="21211"/>
                    <a:pt x="-70" y="20238"/>
                    <a:pt x="160" y="17611"/>
                  </a:cubicBezTo>
                  <a:cubicBezTo>
                    <a:pt x="390" y="14984"/>
                    <a:pt x="849" y="10703"/>
                    <a:pt x="1309" y="7881"/>
                  </a:cubicBezTo>
                  <a:cubicBezTo>
                    <a:pt x="1768" y="5059"/>
                    <a:pt x="2228" y="3697"/>
                    <a:pt x="3032" y="2724"/>
                  </a:cubicBezTo>
                  <a:cubicBezTo>
                    <a:pt x="3836" y="1751"/>
                    <a:pt x="4985" y="1168"/>
                    <a:pt x="5904" y="1362"/>
                  </a:cubicBezTo>
                  <a:cubicBezTo>
                    <a:pt x="6824" y="1557"/>
                    <a:pt x="7513" y="2530"/>
                    <a:pt x="8202" y="4768"/>
                  </a:cubicBezTo>
                  <a:cubicBezTo>
                    <a:pt x="8892" y="7005"/>
                    <a:pt x="9581" y="10508"/>
                    <a:pt x="10615" y="10508"/>
                  </a:cubicBezTo>
                  <a:cubicBezTo>
                    <a:pt x="11649" y="10508"/>
                    <a:pt x="13028" y="7005"/>
                    <a:pt x="14062" y="4865"/>
                  </a:cubicBezTo>
                  <a:cubicBezTo>
                    <a:pt x="15096" y="2724"/>
                    <a:pt x="15785" y="1946"/>
                    <a:pt x="16819" y="1459"/>
                  </a:cubicBezTo>
                  <a:cubicBezTo>
                    <a:pt x="17853" y="973"/>
                    <a:pt x="19232" y="778"/>
                    <a:pt x="20151" y="1168"/>
                  </a:cubicBezTo>
                  <a:cubicBezTo>
                    <a:pt x="21070" y="1557"/>
                    <a:pt x="21530" y="2530"/>
                    <a:pt x="21415" y="5449"/>
                  </a:cubicBezTo>
                  <a:cubicBezTo>
                    <a:pt x="21300" y="8368"/>
                    <a:pt x="20611" y="13232"/>
                    <a:pt x="20266" y="16249"/>
                  </a:cubicBezTo>
                  <a:cubicBezTo>
                    <a:pt x="19921" y="19265"/>
                    <a:pt x="19921" y="20432"/>
                    <a:pt x="199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3362105" y="4088319"/>
              <a:ext cx="133351" cy="151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0" fill="norm" stroke="1" extrusionOk="0">
                  <a:moveTo>
                    <a:pt x="15429" y="10479"/>
                  </a:moveTo>
                  <a:cubicBezTo>
                    <a:pt x="15771" y="8463"/>
                    <a:pt x="16114" y="6447"/>
                    <a:pt x="16114" y="4719"/>
                  </a:cubicBezTo>
                  <a:cubicBezTo>
                    <a:pt x="16114" y="2991"/>
                    <a:pt x="15771" y="1551"/>
                    <a:pt x="14743" y="687"/>
                  </a:cubicBezTo>
                  <a:cubicBezTo>
                    <a:pt x="13714" y="-177"/>
                    <a:pt x="12000" y="-465"/>
                    <a:pt x="9429" y="1263"/>
                  </a:cubicBezTo>
                  <a:cubicBezTo>
                    <a:pt x="6857" y="2991"/>
                    <a:pt x="3429" y="6735"/>
                    <a:pt x="1714" y="9471"/>
                  </a:cubicBezTo>
                  <a:cubicBezTo>
                    <a:pt x="0" y="12207"/>
                    <a:pt x="0" y="13935"/>
                    <a:pt x="0" y="15519"/>
                  </a:cubicBezTo>
                  <a:cubicBezTo>
                    <a:pt x="0" y="17103"/>
                    <a:pt x="0" y="18543"/>
                    <a:pt x="1029" y="19551"/>
                  </a:cubicBezTo>
                  <a:cubicBezTo>
                    <a:pt x="2057" y="20559"/>
                    <a:pt x="4114" y="21135"/>
                    <a:pt x="6343" y="19695"/>
                  </a:cubicBezTo>
                  <a:cubicBezTo>
                    <a:pt x="8571" y="18255"/>
                    <a:pt x="10971" y="14799"/>
                    <a:pt x="12686" y="12495"/>
                  </a:cubicBezTo>
                  <a:cubicBezTo>
                    <a:pt x="14400" y="10191"/>
                    <a:pt x="15429" y="9039"/>
                    <a:pt x="16114" y="9183"/>
                  </a:cubicBezTo>
                  <a:cubicBezTo>
                    <a:pt x="16800" y="9327"/>
                    <a:pt x="17143" y="10767"/>
                    <a:pt x="18000" y="12495"/>
                  </a:cubicBezTo>
                  <a:cubicBezTo>
                    <a:pt x="18857" y="14223"/>
                    <a:pt x="20229" y="16239"/>
                    <a:pt x="21600" y="18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3528879" y="4073171"/>
              <a:ext cx="163427" cy="21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27" fill="norm" stroke="1" extrusionOk="0">
                  <a:moveTo>
                    <a:pt x="1424" y="1597"/>
                  </a:moveTo>
                  <a:cubicBezTo>
                    <a:pt x="4705" y="4138"/>
                    <a:pt x="7986" y="6679"/>
                    <a:pt x="8533" y="9856"/>
                  </a:cubicBezTo>
                  <a:cubicBezTo>
                    <a:pt x="9080" y="13032"/>
                    <a:pt x="6892" y="16844"/>
                    <a:pt x="5115" y="18962"/>
                  </a:cubicBezTo>
                  <a:cubicBezTo>
                    <a:pt x="3338" y="21079"/>
                    <a:pt x="1971" y="21503"/>
                    <a:pt x="1014" y="21079"/>
                  </a:cubicBezTo>
                  <a:cubicBezTo>
                    <a:pt x="57" y="20656"/>
                    <a:pt x="-490" y="19385"/>
                    <a:pt x="604" y="17056"/>
                  </a:cubicBezTo>
                  <a:cubicBezTo>
                    <a:pt x="1697" y="14727"/>
                    <a:pt x="4432" y="11338"/>
                    <a:pt x="6892" y="8585"/>
                  </a:cubicBezTo>
                  <a:cubicBezTo>
                    <a:pt x="9353" y="5832"/>
                    <a:pt x="11540" y="3715"/>
                    <a:pt x="13181" y="2232"/>
                  </a:cubicBezTo>
                  <a:cubicBezTo>
                    <a:pt x="14821" y="750"/>
                    <a:pt x="15915" y="-97"/>
                    <a:pt x="16325" y="9"/>
                  </a:cubicBezTo>
                  <a:cubicBezTo>
                    <a:pt x="16735" y="115"/>
                    <a:pt x="16462" y="1174"/>
                    <a:pt x="15915" y="3397"/>
                  </a:cubicBezTo>
                  <a:cubicBezTo>
                    <a:pt x="15368" y="5621"/>
                    <a:pt x="14548" y="9009"/>
                    <a:pt x="15368" y="11338"/>
                  </a:cubicBezTo>
                  <a:cubicBezTo>
                    <a:pt x="16188" y="13668"/>
                    <a:pt x="18649" y="14938"/>
                    <a:pt x="21110" y="16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4047905" y="3752585"/>
              <a:ext cx="63501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869"/>
                    <a:pt x="14400" y="1738"/>
                    <a:pt x="12600" y="3445"/>
                  </a:cubicBezTo>
                  <a:cubicBezTo>
                    <a:pt x="10800" y="5152"/>
                    <a:pt x="10800" y="7697"/>
                    <a:pt x="10080" y="10117"/>
                  </a:cubicBezTo>
                  <a:cubicBezTo>
                    <a:pt x="9360" y="12538"/>
                    <a:pt x="7920" y="14834"/>
                    <a:pt x="6120" y="16728"/>
                  </a:cubicBezTo>
                  <a:cubicBezTo>
                    <a:pt x="4320" y="18621"/>
                    <a:pt x="216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4378105" y="4019285"/>
              <a:ext cx="571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368"/>
                    <a:pt x="16800" y="6735"/>
                    <a:pt x="13200" y="10335"/>
                  </a:cubicBezTo>
                  <a:cubicBezTo>
                    <a:pt x="9600" y="13935"/>
                    <a:pt x="4800" y="177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4403505" y="3962135"/>
              <a:ext cx="234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1070" y="14625"/>
                  </a:cubicBezTo>
                  <a:cubicBezTo>
                    <a:pt x="2141" y="12150"/>
                    <a:pt x="4281" y="9450"/>
                    <a:pt x="7881" y="6975"/>
                  </a:cubicBezTo>
                  <a:cubicBezTo>
                    <a:pt x="11481" y="4500"/>
                    <a:pt x="16541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4390805" y="4108185"/>
              <a:ext cx="241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6062"/>
                    <a:pt x="9474" y="10523"/>
                    <a:pt x="13074" y="6923"/>
                  </a:cubicBezTo>
                  <a:cubicBezTo>
                    <a:pt x="16674" y="3323"/>
                    <a:pt x="19137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4435255" y="3668903"/>
              <a:ext cx="165101" cy="2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4154" y="15959"/>
                    <a:pt x="8308" y="10411"/>
                    <a:pt x="10800" y="7141"/>
                  </a:cubicBezTo>
                  <a:cubicBezTo>
                    <a:pt x="13292" y="3871"/>
                    <a:pt x="14123" y="2880"/>
                    <a:pt x="14815" y="1890"/>
                  </a:cubicBezTo>
                  <a:cubicBezTo>
                    <a:pt x="15508" y="899"/>
                    <a:pt x="16062" y="-92"/>
                    <a:pt x="16477" y="7"/>
                  </a:cubicBezTo>
                  <a:cubicBezTo>
                    <a:pt x="16892" y="106"/>
                    <a:pt x="17169" y="1295"/>
                    <a:pt x="17308" y="4069"/>
                  </a:cubicBezTo>
                  <a:cubicBezTo>
                    <a:pt x="17446" y="6844"/>
                    <a:pt x="17446" y="11203"/>
                    <a:pt x="18138" y="14275"/>
                  </a:cubicBezTo>
                  <a:cubicBezTo>
                    <a:pt x="18831" y="17347"/>
                    <a:pt x="20215" y="19130"/>
                    <a:pt x="21600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479705" y="4419335"/>
              <a:ext cx="9948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36" y="3150"/>
                    <a:pt x="8272" y="6300"/>
                    <a:pt x="11719" y="9225"/>
                  </a:cubicBezTo>
                  <a:cubicBezTo>
                    <a:pt x="15166" y="12150"/>
                    <a:pt x="17923" y="14850"/>
                    <a:pt x="19532" y="16763"/>
                  </a:cubicBezTo>
                  <a:cubicBezTo>
                    <a:pt x="21140" y="18675"/>
                    <a:pt x="21600" y="19800"/>
                    <a:pt x="21600" y="20475"/>
                  </a:cubicBezTo>
                  <a:cubicBezTo>
                    <a:pt x="21600" y="21150"/>
                    <a:pt x="21140" y="21375"/>
                    <a:pt x="206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454305" y="4412985"/>
              <a:ext cx="1270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980"/>
                    <a:pt x="15840" y="3960"/>
                    <a:pt x="12780" y="7020"/>
                  </a:cubicBezTo>
                  <a:cubicBezTo>
                    <a:pt x="9720" y="10080"/>
                    <a:pt x="6480" y="14220"/>
                    <a:pt x="4680" y="16740"/>
                  </a:cubicBezTo>
                  <a:cubicBezTo>
                    <a:pt x="2880" y="19260"/>
                    <a:pt x="2520" y="20160"/>
                    <a:pt x="1980" y="20700"/>
                  </a:cubicBezTo>
                  <a:cubicBezTo>
                    <a:pt x="1440" y="21240"/>
                    <a:pt x="72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4822457" y="3992167"/>
              <a:ext cx="167512" cy="395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63" fill="norm" stroke="1" extrusionOk="0">
                  <a:moveTo>
                    <a:pt x="20565" y="1816"/>
                  </a:moveTo>
                  <a:cubicBezTo>
                    <a:pt x="20829" y="1242"/>
                    <a:pt x="21092" y="667"/>
                    <a:pt x="20433" y="323"/>
                  </a:cubicBezTo>
                  <a:cubicBezTo>
                    <a:pt x="19775" y="-22"/>
                    <a:pt x="18194" y="-137"/>
                    <a:pt x="16087" y="208"/>
                  </a:cubicBezTo>
                  <a:cubicBezTo>
                    <a:pt x="13980" y="552"/>
                    <a:pt x="11346" y="1357"/>
                    <a:pt x="8448" y="3425"/>
                  </a:cubicBezTo>
                  <a:cubicBezTo>
                    <a:pt x="5551" y="5493"/>
                    <a:pt x="2390" y="8825"/>
                    <a:pt x="941" y="11582"/>
                  </a:cubicBezTo>
                  <a:cubicBezTo>
                    <a:pt x="-508" y="14340"/>
                    <a:pt x="-245" y="16523"/>
                    <a:pt x="1468" y="18074"/>
                  </a:cubicBezTo>
                  <a:cubicBezTo>
                    <a:pt x="3180" y="19625"/>
                    <a:pt x="6341" y="20544"/>
                    <a:pt x="9502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983472" y="4120885"/>
              <a:ext cx="19473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78" y="0"/>
                  </a:moveTo>
                  <a:cubicBezTo>
                    <a:pt x="16670" y="5143"/>
                    <a:pt x="15261" y="10286"/>
                    <a:pt x="13500" y="13886"/>
                  </a:cubicBezTo>
                  <a:cubicBezTo>
                    <a:pt x="11739" y="17486"/>
                    <a:pt x="9626" y="19543"/>
                    <a:pt x="7396" y="19929"/>
                  </a:cubicBezTo>
                  <a:cubicBezTo>
                    <a:pt x="5165" y="20314"/>
                    <a:pt x="2817" y="19029"/>
                    <a:pt x="1526" y="17614"/>
                  </a:cubicBezTo>
                  <a:cubicBezTo>
                    <a:pt x="235" y="16200"/>
                    <a:pt x="0" y="14657"/>
                    <a:pt x="0" y="13243"/>
                  </a:cubicBezTo>
                  <a:cubicBezTo>
                    <a:pt x="0" y="11829"/>
                    <a:pt x="235" y="10543"/>
                    <a:pt x="939" y="9900"/>
                  </a:cubicBezTo>
                  <a:cubicBezTo>
                    <a:pt x="1643" y="9257"/>
                    <a:pt x="2817" y="9257"/>
                    <a:pt x="5752" y="10929"/>
                  </a:cubicBezTo>
                  <a:cubicBezTo>
                    <a:pt x="8687" y="12600"/>
                    <a:pt x="13383" y="15943"/>
                    <a:pt x="16317" y="18000"/>
                  </a:cubicBezTo>
                  <a:cubicBezTo>
                    <a:pt x="19252" y="20057"/>
                    <a:pt x="20426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5241705" y="4006585"/>
              <a:ext cx="80087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600" fill="norm" stroke="1" extrusionOk="0">
                  <a:moveTo>
                    <a:pt x="0" y="0"/>
                  </a:moveTo>
                  <a:cubicBezTo>
                    <a:pt x="7200" y="2685"/>
                    <a:pt x="14400" y="5369"/>
                    <a:pt x="18000" y="8420"/>
                  </a:cubicBezTo>
                  <a:cubicBezTo>
                    <a:pt x="21600" y="11471"/>
                    <a:pt x="21600" y="14888"/>
                    <a:pt x="19662" y="17146"/>
                  </a:cubicBezTo>
                  <a:cubicBezTo>
                    <a:pt x="17723" y="19403"/>
                    <a:pt x="13846" y="20502"/>
                    <a:pt x="10523" y="21051"/>
                  </a:cubicBezTo>
                  <a:cubicBezTo>
                    <a:pt x="7200" y="21600"/>
                    <a:pt x="4431" y="21600"/>
                    <a:pt x="16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5616355" y="4241535"/>
              <a:ext cx="311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90" y="7200"/>
                    <a:pt x="10580" y="14400"/>
                    <a:pt x="14180" y="18000"/>
                  </a:cubicBezTo>
                  <a:cubicBezTo>
                    <a:pt x="17780" y="21600"/>
                    <a:pt x="1969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270405" y="4057385"/>
              <a:ext cx="635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991"/>
                    <a:pt x="15840" y="5982"/>
                    <a:pt x="12240" y="9305"/>
                  </a:cubicBezTo>
                  <a:cubicBezTo>
                    <a:pt x="8640" y="12628"/>
                    <a:pt x="4320" y="16283"/>
                    <a:pt x="2160" y="18388"/>
                  </a:cubicBezTo>
                  <a:cubicBezTo>
                    <a:pt x="0" y="20492"/>
                    <a:pt x="0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6308505" y="4031985"/>
              <a:ext cx="254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6615"/>
                    <a:pt x="1800" y="11631"/>
                    <a:pt x="5400" y="8031"/>
                  </a:cubicBezTo>
                  <a:cubicBezTo>
                    <a:pt x="9000" y="4431"/>
                    <a:pt x="153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6289455" y="4171685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6200"/>
                    <a:pt x="11880" y="10800"/>
                    <a:pt x="15480" y="7200"/>
                  </a:cubicBezTo>
                  <a:cubicBezTo>
                    <a:pt x="19080" y="3600"/>
                    <a:pt x="203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6454555" y="4387585"/>
              <a:ext cx="101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514"/>
                    <a:pt x="5400" y="1029"/>
                    <a:pt x="9000" y="4629"/>
                  </a:cubicBezTo>
                  <a:cubicBezTo>
                    <a:pt x="12600" y="8229"/>
                    <a:pt x="17100" y="14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6487751" y="4400285"/>
              <a:ext cx="119205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02" fill="norm" stroke="1" extrusionOk="0">
                  <a:moveTo>
                    <a:pt x="21341" y="0"/>
                  </a:moveTo>
                  <a:cubicBezTo>
                    <a:pt x="16036" y="3984"/>
                    <a:pt x="10730" y="7969"/>
                    <a:pt x="7130" y="11219"/>
                  </a:cubicBezTo>
                  <a:cubicBezTo>
                    <a:pt x="3530" y="14470"/>
                    <a:pt x="1636" y="16986"/>
                    <a:pt x="688" y="18769"/>
                  </a:cubicBezTo>
                  <a:cubicBezTo>
                    <a:pt x="-259" y="20551"/>
                    <a:pt x="-259" y="21600"/>
                    <a:pt x="878" y="21495"/>
                  </a:cubicBezTo>
                  <a:cubicBezTo>
                    <a:pt x="2015" y="21390"/>
                    <a:pt x="4288" y="20132"/>
                    <a:pt x="6562" y="18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6761243" y="4057529"/>
              <a:ext cx="169563" cy="39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79" fill="norm" stroke="1" extrusionOk="0">
                  <a:moveTo>
                    <a:pt x="21362" y="1357"/>
                  </a:moveTo>
                  <a:cubicBezTo>
                    <a:pt x="20562" y="788"/>
                    <a:pt x="19762" y="220"/>
                    <a:pt x="18695" y="50"/>
                  </a:cubicBezTo>
                  <a:cubicBezTo>
                    <a:pt x="17629" y="-121"/>
                    <a:pt x="16295" y="106"/>
                    <a:pt x="13762" y="1471"/>
                  </a:cubicBezTo>
                  <a:cubicBezTo>
                    <a:pt x="11229" y="2835"/>
                    <a:pt x="7495" y="5336"/>
                    <a:pt x="4962" y="8121"/>
                  </a:cubicBezTo>
                  <a:cubicBezTo>
                    <a:pt x="2429" y="10906"/>
                    <a:pt x="1095" y="13976"/>
                    <a:pt x="429" y="16079"/>
                  </a:cubicBezTo>
                  <a:cubicBezTo>
                    <a:pt x="-238" y="18182"/>
                    <a:pt x="-238" y="19319"/>
                    <a:pt x="1229" y="20058"/>
                  </a:cubicBezTo>
                  <a:cubicBezTo>
                    <a:pt x="2695" y="20797"/>
                    <a:pt x="5629" y="21138"/>
                    <a:pt x="8562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6887082" y="4146285"/>
              <a:ext cx="177074" cy="23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13" fill="norm" stroke="1" extrusionOk="0">
                  <a:moveTo>
                    <a:pt x="20741" y="0"/>
                  </a:moveTo>
                  <a:cubicBezTo>
                    <a:pt x="18169" y="4205"/>
                    <a:pt x="15598" y="8411"/>
                    <a:pt x="13669" y="11373"/>
                  </a:cubicBezTo>
                  <a:cubicBezTo>
                    <a:pt x="11741" y="14336"/>
                    <a:pt x="10455" y="16057"/>
                    <a:pt x="9426" y="17299"/>
                  </a:cubicBezTo>
                  <a:cubicBezTo>
                    <a:pt x="8398" y="18542"/>
                    <a:pt x="7626" y="19306"/>
                    <a:pt x="6341" y="20071"/>
                  </a:cubicBezTo>
                  <a:cubicBezTo>
                    <a:pt x="5055" y="20835"/>
                    <a:pt x="3255" y="21600"/>
                    <a:pt x="2098" y="21504"/>
                  </a:cubicBezTo>
                  <a:cubicBezTo>
                    <a:pt x="941" y="21409"/>
                    <a:pt x="426" y="20453"/>
                    <a:pt x="169" y="19497"/>
                  </a:cubicBezTo>
                  <a:cubicBezTo>
                    <a:pt x="-88" y="18542"/>
                    <a:pt x="-88" y="17586"/>
                    <a:pt x="426" y="16726"/>
                  </a:cubicBezTo>
                  <a:cubicBezTo>
                    <a:pt x="941" y="15865"/>
                    <a:pt x="1969" y="15101"/>
                    <a:pt x="3769" y="14527"/>
                  </a:cubicBezTo>
                  <a:cubicBezTo>
                    <a:pt x="5569" y="13954"/>
                    <a:pt x="8141" y="13572"/>
                    <a:pt x="11226" y="14527"/>
                  </a:cubicBezTo>
                  <a:cubicBezTo>
                    <a:pt x="14312" y="15483"/>
                    <a:pt x="17912" y="17777"/>
                    <a:pt x="21512" y="20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7165755" y="4114535"/>
              <a:ext cx="88901" cy="31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0"/>
                  </a:moveTo>
                  <a:cubicBezTo>
                    <a:pt x="5143" y="584"/>
                    <a:pt x="10286" y="1168"/>
                    <a:pt x="14400" y="3065"/>
                  </a:cubicBezTo>
                  <a:cubicBezTo>
                    <a:pt x="18514" y="4962"/>
                    <a:pt x="21600" y="8173"/>
                    <a:pt x="21600" y="11092"/>
                  </a:cubicBezTo>
                  <a:cubicBezTo>
                    <a:pt x="21600" y="14011"/>
                    <a:pt x="18514" y="16638"/>
                    <a:pt x="15686" y="18389"/>
                  </a:cubicBezTo>
                  <a:cubicBezTo>
                    <a:pt x="12857" y="20141"/>
                    <a:pt x="10286" y="21016"/>
                    <a:pt x="7714" y="21308"/>
                  </a:cubicBezTo>
                  <a:cubicBezTo>
                    <a:pt x="5143" y="21600"/>
                    <a:pt x="2571" y="21308"/>
                    <a:pt x="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7343555" y="3809735"/>
              <a:ext cx="127001" cy="82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21600" y="0"/>
                  </a:moveTo>
                  <a:cubicBezTo>
                    <a:pt x="19800" y="2253"/>
                    <a:pt x="18000" y="4507"/>
                    <a:pt x="16200" y="6678"/>
                  </a:cubicBezTo>
                  <a:cubicBezTo>
                    <a:pt x="14400" y="8849"/>
                    <a:pt x="12600" y="10937"/>
                    <a:pt x="10440" y="13053"/>
                  </a:cubicBezTo>
                  <a:cubicBezTo>
                    <a:pt x="8280" y="15169"/>
                    <a:pt x="5760" y="17313"/>
                    <a:pt x="4500" y="18577"/>
                  </a:cubicBezTo>
                  <a:cubicBezTo>
                    <a:pt x="3240" y="19841"/>
                    <a:pt x="3240" y="20226"/>
                    <a:pt x="2880" y="20638"/>
                  </a:cubicBezTo>
                  <a:cubicBezTo>
                    <a:pt x="2520" y="21050"/>
                    <a:pt x="1800" y="21490"/>
                    <a:pt x="1260" y="21545"/>
                  </a:cubicBezTo>
                  <a:cubicBezTo>
                    <a:pt x="720" y="21600"/>
                    <a:pt x="360" y="21270"/>
                    <a:pt x="0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3244895" y="4438385"/>
              <a:ext cx="23151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9121" y="0"/>
                  </a:moveTo>
                  <a:cubicBezTo>
                    <a:pt x="17550" y="3168"/>
                    <a:pt x="15979" y="6336"/>
                    <a:pt x="14212" y="9000"/>
                  </a:cubicBezTo>
                  <a:cubicBezTo>
                    <a:pt x="12444" y="11664"/>
                    <a:pt x="10481" y="13824"/>
                    <a:pt x="9008" y="15192"/>
                  </a:cubicBezTo>
                  <a:cubicBezTo>
                    <a:pt x="7535" y="16560"/>
                    <a:pt x="6553" y="17136"/>
                    <a:pt x="5375" y="17496"/>
                  </a:cubicBezTo>
                  <a:cubicBezTo>
                    <a:pt x="4197" y="17856"/>
                    <a:pt x="2822" y="18000"/>
                    <a:pt x="1841" y="17640"/>
                  </a:cubicBezTo>
                  <a:cubicBezTo>
                    <a:pt x="859" y="17280"/>
                    <a:pt x="270" y="16416"/>
                    <a:pt x="73" y="15264"/>
                  </a:cubicBezTo>
                  <a:cubicBezTo>
                    <a:pt x="-123" y="14112"/>
                    <a:pt x="73" y="12672"/>
                    <a:pt x="662" y="11664"/>
                  </a:cubicBezTo>
                  <a:cubicBezTo>
                    <a:pt x="1252" y="10656"/>
                    <a:pt x="2233" y="10080"/>
                    <a:pt x="3215" y="9792"/>
                  </a:cubicBezTo>
                  <a:cubicBezTo>
                    <a:pt x="4197" y="9504"/>
                    <a:pt x="5179" y="9504"/>
                    <a:pt x="7142" y="10728"/>
                  </a:cubicBezTo>
                  <a:cubicBezTo>
                    <a:pt x="9106" y="11952"/>
                    <a:pt x="12052" y="14400"/>
                    <a:pt x="14113" y="16272"/>
                  </a:cubicBezTo>
                  <a:cubicBezTo>
                    <a:pt x="16175" y="18144"/>
                    <a:pt x="17353" y="19440"/>
                    <a:pt x="18433" y="20232"/>
                  </a:cubicBezTo>
                  <a:cubicBezTo>
                    <a:pt x="19513" y="21024"/>
                    <a:pt x="20495" y="21312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638955" y="4971785"/>
              <a:ext cx="25401" cy="4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0"/>
                  </a:moveTo>
                  <a:cubicBezTo>
                    <a:pt x="1800" y="8100"/>
                    <a:pt x="3600" y="16200"/>
                    <a:pt x="4050" y="16650"/>
                  </a:cubicBezTo>
                  <a:cubicBezTo>
                    <a:pt x="4500" y="17100"/>
                    <a:pt x="3600" y="9900"/>
                    <a:pt x="3600" y="8550"/>
                  </a:cubicBezTo>
                  <a:cubicBezTo>
                    <a:pt x="3600" y="7200"/>
                    <a:pt x="4500" y="11700"/>
                    <a:pt x="4950" y="15075"/>
                  </a:cubicBezTo>
                  <a:cubicBezTo>
                    <a:pt x="5400" y="18450"/>
                    <a:pt x="5400" y="20700"/>
                    <a:pt x="5850" y="20475"/>
                  </a:cubicBezTo>
                  <a:cubicBezTo>
                    <a:pt x="6300" y="20250"/>
                    <a:pt x="7200" y="17550"/>
                    <a:pt x="8100" y="14850"/>
                  </a:cubicBezTo>
                  <a:cubicBezTo>
                    <a:pt x="9000" y="12150"/>
                    <a:pt x="9900" y="9450"/>
                    <a:pt x="10350" y="9450"/>
                  </a:cubicBezTo>
                  <a:cubicBezTo>
                    <a:pt x="10800" y="9450"/>
                    <a:pt x="10800" y="12150"/>
                    <a:pt x="10800" y="14850"/>
                  </a:cubicBezTo>
                  <a:cubicBezTo>
                    <a:pt x="10800" y="17550"/>
                    <a:pt x="10800" y="20250"/>
                    <a:pt x="12600" y="20925"/>
                  </a:cubicBezTo>
                  <a:cubicBezTo>
                    <a:pt x="14400" y="21600"/>
                    <a:pt x="18000" y="2025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8712162" y="4933685"/>
              <a:ext cx="28394" cy="10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147" fill="norm" stroke="1" extrusionOk="0">
                  <a:moveTo>
                    <a:pt x="2263" y="0"/>
                  </a:moveTo>
                  <a:cubicBezTo>
                    <a:pt x="2263" y="5616"/>
                    <a:pt x="2263" y="11232"/>
                    <a:pt x="1863" y="14796"/>
                  </a:cubicBezTo>
                  <a:cubicBezTo>
                    <a:pt x="1463" y="18360"/>
                    <a:pt x="663" y="19872"/>
                    <a:pt x="263" y="19980"/>
                  </a:cubicBezTo>
                  <a:cubicBezTo>
                    <a:pt x="-137" y="20088"/>
                    <a:pt x="-137" y="18792"/>
                    <a:pt x="663" y="16200"/>
                  </a:cubicBezTo>
                  <a:cubicBezTo>
                    <a:pt x="1463" y="13608"/>
                    <a:pt x="3063" y="9720"/>
                    <a:pt x="4663" y="6804"/>
                  </a:cubicBezTo>
                  <a:cubicBezTo>
                    <a:pt x="6263" y="3888"/>
                    <a:pt x="7863" y="1944"/>
                    <a:pt x="9063" y="1512"/>
                  </a:cubicBezTo>
                  <a:cubicBezTo>
                    <a:pt x="10263" y="1080"/>
                    <a:pt x="11063" y="2160"/>
                    <a:pt x="11463" y="4752"/>
                  </a:cubicBezTo>
                  <a:cubicBezTo>
                    <a:pt x="11863" y="7344"/>
                    <a:pt x="11863" y="11448"/>
                    <a:pt x="11863" y="14688"/>
                  </a:cubicBezTo>
                  <a:cubicBezTo>
                    <a:pt x="11863" y="17928"/>
                    <a:pt x="11863" y="20304"/>
                    <a:pt x="12663" y="20952"/>
                  </a:cubicBezTo>
                  <a:cubicBezTo>
                    <a:pt x="13463" y="21600"/>
                    <a:pt x="15063" y="20520"/>
                    <a:pt x="16663" y="19332"/>
                  </a:cubicBezTo>
                  <a:cubicBezTo>
                    <a:pt x="18263" y="18144"/>
                    <a:pt x="19863" y="16848"/>
                    <a:pt x="21463" y="1555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8759870" y="4903289"/>
              <a:ext cx="21961" cy="13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91" fill="norm" stroke="1" extrusionOk="0">
                  <a:moveTo>
                    <a:pt x="5914" y="3227"/>
                  </a:moveTo>
                  <a:cubicBezTo>
                    <a:pt x="5914" y="1755"/>
                    <a:pt x="5914" y="282"/>
                    <a:pt x="6429" y="36"/>
                  </a:cubicBezTo>
                  <a:cubicBezTo>
                    <a:pt x="6943" y="-209"/>
                    <a:pt x="7972" y="773"/>
                    <a:pt x="7972" y="3800"/>
                  </a:cubicBezTo>
                  <a:cubicBezTo>
                    <a:pt x="7972" y="6827"/>
                    <a:pt x="6943" y="11900"/>
                    <a:pt x="5400" y="15009"/>
                  </a:cubicBezTo>
                  <a:cubicBezTo>
                    <a:pt x="3857" y="18118"/>
                    <a:pt x="1800" y="19264"/>
                    <a:pt x="772" y="19427"/>
                  </a:cubicBezTo>
                  <a:cubicBezTo>
                    <a:pt x="-257" y="19591"/>
                    <a:pt x="-257" y="18773"/>
                    <a:pt x="772" y="16400"/>
                  </a:cubicBezTo>
                  <a:cubicBezTo>
                    <a:pt x="1800" y="14027"/>
                    <a:pt x="3857" y="10100"/>
                    <a:pt x="5400" y="7727"/>
                  </a:cubicBezTo>
                  <a:cubicBezTo>
                    <a:pt x="6943" y="5355"/>
                    <a:pt x="7972" y="4536"/>
                    <a:pt x="8486" y="4536"/>
                  </a:cubicBezTo>
                  <a:cubicBezTo>
                    <a:pt x="9000" y="4536"/>
                    <a:pt x="9000" y="5355"/>
                    <a:pt x="9000" y="7891"/>
                  </a:cubicBezTo>
                  <a:cubicBezTo>
                    <a:pt x="9000" y="10427"/>
                    <a:pt x="9000" y="14682"/>
                    <a:pt x="11057" y="17218"/>
                  </a:cubicBezTo>
                  <a:cubicBezTo>
                    <a:pt x="13114" y="19755"/>
                    <a:pt x="17229" y="20573"/>
                    <a:pt x="21343" y="213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8867555" y="4740010"/>
              <a:ext cx="15876" cy="91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0"/>
                  </a:moveTo>
                  <a:cubicBezTo>
                    <a:pt x="2880" y="5155"/>
                    <a:pt x="5760" y="10309"/>
                    <a:pt x="7200" y="13500"/>
                  </a:cubicBezTo>
                  <a:cubicBezTo>
                    <a:pt x="8640" y="16691"/>
                    <a:pt x="8640" y="17918"/>
                    <a:pt x="7920" y="19145"/>
                  </a:cubicBezTo>
                  <a:cubicBezTo>
                    <a:pt x="7200" y="20373"/>
                    <a:pt x="5760" y="21600"/>
                    <a:pt x="7920" y="21232"/>
                  </a:cubicBezTo>
                  <a:cubicBezTo>
                    <a:pt x="10080" y="20864"/>
                    <a:pt x="15840" y="18900"/>
                    <a:pt x="21600" y="1693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8929558" y="4727310"/>
              <a:ext cx="7848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516"/>
                    <a:pt x="3818" y="3032"/>
                    <a:pt x="1118" y="6632"/>
                  </a:cubicBezTo>
                  <a:cubicBezTo>
                    <a:pt x="-1582" y="10232"/>
                    <a:pt x="1118" y="1591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094644" y="4684977"/>
              <a:ext cx="7862" cy="6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128" fill="norm" stroke="1" extrusionOk="0">
                  <a:moveTo>
                    <a:pt x="3855" y="3724"/>
                  </a:moveTo>
                  <a:cubicBezTo>
                    <a:pt x="3855" y="1862"/>
                    <a:pt x="3855" y="0"/>
                    <a:pt x="3855" y="0"/>
                  </a:cubicBezTo>
                  <a:cubicBezTo>
                    <a:pt x="3855" y="0"/>
                    <a:pt x="3855" y="1862"/>
                    <a:pt x="3855" y="4469"/>
                  </a:cubicBezTo>
                  <a:cubicBezTo>
                    <a:pt x="3855" y="7076"/>
                    <a:pt x="3855" y="10428"/>
                    <a:pt x="2505" y="13779"/>
                  </a:cubicBezTo>
                  <a:cubicBezTo>
                    <a:pt x="1155" y="17131"/>
                    <a:pt x="-1545" y="20483"/>
                    <a:pt x="1155" y="21041"/>
                  </a:cubicBezTo>
                  <a:cubicBezTo>
                    <a:pt x="3855" y="21600"/>
                    <a:pt x="11955" y="19366"/>
                    <a:pt x="20055" y="1713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9172355" y="4625710"/>
              <a:ext cx="19051" cy="12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0"/>
                  </a:moveTo>
                  <a:cubicBezTo>
                    <a:pt x="0" y="6462"/>
                    <a:pt x="0" y="12923"/>
                    <a:pt x="0" y="16708"/>
                  </a:cubicBezTo>
                  <a:cubicBezTo>
                    <a:pt x="0" y="20492"/>
                    <a:pt x="0" y="21600"/>
                    <a:pt x="3600" y="21415"/>
                  </a:cubicBezTo>
                  <a:cubicBezTo>
                    <a:pt x="7200" y="21231"/>
                    <a:pt x="14400" y="19754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243652" y="4587610"/>
              <a:ext cx="1442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1034" y="0"/>
                  </a:moveTo>
                  <a:cubicBezTo>
                    <a:pt x="16405" y="2880"/>
                    <a:pt x="11777" y="5760"/>
                    <a:pt x="7920" y="8928"/>
                  </a:cubicBezTo>
                  <a:cubicBezTo>
                    <a:pt x="4063" y="12096"/>
                    <a:pt x="977" y="15552"/>
                    <a:pt x="205" y="17712"/>
                  </a:cubicBezTo>
                  <a:cubicBezTo>
                    <a:pt x="-566" y="19872"/>
                    <a:pt x="977" y="20736"/>
                    <a:pt x="252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9305705" y="4578085"/>
              <a:ext cx="490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500"/>
                    <a:pt x="17280" y="9000"/>
                    <a:pt x="19440" y="12600"/>
                  </a:cubicBezTo>
                  <a:cubicBezTo>
                    <a:pt x="21600" y="16200"/>
                    <a:pt x="17280" y="189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9388255" y="4428860"/>
              <a:ext cx="15876" cy="8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0"/>
                  </a:moveTo>
                  <a:cubicBezTo>
                    <a:pt x="1440" y="6092"/>
                    <a:pt x="2880" y="12185"/>
                    <a:pt x="3600" y="15923"/>
                  </a:cubicBezTo>
                  <a:cubicBezTo>
                    <a:pt x="4320" y="19662"/>
                    <a:pt x="4320" y="21046"/>
                    <a:pt x="7200" y="21323"/>
                  </a:cubicBezTo>
                  <a:cubicBezTo>
                    <a:pt x="10080" y="21600"/>
                    <a:pt x="15840" y="20769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9448555" y="4393935"/>
              <a:ext cx="12726" cy="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413"/>
                    <a:pt x="-1622" y="8826"/>
                    <a:pt x="870" y="12426"/>
                  </a:cubicBezTo>
                  <a:cubicBezTo>
                    <a:pt x="3363" y="16026"/>
                    <a:pt x="11670" y="18813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9502555" y="438758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9701083" y="4362185"/>
              <a:ext cx="7848" cy="73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948"/>
                    <a:pt x="-1582" y="11896"/>
                    <a:pt x="1118" y="15496"/>
                  </a:cubicBezTo>
                  <a:cubicBezTo>
                    <a:pt x="3818" y="19096"/>
                    <a:pt x="11918" y="20348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9796772" y="4292335"/>
              <a:ext cx="13759" cy="15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21600" y="0"/>
                  </a:moveTo>
                  <a:cubicBezTo>
                    <a:pt x="16615" y="596"/>
                    <a:pt x="11631" y="1192"/>
                    <a:pt x="10800" y="2383"/>
                  </a:cubicBezTo>
                  <a:cubicBezTo>
                    <a:pt x="9969" y="3575"/>
                    <a:pt x="13292" y="5363"/>
                    <a:pt x="13292" y="8044"/>
                  </a:cubicBezTo>
                  <a:cubicBezTo>
                    <a:pt x="13292" y="10726"/>
                    <a:pt x="9969" y="14301"/>
                    <a:pt x="6646" y="16833"/>
                  </a:cubicBezTo>
                  <a:cubicBezTo>
                    <a:pt x="3323" y="19366"/>
                    <a:pt x="0" y="20855"/>
                    <a:pt x="0" y="21228"/>
                  </a:cubicBezTo>
                  <a:cubicBezTo>
                    <a:pt x="0" y="21600"/>
                    <a:pt x="3323" y="20855"/>
                    <a:pt x="6646" y="2011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9878264" y="4254235"/>
              <a:ext cx="1481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00"/>
                    <a:pt x="9257" y="800"/>
                    <a:pt x="5400" y="2067"/>
                  </a:cubicBezTo>
                  <a:cubicBezTo>
                    <a:pt x="1543" y="3333"/>
                    <a:pt x="0" y="5467"/>
                    <a:pt x="0" y="8867"/>
                  </a:cubicBezTo>
                  <a:cubicBezTo>
                    <a:pt x="0" y="12267"/>
                    <a:pt x="1543" y="1693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9925227" y="4235185"/>
              <a:ext cx="15479" cy="20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501" fill="norm" stroke="1" extrusionOk="0">
                  <a:moveTo>
                    <a:pt x="21060" y="0"/>
                  </a:moveTo>
                  <a:cubicBezTo>
                    <a:pt x="18180" y="3102"/>
                    <a:pt x="15300" y="6203"/>
                    <a:pt x="11700" y="9471"/>
                  </a:cubicBezTo>
                  <a:cubicBezTo>
                    <a:pt x="8100" y="12738"/>
                    <a:pt x="3780" y="16172"/>
                    <a:pt x="1620" y="18332"/>
                  </a:cubicBezTo>
                  <a:cubicBezTo>
                    <a:pt x="-540" y="20492"/>
                    <a:pt x="-540" y="21378"/>
                    <a:pt x="1620" y="21489"/>
                  </a:cubicBezTo>
                  <a:cubicBezTo>
                    <a:pt x="3780" y="21600"/>
                    <a:pt x="8100" y="20935"/>
                    <a:pt x="12420" y="2027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9969412" y="4197085"/>
              <a:ext cx="28444" cy="25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25" fill="norm" stroke="1" extrusionOk="0">
                  <a:moveTo>
                    <a:pt x="21500" y="0"/>
                  </a:moveTo>
                  <a:cubicBezTo>
                    <a:pt x="19100" y="803"/>
                    <a:pt x="16700" y="1607"/>
                    <a:pt x="14700" y="3526"/>
                  </a:cubicBezTo>
                  <a:cubicBezTo>
                    <a:pt x="12700" y="5445"/>
                    <a:pt x="11100" y="8479"/>
                    <a:pt x="9100" y="11246"/>
                  </a:cubicBezTo>
                  <a:cubicBezTo>
                    <a:pt x="7100" y="14013"/>
                    <a:pt x="4700" y="16512"/>
                    <a:pt x="3100" y="17985"/>
                  </a:cubicBezTo>
                  <a:cubicBezTo>
                    <a:pt x="1500" y="19458"/>
                    <a:pt x="700" y="19904"/>
                    <a:pt x="300" y="20350"/>
                  </a:cubicBezTo>
                  <a:cubicBezTo>
                    <a:pt x="-100" y="20797"/>
                    <a:pt x="-100" y="21243"/>
                    <a:pt x="300" y="21421"/>
                  </a:cubicBezTo>
                  <a:cubicBezTo>
                    <a:pt x="700" y="21600"/>
                    <a:pt x="1500" y="21511"/>
                    <a:pt x="2300" y="214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0058180" y="4108185"/>
              <a:ext cx="1587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564"/>
                    <a:pt x="11520" y="11127"/>
                    <a:pt x="15120" y="14727"/>
                  </a:cubicBezTo>
                  <a:cubicBezTo>
                    <a:pt x="18720" y="18327"/>
                    <a:pt x="2016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10204230" y="4066910"/>
              <a:ext cx="9526" cy="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0290318" y="4000235"/>
              <a:ext cx="18688" cy="16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09" fill="norm" stroke="1" extrusionOk="0">
                  <a:moveTo>
                    <a:pt x="21188" y="0"/>
                  </a:moveTo>
                  <a:cubicBezTo>
                    <a:pt x="16388" y="3388"/>
                    <a:pt x="11588" y="6776"/>
                    <a:pt x="7988" y="9953"/>
                  </a:cubicBezTo>
                  <a:cubicBezTo>
                    <a:pt x="4388" y="13129"/>
                    <a:pt x="1988" y="16094"/>
                    <a:pt x="788" y="18071"/>
                  </a:cubicBezTo>
                  <a:cubicBezTo>
                    <a:pt x="-412" y="20047"/>
                    <a:pt x="-412" y="21035"/>
                    <a:pt x="1988" y="21318"/>
                  </a:cubicBezTo>
                  <a:cubicBezTo>
                    <a:pt x="4388" y="21600"/>
                    <a:pt x="9188" y="21176"/>
                    <a:pt x="13988" y="207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0348807" y="3990710"/>
              <a:ext cx="10999" cy="16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20407" y="0"/>
                  </a:moveTo>
                  <a:cubicBezTo>
                    <a:pt x="14516" y="4235"/>
                    <a:pt x="8625" y="8471"/>
                    <a:pt x="4698" y="11718"/>
                  </a:cubicBezTo>
                  <a:cubicBezTo>
                    <a:pt x="771" y="14965"/>
                    <a:pt x="-1193" y="17224"/>
                    <a:pt x="771" y="18706"/>
                  </a:cubicBezTo>
                  <a:cubicBezTo>
                    <a:pt x="2734" y="20188"/>
                    <a:pt x="8625" y="20894"/>
                    <a:pt x="1451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0409994" y="3952610"/>
              <a:ext cx="6962" cy="1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013"/>
                    <a:pt x="1783" y="8026"/>
                    <a:pt x="240" y="11626"/>
                  </a:cubicBezTo>
                  <a:cubicBezTo>
                    <a:pt x="-1303" y="15226"/>
                    <a:pt x="4868" y="18413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0442355" y="3936735"/>
              <a:ext cx="9526" cy="22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028"/>
                    <a:pt x="7200" y="4056"/>
                    <a:pt x="4800" y="6794"/>
                  </a:cubicBezTo>
                  <a:cubicBezTo>
                    <a:pt x="2400" y="9532"/>
                    <a:pt x="4800" y="12980"/>
                    <a:pt x="4800" y="15566"/>
                  </a:cubicBezTo>
                  <a:cubicBezTo>
                    <a:pt x="4800" y="18152"/>
                    <a:pt x="2400" y="19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0556655" y="3889110"/>
              <a:ext cx="952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0633914" y="3835135"/>
              <a:ext cx="211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14"/>
                    <a:pt x="0" y="11829"/>
                    <a:pt x="0" y="15429"/>
                  </a:cubicBezTo>
                  <a:cubicBezTo>
                    <a:pt x="0" y="19029"/>
                    <a:pt x="108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0680480" y="3825610"/>
              <a:ext cx="12701" cy="1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696355" y="3800210"/>
              <a:ext cx="25401" cy="14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36"/>
                    <a:pt x="10800" y="8272"/>
                    <a:pt x="7200" y="11872"/>
                  </a:cubicBezTo>
                  <a:cubicBezTo>
                    <a:pt x="3600" y="15472"/>
                    <a:pt x="1800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9984097" y="4363243"/>
              <a:ext cx="683684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0630" y="20329"/>
                    <a:pt x="19661" y="19059"/>
                    <a:pt x="18674" y="17471"/>
                  </a:cubicBezTo>
                  <a:cubicBezTo>
                    <a:pt x="17688" y="15882"/>
                    <a:pt x="16685" y="13976"/>
                    <a:pt x="15665" y="12071"/>
                  </a:cubicBezTo>
                  <a:cubicBezTo>
                    <a:pt x="14645" y="10165"/>
                    <a:pt x="13609" y="8259"/>
                    <a:pt x="12539" y="6829"/>
                  </a:cubicBezTo>
                  <a:cubicBezTo>
                    <a:pt x="11469" y="5400"/>
                    <a:pt x="10365" y="4447"/>
                    <a:pt x="9362" y="3653"/>
                  </a:cubicBezTo>
                  <a:cubicBezTo>
                    <a:pt x="8359" y="2859"/>
                    <a:pt x="7456" y="2224"/>
                    <a:pt x="6570" y="1588"/>
                  </a:cubicBezTo>
                  <a:cubicBezTo>
                    <a:pt x="5684" y="953"/>
                    <a:pt x="4815" y="318"/>
                    <a:pt x="3946" y="159"/>
                  </a:cubicBezTo>
                  <a:cubicBezTo>
                    <a:pt x="3076" y="0"/>
                    <a:pt x="2207" y="318"/>
                    <a:pt x="1605" y="635"/>
                  </a:cubicBezTo>
                  <a:cubicBezTo>
                    <a:pt x="1003" y="953"/>
                    <a:pt x="669" y="1271"/>
                    <a:pt x="418" y="1271"/>
                  </a:cubicBezTo>
                  <a:cubicBezTo>
                    <a:pt x="167" y="1271"/>
                    <a:pt x="0" y="953"/>
                    <a:pt x="0" y="635"/>
                  </a:cubicBezTo>
                  <a:cubicBezTo>
                    <a:pt x="0" y="318"/>
                    <a:pt x="167" y="0"/>
                    <a:pt x="385" y="0"/>
                  </a:cubicBezTo>
                  <a:cubicBezTo>
                    <a:pt x="602" y="0"/>
                    <a:pt x="869" y="318"/>
                    <a:pt x="1137" y="63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9995216" y="4320652"/>
              <a:ext cx="110590" cy="89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08" fill="norm" stroke="1" extrusionOk="0">
                  <a:moveTo>
                    <a:pt x="15180" y="2349"/>
                  </a:moveTo>
                  <a:cubicBezTo>
                    <a:pt x="14568" y="1333"/>
                    <a:pt x="13957" y="316"/>
                    <a:pt x="13142" y="62"/>
                  </a:cubicBezTo>
                  <a:cubicBezTo>
                    <a:pt x="12327" y="-192"/>
                    <a:pt x="11308" y="316"/>
                    <a:pt x="9168" y="1968"/>
                  </a:cubicBezTo>
                  <a:cubicBezTo>
                    <a:pt x="7029" y="3620"/>
                    <a:pt x="3768" y="6415"/>
                    <a:pt x="1935" y="8448"/>
                  </a:cubicBezTo>
                  <a:cubicBezTo>
                    <a:pt x="101" y="10481"/>
                    <a:pt x="-307" y="11752"/>
                    <a:pt x="202" y="13530"/>
                  </a:cubicBezTo>
                  <a:cubicBezTo>
                    <a:pt x="712" y="15309"/>
                    <a:pt x="2138" y="17596"/>
                    <a:pt x="5806" y="18994"/>
                  </a:cubicBezTo>
                  <a:cubicBezTo>
                    <a:pt x="9474" y="20392"/>
                    <a:pt x="15384" y="20900"/>
                    <a:pt x="21293" y="214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0686830" y="4391233"/>
              <a:ext cx="123826" cy="10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2495"/>
                  </a:moveTo>
                  <a:cubicBezTo>
                    <a:pt x="554" y="4439"/>
                    <a:pt x="1108" y="6383"/>
                    <a:pt x="1385" y="9083"/>
                  </a:cubicBezTo>
                  <a:cubicBezTo>
                    <a:pt x="1662" y="11783"/>
                    <a:pt x="1662" y="15239"/>
                    <a:pt x="1569" y="17507"/>
                  </a:cubicBezTo>
                  <a:cubicBezTo>
                    <a:pt x="1477" y="19775"/>
                    <a:pt x="1292" y="20855"/>
                    <a:pt x="1108" y="20747"/>
                  </a:cubicBezTo>
                  <a:cubicBezTo>
                    <a:pt x="923" y="20639"/>
                    <a:pt x="738" y="19343"/>
                    <a:pt x="1015" y="16643"/>
                  </a:cubicBezTo>
                  <a:cubicBezTo>
                    <a:pt x="1292" y="13943"/>
                    <a:pt x="2031" y="9839"/>
                    <a:pt x="2862" y="7031"/>
                  </a:cubicBezTo>
                  <a:cubicBezTo>
                    <a:pt x="3692" y="4223"/>
                    <a:pt x="4615" y="2711"/>
                    <a:pt x="5538" y="1739"/>
                  </a:cubicBezTo>
                  <a:cubicBezTo>
                    <a:pt x="6462" y="767"/>
                    <a:pt x="7385" y="335"/>
                    <a:pt x="8123" y="1199"/>
                  </a:cubicBezTo>
                  <a:cubicBezTo>
                    <a:pt x="8862" y="2063"/>
                    <a:pt x="9415" y="4223"/>
                    <a:pt x="9692" y="5843"/>
                  </a:cubicBezTo>
                  <a:cubicBezTo>
                    <a:pt x="9969" y="7463"/>
                    <a:pt x="9969" y="8543"/>
                    <a:pt x="9969" y="9731"/>
                  </a:cubicBezTo>
                  <a:cubicBezTo>
                    <a:pt x="9969" y="10919"/>
                    <a:pt x="9969" y="12215"/>
                    <a:pt x="10062" y="12107"/>
                  </a:cubicBezTo>
                  <a:cubicBezTo>
                    <a:pt x="10154" y="11999"/>
                    <a:pt x="10338" y="10487"/>
                    <a:pt x="11077" y="8435"/>
                  </a:cubicBezTo>
                  <a:cubicBezTo>
                    <a:pt x="11815" y="6383"/>
                    <a:pt x="13108" y="3791"/>
                    <a:pt x="14123" y="2171"/>
                  </a:cubicBezTo>
                  <a:cubicBezTo>
                    <a:pt x="15138" y="551"/>
                    <a:pt x="15877" y="-97"/>
                    <a:pt x="16523" y="11"/>
                  </a:cubicBezTo>
                  <a:cubicBezTo>
                    <a:pt x="17169" y="119"/>
                    <a:pt x="17723" y="983"/>
                    <a:pt x="17815" y="3035"/>
                  </a:cubicBezTo>
                  <a:cubicBezTo>
                    <a:pt x="17908" y="5087"/>
                    <a:pt x="17538" y="8327"/>
                    <a:pt x="17354" y="11243"/>
                  </a:cubicBezTo>
                  <a:cubicBezTo>
                    <a:pt x="17169" y="14159"/>
                    <a:pt x="17169" y="16751"/>
                    <a:pt x="17538" y="18479"/>
                  </a:cubicBezTo>
                  <a:cubicBezTo>
                    <a:pt x="17908" y="20207"/>
                    <a:pt x="18646" y="21071"/>
                    <a:pt x="19385" y="21287"/>
                  </a:cubicBezTo>
                  <a:cubicBezTo>
                    <a:pt x="20123" y="21503"/>
                    <a:pt x="20862" y="21071"/>
                    <a:pt x="21600" y="206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0829445" y="4402831"/>
              <a:ext cx="73286" cy="89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47" fill="norm" stroke="1" extrusionOk="0">
                  <a:moveTo>
                    <a:pt x="9333" y="9945"/>
                  </a:moveTo>
                  <a:cubicBezTo>
                    <a:pt x="10876" y="8187"/>
                    <a:pt x="12418" y="6428"/>
                    <a:pt x="13344" y="4670"/>
                  </a:cubicBezTo>
                  <a:cubicBezTo>
                    <a:pt x="14270" y="2912"/>
                    <a:pt x="14578" y="1154"/>
                    <a:pt x="13961" y="400"/>
                  </a:cubicBezTo>
                  <a:cubicBezTo>
                    <a:pt x="13344" y="-353"/>
                    <a:pt x="11801" y="-102"/>
                    <a:pt x="9487" y="1656"/>
                  </a:cubicBezTo>
                  <a:cubicBezTo>
                    <a:pt x="7173" y="3414"/>
                    <a:pt x="4087" y="6680"/>
                    <a:pt x="2236" y="9819"/>
                  </a:cubicBezTo>
                  <a:cubicBezTo>
                    <a:pt x="384" y="12959"/>
                    <a:pt x="-233" y="15973"/>
                    <a:pt x="76" y="17856"/>
                  </a:cubicBezTo>
                  <a:cubicBezTo>
                    <a:pt x="384" y="19740"/>
                    <a:pt x="1618" y="20494"/>
                    <a:pt x="3007" y="19991"/>
                  </a:cubicBezTo>
                  <a:cubicBezTo>
                    <a:pt x="4396" y="19489"/>
                    <a:pt x="5938" y="17731"/>
                    <a:pt x="7173" y="15847"/>
                  </a:cubicBezTo>
                  <a:cubicBezTo>
                    <a:pt x="8407" y="13963"/>
                    <a:pt x="9333" y="11954"/>
                    <a:pt x="10258" y="10321"/>
                  </a:cubicBezTo>
                  <a:cubicBezTo>
                    <a:pt x="11184" y="8689"/>
                    <a:pt x="12110" y="7433"/>
                    <a:pt x="12573" y="7559"/>
                  </a:cubicBezTo>
                  <a:cubicBezTo>
                    <a:pt x="13036" y="7684"/>
                    <a:pt x="13036" y="9191"/>
                    <a:pt x="13653" y="11326"/>
                  </a:cubicBezTo>
                  <a:cubicBezTo>
                    <a:pt x="14270" y="13461"/>
                    <a:pt x="15504" y="16224"/>
                    <a:pt x="16893" y="17982"/>
                  </a:cubicBezTo>
                  <a:cubicBezTo>
                    <a:pt x="18281" y="19740"/>
                    <a:pt x="19824" y="20494"/>
                    <a:pt x="21367" y="212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0928130" y="4419335"/>
              <a:ext cx="63501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469"/>
                    <a:pt x="10080" y="8938"/>
                    <a:pt x="13680" y="12538"/>
                  </a:cubicBezTo>
                  <a:cubicBezTo>
                    <a:pt x="17280" y="16138"/>
                    <a:pt x="1944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0915430" y="4423731"/>
              <a:ext cx="104776" cy="14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2636"/>
                  </a:moveTo>
                  <a:cubicBezTo>
                    <a:pt x="21600" y="1697"/>
                    <a:pt x="21600" y="758"/>
                    <a:pt x="21055" y="289"/>
                  </a:cubicBezTo>
                  <a:cubicBezTo>
                    <a:pt x="20509" y="-181"/>
                    <a:pt x="19418" y="-181"/>
                    <a:pt x="17345" y="1071"/>
                  </a:cubicBezTo>
                  <a:cubicBezTo>
                    <a:pt x="15273" y="2323"/>
                    <a:pt x="12218" y="4828"/>
                    <a:pt x="9164" y="8428"/>
                  </a:cubicBezTo>
                  <a:cubicBezTo>
                    <a:pt x="6109" y="12028"/>
                    <a:pt x="3055" y="16723"/>
                    <a:pt x="0" y="214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71679" y="4852314"/>
              <a:ext cx="6497177" cy="13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409" fill="norm" stroke="1" extrusionOk="0">
                  <a:moveTo>
                    <a:pt x="46" y="3923"/>
                  </a:moveTo>
                  <a:cubicBezTo>
                    <a:pt x="18" y="2552"/>
                    <a:pt x="-10" y="1180"/>
                    <a:pt x="4" y="495"/>
                  </a:cubicBezTo>
                  <a:cubicBezTo>
                    <a:pt x="18" y="-191"/>
                    <a:pt x="74" y="-191"/>
                    <a:pt x="208" y="666"/>
                  </a:cubicBezTo>
                  <a:cubicBezTo>
                    <a:pt x="342" y="1523"/>
                    <a:pt x="553" y="3238"/>
                    <a:pt x="795" y="4952"/>
                  </a:cubicBezTo>
                  <a:cubicBezTo>
                    <a:pt x="1038" y="6666"/>
                    <a:pt x="1312" y="8380"/>
                    <a:pt x="1566" y="9580"/>
                  </a:cubicBezTo>
                  <a:cubicBezTo>
                    <a:pt x="1819" y="10780"/>
                    <a:pt x="2051" y="11466"/>
                    <a:pt x="2315" y="11809"/>
                  </a:cubicBezTo>
                  <a:cubicBezTo>
                    <a:pt x="2578" y="12152"/>
                    <a:pt x="2874" y="12152"/>
                    <a:pt x="3152" y="12323"/>
                  </a:cubicBezTo>
                  <a:cubicBezTo>
                    <a:pt x="3429" y="12495"/>
                    <a:pt x="3690" y="12838"/>
                    <a:pt x="3964" y="13009"/>
                  </a:cubicBezTo>
                  <a:cubicBezTo>
                    <a:pt x="4238" y="13180"/>
                    <a:pt x="4527" y="13180"/>
                    <a:pt x="4829" y="13180"/>
                  </a:cubicBezTo>
                  <a:cubicBezTo>
                    <a:pt x="5132" y="13180"/>
                    <a:pt x="5448" y="13180"/>
                    <a:pt x="5726" y="13352"/>
                  </a:cubicBezTo>
                  <a:cubicBezTo>
                    <a:pt x="6004" y="13523"/>
                    <a:pt x="6243" y="13866"/>
                    <a:pt x="6482" y="14038"/>
                  </a:cubicBezTo>
                  <a:cubicBezTo>
                    <a:pt x="6721" y="14209"/>
                    <a:pt x="6960" y="14209"/>
                    <a:pt x="7199" y="14209"/>
                  </a:cubicBezTo>
                  <a:cubicBezTo>
                    <a:pt x="7439" y="14209"/>
                    <a:pt x="7678" y="14209"/>
                    <a:pt x="7934" y="14209"/>
                  </a:cubicBezTo>
                  <a:cubicBezTo>
                    <a:pt x="8191" y="14209"/>
                    <a:pt x="8465" y="14209"/>
                    <a:pt x="8743" y="14380"/>
                  </a:cubicBezTo>
                  <a:cubicBezTo>
                    <a:pt x="9021" y="14552"/>
                    <a:pt x="9302" y="14895"/>
                    <a:pt x="9587" y="15066"/>
                  </a:cubicBezTo>
                  <a:cubicBezTo>
                    <a:pt x="9872" y="15238"/>
                    <a:pt x="10160" y="15238"/>
                    <a:pt x="10452" y="15238"/>
                  </a:cubicBezTo>
                  <a:cubicBezTo>
                    <a:pt x="10744" y="15238"/>
                    <a:pt x="11040" y="15238"/>
                    <a:pt x="11335" y="15238"/>
                  </a:cubicBezTo>
                  <a:cubicBezTo>
                    <a:pt x="11631" y="15238"/>
                    <a:pt x="11926" y="15238"/>
                    <a:pt x="12225" y="15238"/>
                  </a:cubicBezTo>
                  <a:cubicBezTo>
                    <a:pt x="12524" y="15238"/>
                    <a:pt x="12826" y="15238"/>
                    <a:pt x="13125" y="15409"/>
                  </a:cubicBezTo>
                  <a:cubicBezTo>
                    <a:pt x="13424" y="15580"/>
                    <a:pt x="13719" y="15923"/>
                    <a:pt x="14015" y="16095"/>
                  </a:cubicBezTo>
                  <a:cubicBezTo>
                    <a:pt x="14310" y="16266"/>
                    <a:pt x="14606" y="16266"/>
                    <a:pt x="14898" y="16438"/>
                  </a:cubicBezTo>
                  <a:cubicBezTo>
                    <a:pt x="15189" y="16609"/>
                    <a:pt x="15478" y="16952"/>
                    <a:pt x="15763" y="17295"/>
                  </a:cubicBezTo>
                  <a:cubicBezTo>
                    <a:pt x="16048" y="17638"/>
                    <a:pt x="16329" y="17980"/>
                    <a:pt x="16600" y="18323"/>
                  </a:cubicBezTo>
                  <a:cubicBezTo>
                    <a:pt x="16870" y="18666"/>
                    <a:pt x="17131" y="19009"/>
                    <a:pt x="17377" y="19352"/>
                  </a:cubicBezTo>
                  <a:cubicBezTo>
                    <a:pt x="17623" y="19695"/>
                    <a:pt x="17855" y="20038"/>
                    <a:pt x="18087" y="20209"/>
                  </a:cubicBezTo>
                  <a:cubicBezTo>
                    <a:pt x="18319" y="20380"/>
                    <a:pt x="18552" y="20380"/>
                    <a:pt x="18815" y="20552"/>
                  </a:cubicBezTo>
                  <a:cubicBezTo>
                    <a:pt x="19079" y="20723"/>
                    <a:pt x="19374" y="21066"/>
                    <a:pt x="19673" y="21238"/>
                  </a:cubicBezTo>
                  <a:cubicBezTo>
                    <a:pt x="19972" y="21409"/>
                    <a:pt x="20275" y="21409"/>
                    <a:pt x="20595" y="21409"/>
                  </a:cubicBezTo>
                  <a:cubicBezTo>
                    <a:pt x="20915" y="21409"/>
                    <a:pt x="21252" y="21409"/>
                    <a:pt x="21590" y="214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88705" y="5028935"/>
              <a:ext cx="5638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353"/>
                  </a:moveTo>
                  <a:cubicBezTo>
                    <a:pt x="300" y="5506"/>
                    <a:pt x="600" y="4659"/>
                    <a:pt x="916" y="4447"/>
                  </a:cubicBezTo>
                  <a:cubicBezTo>
                    <a:pt x="1232" y="4235"/>
                    <a:pt x="1565" y="4659"/>
                    <a:pt x="1897" y="5082"/>
                  </a:cubicBezTo>
                  <a:cubicBezTo>
                    <a:pt x="2230" y="5506"/>
                    <a:pt x="2562" y="5929"/>
                    <a:pt x="2850" y="6141"/>
                  </a:cubicBezTo>
                  <a:cubicBezTo>
                    <a:pt x="3138" y="6353"/>
                    <a:pt x="3381" y="6353"/>
                    <a:pt x="3657" y="6353"/>
                  </a:cubicBezTo>
                  <a:cubicBezTo>
                    <a:pt x="3932" y="6353"/>
                    <a:pt x="4241" y="6353"/>
                    <a:pt x="4549" y="5929"/>
                  </a:cubicBezTo>
                  <a:cubicBezTo>
                    <a:pt x="4857" y="5506"/>
                    <a:pt x="5165" y="4659"/>
                    <a:pt x="5493" y="3812"/>
                  </a:cubicBezTo>
                  <a:cubicBezTo>
                    <a:pt x="5822" y="2965"/>
                    <a:pt x="6170" y="2118"/>
                    <a:pt x="6442" y="1694"/>
                  </a:cubicBezTo>
                  <a:cubicBezTo>
                    <a:pt x="6714" y="1271"/>
                    <a:pt x="6908" y="1271"/>
                    <a:pt x="7188" y="1059"/>
                  </a:cubicBezTo>
                  <a:cubicBezTo>
                    <a:pt x="7468" y="847"/>
                    <a:pt x="7832" y="424"/>
                    <a:pt x="8112" y="212"/>
                  </a:cubicBezTo>
                  <a:cubicBezTo>
                    <a:pt x="8392" y="0"/>
                    <a:pt x="8586" y="0"/>
                    <a:pt x="8793" y="0"/>
                  </a:cubicBezTo>
                  <a:cubicBezTo>
                    <a:pt x="9000" y="0"/>
                    <a:pt x="9219" y="0"/>
                    <a:pt x="9409" y="0"/>
                  </a:cubicBezTo>
                  <a:cubicBezTo>
                    <a:pt x="9600" y="0"/>
                    <a:pt x="9762" y="0"/>
                    <a:pt x="9945" y="0"/>
                  </a:cubicBezTo>
                  <a:cubicBezTo>
                    <a:pt x="10127" y="0"/>
                    <a:pt x="10330" y="0"/>
                    <a:pt x="10528" y="0"/>
                  </a:cubicBezTo>
                  <a:cubicBezTo>
                    <a:pt x="10727" y="0"/>
                    <a:pt x="10922" y="0"/>
                    <a:pt x="11128" y="0"/>
                  </a:cubicBezTo>
                  <a:cubicBezTo>
                    <a:pt x="11335" y="0"/>
                    <a:pt x="11554" y="0"/>
                    <a:pt x="11745" y="212"/>
                  </a:cubicBezTo>
                  <a:cubicBezTo>
                    <a:pt x="11935" y="424"/>
                    <a:pt x="12097" y="847"/>
                    <a:pt x="12292" y="1271"/>
                  </a:cubicBezTo>
                  <a:cubicBezTo>
                    <a:pt x="12486" y="1694"/>
                    <a:pt x="12714" y="2118"/>
                    <a:pt x="13009" y="2753"/>
                  </a:cubicBezTo>
                  <a:cubicBezTo>
                    <a:pt x="13305" y="3388"/>
                    <a:pt x="13670" y="4235"/>
                    <a:pt x="13942" y="4871"/>
                  </a:cubicBezTo>
                  <a:cubicBezTo>
                    <a:pt x="14214" y="5506"/>
                    <a:pt x="14392" y="5929"/>
                    <a:pt x="14586" y="6353"/>
                  </a:cubicBezTo>
                  <a:cubicBezTo>
                    <a:pt x="14781" y="6776"/>
                    <a:pt x="14992" y="7200"/>
                    <a:pt x="15272" y="7835"/>
                  </a:cubicBezTo>
                  <a:cubicBezTo>
                    <a:pt x="15551" y="8471"/>
                    <a:pt x="15900" y="9318"/>
                    <a:pt x="16241" y="10165"/>
                  </a:cubicBezTo>
                  <a:cubicBezTo>
                    <a:pt x="16581" y="11012"/>
                    <a:pt x="16914" y="11859"/>
                    <a:pt x="17246" y="12494"/>
                  </a:cubicBezTo>
                  <a:cubicBezTo>
                    <a:pt x="17578" y="13129"/>
                    <a:pt x="17911" y="13553"/>
                    <a:pt x="18231" y="13976"/>
                  </a:cubicBezTo>
                  <a:cubicBezTo>
                    <a:pt x="18551" y="14400"/>
                    <a:pt x="18859" y="14824"/>
                    <a:pt x="19212" y="15459"/>
                  </a:cubicBezTo>
                  <a:cubicBezTo>
                    <a:pt x="19565" y="16094"/>
                    <a:pt x="19962" y="16941"/>
                    <a:pt x="20368" y="18000"/>
                  </a:cubicBezTo>
                  <a:cubicBezTo>
                    <a:pt x="20773" y="19059"/>
                    <a:pt x="21186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1050135" y="5366975"/>
              <a:ext cx="19621" cy="42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366" fill="norm" stroke="1" extrusionOk="0">
                  <a:moveTo>
                    <a:pt x="7061" y="2826"/>
                  </a:moveTo>
                  <a:cubicBezTo>
                    <a:pt x="11381" y="1536"/>
                    <a:pt x="15701" y="247"/>
                    <a:pt x="17861" y="32"/>
                  </a:cubicBezTo>
                  <a:cubicBezTo>
                    <a:pt x="20021" y="-183"/>
                    <a:pt x="20021" y="677"/>
                    <a:pt x="18941" y="3041"/>
                  </a:cubicBezTo>
                  <a:cubicBezTo>
                    <a:pt x="17861" y="5405"/>
                    <a:pt x="15701" y="9274"/>
                    <a:pt x="13541" y="12336"/>
                  </a:cubicBezTo>
                  <a:cubicBezTo>
                    <a:pt x="11381" y="15399"/>
                    <a:pt x="9221" y="17656"/>
                    <a:pt x="5981" y="19160"/>
                  </a:cubicBezTo>
                  <a:cubicBezTo>
                    <a:pt x="2741" y="20665"/>
                    <a:pt x="-1579" y="21417"/>
                    <a:pt x="581" y="21363"/>
                  </a:cubicBezTo>
                  <a:cubicBezTo>
                    <a:pt x="2741" y="21310"/>
                    <a:pt x="11381" y="20450"/>
                    <a:pt x="20021" y="195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1043225" y="5364355"/>
              <a:ext cx="240162" cy="40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47" fill="norm" stroke="1" extrusionOk="0">
                  <a:moveTo>
                    <a:pt x="17004" y="3130"/>
                  </a:moveTo>
                  <a:cubicBezTo>
                    <a:pt x="17568" y="2562"/>
                    <a:pt x="18131" y="1993"/>
                    <a:pt x="18882" y="1368"/>
                  </a:cubicBezTo>
                  <a:cubicBezTo>
                    <a:pt x="19634" y="743"/>
                    <a:pt x="20573" y="61"/>
                    <a:pt x="21042" y="4"/>
                  </a:cubicBezTo>
                  <a:cubicBezTo>
                    <a:pt x="21512" y="-53"/>
                    <a:pt x="21512" y="515"/>
                    <a:pt x="19822" y="2107"/>
                  </a:cubicBezTo>
                  <a:cubicBezTo>
                    <a:pt x="18131" y="3699"/>
                    <a:pt x="14750" y="6313"/>
                    <a:pt x="11557" y="8303"/>
                  </a:cubicBezTo>
                  <a:cubicBezTo>
                    <a:pt x="8364" y="10292"/>
                    <a:pt x="5359" y="11656"/>
                    <a:pt x="3293" y="12566"/>
                  </a:cubicBezTo>
                  <a:cubicBezTo>
                    <a:pt x="1227" y="13475"/>
                    <a:pt x="100" y="13930"/>
                    <a:pt x="6" y="14271"/>
                  </a:cubicBezTo>
                  <a:cubicBezTo>
                    <a:pt x="-88" y="14612"/>
                    <a:pt x="851" y="14840"/>
                    <a:pt x="3105" y="15692"/>
                  </a:cubicBezTo>
                  <a:cubicBezTo>
                    <a:pt x="5359" y="16545"/>
                    <a:pt x="8928" y="18023"/>
                    <a:pt x="11557" y="19103"/>
                  </a:cubicBezTo>
                  <a:cubicBezTo>
                    <a:pt x="14187" y="20183"/>
                    <a:pt x="15877" y="20865"/>
                    <a:pt x="17568" y="215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304705" y="5610458"/>
              <a:ext cx="1460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39" y="12302"/>
                    <a:pt x="1878" y="4448"/>
                    <a:pt x="5478" y="1502"/>
                  </a:cubicBezTo>
                  <a:cubicBezTo>
                    <a:pt x="9078" y="-1443"/>
                    <a:pt x="1533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565055" y="5370058"/>
              <a:ext cx="135795" cy="37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60" fill="norm" stroke="1" extrusionOk="0">
                  <a:moveTo>
                    <a:pt x="20935" y="2997"/>
                  </a:moveTo>
                  <a:cubicBezTo>
                    <a:pt x="21268" y="2032"/>
                    <a:pt x="21600" y="1067"/>
                    <a:pt x="20935" y="524"/>
                  </a:cubicBezTo>
                  <a:cubicBezTo>
                    <a:pt x="20271" y="-19"/>
                    <a:pt x="18609" y="-140"/>
                    <a:pt x="15618" y="162"/>
                  </a:cubicBezTo>
                  <a:cubicBezTo>
                    <a:pt x="12628" y="463"/>
                    <a:pt x="8308" y="1187"/>
                    <a:pt x="5317" y="2394"/>
                  </a:cubicBezTo>
                  <a:cubicBezTo>
                    <a:pt x="2326" y="3601"/>
                    <a:pt x="665" y="5290"/>
                    <a:pt x="997" y="6859"/>
                  </a:cubicBezTo>
                  <a:cubicBezTo>
                    <a:pt x="1329" y="8428"/>
                    <a:pt x="3655" y="9876"/>
                    <a:pt x="7145" y="11143"/>
                  </a:cubicBezTo>
                  <a:cubicBezTo>
                    <a:pt x="10634" y="12410"/>
                    <a:pt x="15286" y="13496"/>
                    <a:pt x="17945" y="14340"/>
                  </a:cubicBezTo>
                  <a:cubicBezTo>
                    <a:pt x="20603" y="15185"/>
                    <a:pt x="21268" y="15788"/>
                    <a:pt x="21102" y="16332"/>
                  </a:cubicBezTo>
                  <a:cubicBezTo>
                    <a:pt x="20935" y="16875"/>
                    <a:pt x="19938" y="17357"/>
                    <a:pt x="16283" y="18202"/>
                  </a:cubicBezTo>
                  <a:cubicBezTo>
                    <a:pt x="12628" y="19047"/>
                    <a:pt x="6314" y="20253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2263555" y="5531806"/>
              <a:ext cx="139701" cy="24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4400"/>
                  </a:moveTo>
                  <a:cubicBezTo>
                    <a:pt x="19636" y="2897"/>
                    <a:pt x="17673" y="1395"/>
                    <a:pt x="15873" y="643"/>
                  </a:cubicBezTo>
                  <a:cubicBezTo>
                    <a:pt x="14073" y="-108"/>
                    <a:pt x="12436" y="-108"/>
                    <a:pt x="9982" y="174"/>
                  </a:cubicBezTo>
                  <a:cubicBezTo>
                    <a:pt x="7527" y="455"/>
                    <a:pt x="4255" y="1019"/>
                    <a:pt x="2455" y="2240"/>
                  </a:cubicBezTo>
                  <a:cubicBezTo>
                    <a:pt x="655" y="3461"/>
                    <a:pt x="327" y="5339"/>
                    <a:pt x="2455" y="7781"/>
                  </a:cubicBezTo>
                  <a:cubicBezTo>
                    <a:pt x="4582" y="10222"/>
                    <a:pt x="9164" y="13228"/>
                    <a:pt x="11782" y="15294"/>
                  </a:cubicBezTo>
                  <a:cubicBezTo>
                    <a:pt x="14400" y="17360"/>
                    <a:pt x="15055" y="18487"/>
                    <a:pt x="13909" y="19520"/>
                  </a:cubicBezTo>
                  <a:cubicBezTo>
                    <a:pt x="12764" y="20553"/>
                    <a:pt x="9818" y="21492"/>
                    <a:pt x="7200" y="21492"/>
                  </a:cubicBezTo>
                  <a:cubicBezTo>
                    <a:pt x="4582" y="21492"/>
                    <a:pt x="2291" y="20553"/>
                    <a:pt x="0" y="196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462293" y="5397235"/>
              <a:ext cx="112413" cy="42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03" fill="norm" stroke="1" extrusionOk="0">
                  <a:moveTo>
                    <a:pt x="12843" y="0"/>
                  </a:moveTo>
                  <a:cubicBezTo>
                    <a:pt x="10443" y="2687"/>
                    <a:pt x="8043" y="5373"/>
                    <a:pt x="5843" y="8328"/>
                  </a:cubicBezTo>
                  <a:cubicBezTo>
                    <a:pt x="3643" y="11284"/>
                    <a:pt x="1643" y="14507"/>
                    <a:pt x="643" y="16657"/>
                  </a:cubicBezTo>
                  <a:cubicBezTo>
                    <a:pt x="-357" y="18806"/>
                    <a:pt x="-357" y="19881"/>
                    <a:pt x="1843" y="20579"/>
                  </a:cubicBezTo>
                  <a:cubicBezTo>
                    <a:pt x="4043" y="21278"/>
                    <a:pt x="8443" y="21600"/>
                    <a:pt x="12043" y="21278"/>
                  </a:cubicBezTo>
                  <a:cubicBezTo>
                    <a:pt x="15643" y="20955"/>
                    <a:pt x="18443" y="19988"/>
                    <a:pt x="21243" y="190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2415955" y="5633127"/>
              <a:ext cx="190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080" y="10932"/>
                    <a:pt x="8160" y="1332"/>
                    <a:pt x="11760" y="132"/>
                  </a:cubicBezTo>
                  <a:cubicBezTo>
                    <a:pt x="15360" y="-1068"/>
                    <a:pt x="1848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2580139" y="5399671"/>
              <a:ext cx="318417" cy="348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192" fill="norm" stroke="1" extrusionOk="0">
                  <a:moveTo>
                    <a:pt x="9440" y="14509"/>
                  </a:moveTo>
                  <a:cubicBezTo>
                    <a:pt x="7451" y="13995"/>
                    <a:pt x="5461" y="13481"/>
                    <a:pt x="3827" y="13866"/>
                  </a:cubicBezTo>
                  <a:cubicBezTo>
                    <a:pt x="2193" y="14252"/>
                    <a:pt x="914" y="15538"/>
                    <a:pt x="345" y="16823"/>
                  </a:cubicBezTo>
                  <a:cubicBezTo>
                    <a:pt x="-223" y="18109"/>
                    <a:pt x="-81" y="19395"/>
                    <a:pt x="701" y="20231"/>
                  </a:cubicBezTo>
                  <a:cubicBezTo>
                    <a:pt x="1482" y="21066"/>
                    <a:pt x="2903" y="21452"/>
                    <a:pt x="4253" y="21002"/>
                  </a:cubicBezTo>
                  <a:cubicBezTo>
                    <a:pt x="5603" y="20552"/>
                    <a:pt x="6882" y="19266"/>
                    <a:pt x="7593" y="18238"/>
                  </a:cubicBezTo>
                  <a:cubicBezTo>
                    <a:pt x="8303" y="17209"/>
                    <a:pt x="8445" y="16438"/>
                    <a:pt x="8303" y="16309"/>
                  </a:cubicBezTo>
                  <a:cubicBezTo>
                    <a:pt x="8161" y="16181"/>
                    <a:pt x="7735" y="16695"/>
                    <a:pt x="7522" y="17273"/>
                  </a:cubicBezTo>
                  <a:cubicBezTo>
                    <a:pt x="7309" y="17852"/>
                    <a:pt x="7309" y="18495"/>
                    <a:pt x="7522" y="19073"/>
                  </a:cubicBezTo>
                  <a:cubicBezTo>
                    <a:pt x="7735" y="19652"/>
                    <a:pt x="8161" y="20166"/>
                    <a:pt x="8730" y="20295"/>
                  </a:cubicBezTo>
                  <a:cubicBezTo>
                    <a:pt x="9298" y="20423"/>
                    <a:pt x="10009" y="20166"/>
                    <a:pt x="11003" y="18881"/>
                  </a:cubicBezTo>
                  <a:cubicBezTo>
                    <a:pt x="11998" y="17595"/>
                    <a:pt x="13277" y="15281"/>
                    <a:pt x="14627" y="12259"/>
                  </a:cubicBezTo>
                  <a:cubicBezTo>
                    <a:pt x="15977" y="9238"/>
                    <a:pt x="17398" y="5509"/>
                    <a:pt x="18109" y="3259"/>
                  </a:cubicBezTo>
                  <a:cubicBezTo>
                    <a:pt x="18819" y="1009"/>
                    <a:pt x="18819" y="238"/>
                    <a:pt x="18464" y="45"/>
                  </a:cubicBezTo>
                  <a:cubicBezTo>
                    <a:pt x="18109" y="-148"/>
                    <a:pt x="17398" y="238"/>
                    <a:pt x="16474" y="2038"/>
                  </a:cubicBezTo>
                  <a:cubicBezTo>
                    <a:pt x="15551" y="3838"/>
                    <a:pt x="14414" y="7052"/>
                    <a:pt x="13774" y="10138"/>
                  </a:cubicBezTo>
                  <a:cubicBezTo>
                    <a:pt x="13135" y="13223"/>
                    <a:pt x="12993" y="16181"/>
                    <a:pt x="13774" y="17981"/>
                  </a:cubicBezTo>
                  <a:cubicBezTo>
                    <a:pt x="14556" y="19781"/>
                    <a:pt x="16261" y="20423"/>
                    <a:pt x="17682" y="20423"/>
                  </a:cubicBezTo>
                  <a:cubicBezTo>
                    <a:pt x="19103" y="20423"/>
                    <a:pt x="20240" y="19781"/>
                    <a:pt x="20809" y="19009"/>
                  </a:cubicBezTo>
                  <a:cubicBezTo>
                    <a:pt x="21377" y="18238"/>
                    <a:pt x="21377" y="17338"/>
                    <a:pt x="21377" y="164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2764933" y="5517885"/>
              <a:ext cx="22887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1809" y="9529"/>
                  </a:moveTo>
                  <a:cubicBezTo>
                    <a:pt x="818" y="9106"/>
                    <a:pt x="-173" y="8682"/>
                    <a:pt x="25" y="8471"/>
                  </a:cubicBezTo>
                  <a:cubicBezTo>
                    <a:pt x="223" y="8259"/>
                    <a:pt x="1610" y="8259"/>
                    <a:pt x="3988" y="8471"/>
                  </a:cubicBezTo>
                  <a:cubicBezTo>
                    <a:pt x="6366" y="8682"/>
                    <a:pt x="9735" y="9106"/>
                    <a:pt x="12113" y="10906"/>
                  </a:cubicBezTo>
                  <a:cubicBezTo>
                    <a:pt x="14491" y="12706"/>
                    <a:pt x="15878" y="15882"/>
                    <a:pt x="16572" y="18106"/>
                  </a:cubicBezTo>
                  <a:cubicBezTo>
                    <a:pt x="17266" y="20329"/>
                    <a:pt x="17266" y="21600"/>
                    <a:pt x="17166" y="21600"/>
                  </a:cubicBezTo>
                  <a:cubicBezTo>
                    <a:pt x="17067" y="21600"/>
                    <a:pt x="16869" y="20329"/>
                    <a:pt x="16869" y="17576"/>
                  </a:cubicBezTo>
                  <a:cubicBezTo>
                    <a:pt x="16869" y="14824"/>
                    <a:pt x="17067" y="10588"/>
                    <a:pt x="17860" y="7412"/>
                  </a:cubicBezTo>
                  <a:cubicBezTo>
                    <a:pt x="18653" y="4235"/>
                    <a:pt x="20040" y="2118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3006455" y="5568664"/>
              <a:ext cx="117226" cy="187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272" fill="norm" stroke="1" extrusionOk="0">
                  <a:moveTo>
                    <a:pt x="20119" y="3602"/>
                  </a:moveTo>
                  <a:cubicBezTo>
                    <a:pt x="18629" y="2642"/>
                    <a:pt x="17139" y="1682"/>
                    <a:pt x="14719" y="962"/>
                  </a:cubicBezTo>
                  <a:cubicBezTo>
                    <a:pt x="12298" y="242"/>
                    <a:pt x="8946" y="-238"/>
                    <a:pt x="7084" y="122"/>
                  </a:cubicBezTo>
                  <a:cubicBezTo>
                    <a:pt x="5222" y="482"/>
                    <a:pt x="4850" y="1682"/>
                    <a:pt x="6153" y="3482"/>
                  </a:cubicBezTo>
                  <a:cubicBezTo>
                    <a:pt x="7457" y="5282"/>
                    <a:pt x="10436" y="7682"/>
                    <a:pt x="13415" y="10202"/>
                  </a:cubicBezTo>
                  <a:cubicBezTo>
                    <a:pt x="16395" y="12722"/>
                    <a:pt x="19374" y="15362"/>
                    <a:pt x="20305" y="17162"/>
                  </a:cubicBezTo>
                  <a:cubicBezTo>
                    <a:pt x="21236" y="18962"/>
                    <a:pt x="20119" y="19922"/>
                    <a:pt x="17139" y="20522"/>
                  </a:cubicBezTo>
                  <a:cubicBezTo>
                    <a:pt x="14160" y="21122"/>
                    <a:pt x="9319" y="21362"/>
                    <a:pt x="5967" y="21242"/>
                  </a:cubicBezTo>
                  <a:cubicBezTo>
                    <a:pt x="2615" y="21122"/>
                    <a:pt x="753" y="20642"/>
                    <a:pt x="195" y="19562"/>
                  </a:cubicBezTo>
                  <a:cubicBezTo>
                    <a:pt x="-364" y="18482"/>
                    <a:pt x="381" y="16802"/>
                    <a:pt x="1126" y="151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181360" y="5378185"/>
              <a:ext cx="218846" cy="39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547" fill="norm" stroke="1" extrusionOk="0">
                  <a:moveTo>
                    <a:pt x="14480" y="0"/>
                  </a:moveTo>
                  <a:cubicBezTo>
                    <a:pt x="12423" y="3152"/>
                    <a:pt x="10366" y="6305"/>
                    <a:pt x="8720" y="9691"/>
                  </a:cubicBezTo>
                  <a:cubicBezTo>
                    <a:pt x="7075" y="13077"/>
                    <a:pt x="5840" y="16696"/>
                    <a:pt x="5223" y="18798"/>
                  </a:cubicBezTo>
                  <a:cubicBezTo>
                    <a:pt x="4606" y="20899"/>
                    <a:pt x="4606" y="21483"/>
                    <a:pt x="4915" y="21542"/>
                  </a:cubicBezTo>
                  <a:cubicBezTo>
                    <a:pt x="5223" y="21600"/>
                    <a:pt x="5840" y="21133"/>
                    <a:pt x="6046" y="20257"/>
                  </a:cubicBezTo>
                  <a:cubicBezTo>
                    <a:pt x="6252" y="19382"/>
                    <a:pt x="6046" y="18097"/>
                    <a:pt x="5120" y="17105"/>
                  </a:cubicBezTo>
                  <a:cubicBezTo>
                    <a:pt x="4195" y="16112"/>
                    <a:pt x="2549" y="15412"/>
                    <a:pt x="1418" y="14828"/>
                  </a:cubicBezTo>
                  <a:cubicBezTo>
                    <a:pt x="286" y="14244"/>
                    <a:pt x="-331" y="13777"/>
                    <a:pt x="183" y="13427"/>
                  </a:cubicBezTo>
                  <a:cubicBezTo>
                    <a:pt x="698" y="13077"/>
                    <a:pt x="2343" y="12843"/>
                    <a:pt x="4915" y="12785"/>
                  </a:cubicBezTo>
                  <a:cubicBezTo>
                    <a:pt x="7486" y="12726"/>
                    <a:pt x="10983" y="12843"/>
                    <a:pt x="13143" y="13077"/>
                  </a:cubicBezTo>
                  <a:cubicBezTo>
                    <a:pt x="15303" y="13310"/>
                    <a:pt x="16126" y="13661"/>
                    <a:pt x="16640" y="14128"/>
                  </a:cubicBezTo>
                  <a:cubicBezTo>
                    <a:pt x="17155" y="14595"/>
                    <a:pt x="17360" y="15178"/>
                    <a:pt x="17258" y="15762"/>
                  </a:cubicBezTo>
                  <a:cubicBezTo>
                    <a:pt x="17155" y="16346"/>
                    <a:pt x="16743" y="16930"/>
                    <a:pt x="16126" y="17397"/>
                  </a:cubicBezTo>
                  <a:cubicBezTo>
                    <a:pt x="15509" y="17864"/>
                    <a:pt x="14686" y="18214"/>
                    <a:pt x="14378" y="18039"/>
                  </a:cubicBezTo>
                  <a:cubicBezTo>
                    <a:pt x="14069" y="17864"/>
                    <a:pt x="14275" y="17163"/>
                    <a:pt x="15509" y="15178"/>
                  </a:cubicBezTo>
                  <a:cubicBezTo>
                    <a:pt x="16743" y="13194"/>
                    <a:pt x="19006" y="9924"/>
                    <a:pt x="21269" y="665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402365" y="5541850"/>
              <a:ext cx="156591" cy="17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68" fill="norm" stroke="1" extrusionOk="0">
                  <a:moveTo>
                    <a:pt x="13530" y="4691"/>
                  </a:moveTo>
                  <a:cubicBezTo>
                    <a:pt x="14106" y="3184"/>
                    <a:pt x="14682" y="1677"/>
                    <a:pt x="14250" y="798"/>
                  </a:cubicBezTo>
                  <a:cubicBezTo>
                    <a:pt x="13818" y="-81"/>
                    <a:pt x="12378" y="-332"/>
                    <a:pt x="10362" y="547"/>
                  </a:cubicBezTo>
                  <a:cubicBezTo>
                    <a:pt x="8346" y="1426"/>
                    <a:pt x="5754" y="3435"/>
                    <a:pt x="3882" y="5947"/>
                  </a:cubicBezTo>
                  <a:cubicBezTo>
                    <a:pt x="2010" y="8459"/>
                    <a:pt x="858" y="11473"/>
                    <a:pt x="282" y="13608"/>
                  </a:cubicBezTo>
                  <a:cubicBezTo>
                    <a:pt x="-294" y="15742"/>
                    <a:pt x="-294" y="16998"/>
                    <a:pt x="3306" y="18128"/>
                  </a:cubicBezTo>
                  <a:cubicBezTo>
                    <a:pt x="6906" y="19259"/>
                    <a:pt x="14106" y="20263"/>
                    <a:pt x="21306" y="2126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3" name="Drawing"/>
          <p:cNvGrpSpPr/>
          <p:nvPr/>
        </p:nvGrpSpPr>
        <p:grpSpPr>
          <a:xfrm>
            <a:off x="838209" y="1114339"/>
            <a:ext cx="11953009" cy="8277311"/>
            <a:chOff x="0" y="0"/>
            <a:chExt cx="11953008" cy="8277310"/>
          </a:xfrm>
        </p:grpSpPr>
        <p:sp>
          <p:nvSpPr>
            <p:cNvPr id="886" name="Line"/>
            <p:cNvSpPr/>
            <p:nvPr/>
          </p:nvSpPr>
          <p:spPr>
            <a:xfrm>
              <a:off x="1041390" y="803360"/>
              <a:ext cx="381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55"/>
                    <a:pt x="7200" y="6510"/>
                    <a:pt x="9600" y="9814"/>
                  </a:cubicBezTo>
                  <a:cubicBezTo>
                    <a:pt x="12000" y="13118"/>
                    <a:pt x="13200" y="16471"/>
                    <a:pt x="15000" y="18444"/>
                  </a:cubicBezTo>
                  <a:cubicBezTo>
                    <a:pt x="16800" y="20416"/>
                    <a:pt x="19200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035952" y="816060"/>
              <a:ext cx="19593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9177" y="600"/>
                    <a:pt x="16855" y="1200"/>
                    <a:pt x="13719" y="2940"/>
                  </a:cubicBezTo>
                  <a:cubicBezTo>
                    <a:pt x="10584" y="4680"/>
                    <a:pt x="6635" y="7560"/>
                    <a:pt x="4197" y="9960"/>
                  </a:cubicBezTo>
                  <a:cubicBezTo>
                    <a:pt x="1758" y="12360"/>
                    <a:pt x="829" y="14280"/>
                    <a:pt x="365" y="15540"/>
                  </a:cubicBezTo>
                  <a:cubicBezTo>
                    <a:pt x="-100" y="16800"/>
                    <a:pt x="-100" y="17400"/>
                    <a:pt x="248" y="17940"/>
                  </a:cubicBezTo>
                  <a:cubicBezTo>
                    <a:pt x="597" y="18480"/>
                    <a:pt x="1294" y="18960"/>
                    <a:pt x="4894" y="19560"/>
                  </a:cubicBezTo>
                  <a:cubicBezTo>
                    <a:pt x="8494" y="20160"/>
                    <a:pt x="14997" y="20880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1327140" y="108276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592303" y="784644"/>
              <a:ext cx="158332" cy="4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367" fill="norm" stroke="1" extrusionOk="0">
                  <a:moveTo>
                    <a:pt x="15985" y="631"/>
                  </a:moveTo>
                  <a:cubicBezTo>
                    <a:pt x="13216" y="199"/>
                    <a:pt x="10447" y="-233"/>
                    <a:pt x="7539" y="145"/>
                  </a:cubicBezTo>
                  <a:cubicBezTo>
                    <a:pt x="4632" y="523"/>
                    <a:pt x="1585" y="1711"/>
                    <a:pt x="478" y="3169"/>
                  </a:cubicBezTo>
                  <a:cubicBezTo>
                    <a:pt x="-630" y="4627"/>
                    <a:pt x="201" y="6355"/>
                    <a:pt x="2832" y="8029"/>
                  </a:cubicBezTo>
                  <a:cubicBezTo>
                    <a:pt x="5462" y="9703"/>
                    <a:pt x="9893" y="11323"/>
                    <a:pt x="13632" y="12889"/>
                  </a:cubicBezTo>
                  <a:cubicBezTo>
                    <a:pt x="17370" y="14455"/>
                    <a:pt x="20416" y="15967"/>
                    <a:pt x="20693" y="17263"/>
                  </a:cubicBezTo>
                  <a:cubicBezTo>
                    <a:pt x="20970" y="18559"/>
                    <a:pt x="18478" y="19639"/>
                    <a:pt x="14739" y="20287"/>
                  </a:cubicBezTo>
                  <a:cubicBezTo>
                    <a:pt x="11001" y="20935"/>
                    <a:pt x="6016" y="21151"/>
                    <a:pt x="1032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447640" y="720810"/>
              <a:ext cx="60601" cy="504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59" fill="norm" stroke="1" extrusionOk="0">
                  <a:moveTo>
                    <a:pt x="12386" y="0"/>
                  </a:moveTo>
                  <a:cubicBezTo>
                    <a:pt x="10152" y="2621"/>
                    <a:pt x="7917" y="5242"/>
                    <a:pt x="6055" y="7908"/>
                  </a:cubicBezTo>
                  <a:cubicBezTo>
                    <a:pt x="4193" y="10574"/>
                    <a:pt x="2703" y="13285"/>
                    <a:pt x="1586" y="15409"/>
                  </a:cubicBezTo>
                  <a:cubicBezTo>
                    <a:pt x="469" y="17533"/>
                    <a:pt x="-276" y="19069"/>
                    <a:pt x="96" y="20064"/>
                  </a:cubicBezTo>
                  <a:cubicBezTo>
                    <a:pt x="469" y="21058"/>
                    <a:pt x="1958" y="21510"/>
                    <a:pt x="4938" y="21555"/>
                  </a:cubicBezTo>
                  <a:cubicBezTo>
                    <a:pt x="7917" y="21600"/>
                    <a:pt x="12386" y="21238"/>
                    <a:pt x="15365" y="20787"/>
                  </a:cubicBezTo>
                  <a:cubicBezTo>
                    <a:pt x="18345" y="20335"/>
                    <a:pt x="19834" y="19792"/>
                    <a:pt x="21324" y="19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2412990" y="976547"/>
              <a:ext cx="327316" cy="223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97" fill="norm" stroke="1" extrusionOk="0">
                  <a:moveTo>
                    <a:pt x="0" y="6496"/>
                  </a:moveTo>
                  <a:cubicBezTo>
                    <a:pt x="1662" y="6092"/>
                    <a:pt x="3323" y="5688"/>
                    <a:pt x="4915" y="5284"/>
                  </a:cubicBezTo>
                  <a:cubicBezTo>
                    <a:pt x="6508" y="4881"/>
                    <a:pt x="8031" y="4477"/>
                    <a:pt x="9138" y="4073"/>
                  </a:cubicBezTo>
                  <a:cubicBezTo>
                    <a:pt x="10246" y="3670"/>
                    <a:pt x="10938" y="3266"/>
                    <a:pt x="11423" y="2559"/>
                  </a:cubicBezTo>
                  <a:cubicBezTo>
                    <a:pt x="11908" y="1853"/>
                    <a:pt x="12185" y="843"/>
                    <a:pt x="11977" y="339"/>
                  </a:cubicBezTo>
                  <a:cubicBezTo>
                    <a:pt x="11769" y="-166"/>
                    <a:pt x="11077" y="-166"/>
                    <a:pt x="10246" y="742"/>
                  </a:cubicBezTo>
                  <a:cubicBezTo>
                    <a:pt x="9415" y="1651"/>
                    <a:pt x="8446" y="3468"/>
                    <a:pt x="7892" y="6294"/>
                  </a:cubicBezTo>
                  <a:cubicBezTo>
                    <a:pt x="7338" y="9120"/>
                    <a:pt x="7200" y="12955"/>
                    <a:pt x="7269" y="15378"/>
                  </a:cubicBezTo>
                  <a:cubicBezTo>
                    <a:pt x="7338" y="17800"/>
                    <a:pt x="7615" y="18810"/>
                    <a:pt x="8031" y="19617"/>
                  </a:cubicBezTo>
                  <a:cubicBezTo>
                    <a:pt x="8446" y="20425"/>
                    <a:pt x="9000" y="21030"/>
                    <a:pt x="9692" y="21232"/>
                  </a:cubicBezTo>
                  <a:cubicBezTo>
                    <a:pt x="10385" y="21434"/>
                    <a:pt x="11215" y="21232"/>
                    <a:pt x="12462" y="19617"/>
                  </a:cubicBezTo>
                  <a:cubicBezTo>
                    <a:pt x="13708" y="18002"/>
                    <a:pt x="15369" y="14974"/>
                    <a:pt x="16546" y="12350"/>
                  </a:cubicBezTo>
                  <a:cubicBezTo>
                    <a:pt x="17723" y="9726"/>
                    <a:pt x="18415" y="7505"/>
                    <a:pt x="18831" y="5688"/>
                  </a:cubicBezTo>
                  <a:cubicBezTo>
                    <a:pt x="19246" y="3871"/>
                    <a:pt x="19385" y="2458"/>
                    <a:pt x="19108" y="1651"/>
                  </a:cubicBezTo>
                  <a:cubicBezTo>
                    <a:pt x="18831" y="843"/>
                    <a:pt x="18138" y="641"/>
                    <a:pt x="17446" y="843"/>
                  </a:cubicBezTo>
                  <a:cubicBezTo>
                    <a:pt x="16754" y="1045"/>
                    <a:pt x="16062" y="1651"/>
                    <a:pt x="15577" y="2458"/>
                  </a:cubicBezTo>
                  <a:cubicBezTo>
                    <a:pt x="15092" y="3266"/>
                    <a:pt x="14815" y="4275"/>
                    <a:pt x="14815" y="5284"/>
                  </a:cubicBezTo>
                  <a:cubicBezTo>
                    <a:pt x="14815" y="6294"/>
                    <a:pt x="15092" y="7303"/>
                    <a:pt x="15854" y="8413"/>
                  </a:cubicBezTo>
                  <a:cubicBezTo>
                    <a:pt x="16615" y="9524"/>
                    <a:pt x="17862" y="10735"/>
                    <a:pt x="18969" y="12249"/>
                  </a:cubicBezTo>
                  <a:cubicBezTo>
                    <a:pt x="20077" y="13763"/>
                    <a:pt x="21046" y="15580"/>
                    <a:pt x="21323" y="16892"/>
                  </a:cubicBezTo>
                  <a:cubicBezTo>
                    <a:pt x="21600" y="18204"/>
                    <a:pt x="21185" y="19012"/>
                    <a:pt x="20631" y="19516"/>
                  </a:cubicBezTo>
                  <a:cubicBezTo>
                    <a:pt x="20077" y="20021"/>
                    <a:pt x="19385" y="20223"/>
                    <a:pt x="18969" y="19617"/>
                  </a:cubicBezTo>
                  <a:cubicBezTo>
                    <a:pt x="18554" y="19012"/>
                    <a:pt x="18415" y="17598"/>
                    <a:pt x="18277" y="1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2819754" y="758910"/>
              <a:ext cx="4408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5995" y="0"/>
                  </a:moveTo>
                  <a:cubicBezTo>
                    <a:pt x="4967" y="2880"/>
                    <a:pt x="3938" y="5760"/>
                    <a:pt x="2910" y="8794"/>
                  </a:cubicBezTo>
                  <a:cubicBezTo>
                    <a:pt x="1881" y="11829"/>
                    <a:pt x="853" y="15017"/>
                    <a:pt x="338" y="16869"/>
                  </a:cubicBezTo>
                  <a:cubicBezTo>
                    <a:pt x="-176" y="18720"/>
                    <a:pt x="-176" y="19234"/>
                    <a:pt x="853" y="19800"/>
                  </a:cubicBezTo>
                  <a:cubicBezTo>
                    <a:pt x="1881" y="20366"/>
                    <a:pt x="3938" y="20983"/>
                    <a:pt x="7538" y="21291"/>
                  </a:cubicBezTo>
                  <a:cubicBezTo>
                    <a:pt x="11138" y="21600"/>
                    <a:pt x="16281" y="21600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2780161" y="1000210"/>
              <a:ext cx="15988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3563" y="21600"/>
                  </a:moveTo>
                  <a:cubicBezTo>
                    <a:pt x="1857" y="18000"/>
                    <a:pt x="152" y="14400"/>
                    <a:pt x="10" y="11700"/>
                  </a:cubicBezTo>
                  <a:cubicBezTo>
                    <a:pt x="-132" y="9000"/>
                    <a:pt x="1289" y="7200"/>
                    <a:pt x="5126" y="5400"/>
                  </a:cubicBezTo>
                  <a:cubicBezTo>
                    <a:pt x="8963" y="3600"/>
                    <a:pt x="15215" y="1800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641340" y="1324060"/>
              <a:ext cx="23304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" y="20439"/>
                    <a:pt x="942" y="19277"/>
                    <a:pt x="1511" y="18348"/>
                  </a:cubicBezTo>
                  <a:cubicBezTo>
                    <a:pt x="2080" y="17419"/>
                    <a:pt x="2747" y="16723"/>
                    <a:pt x="3394" y="15794"/>
                  </a:cubicBezTo>
                  <a:cubicBezTo>
                    <a:pt x="4041" y="14865"/>
                    <a:pt x="4669" y="13703"/>
                    <a:pt x="5356" y="12658"/>
                  </a:cubicBezTo>
                  <a:cubicBezTo>
                    <a:pt x="6043" y="11613"/>
                    <a:pt x="6788" y="10684"/>
                    <a:pt x="7514" y="9755"/>
                  </a:cubicBezTo>
                  <a:cubicBezTo>
                    <a:pt x="8240" y="8826"/>
                    <a:pt x="8946" y="7897"/>
                    <a:pt x="9809" y="7084"/>
                  </a:cubicBezTo>
                  <a:cubicBezTo>
                    <a:pt x="10672" y="6271"/>
                    <a:pt x="11693" y="5574"/>
                    <a:pt x="12566" y="4994"/>
                  </a:cubicBezTo>
                  <a:cubicBezTo>
                    <a:pt x="13439" y="4413"/>
                    <a:pt x="14165" y="3948"/>
                    <a:pt x="14900" y="3484"/>
                  </a:cubicBezTo>
                  <a:cubicBezTo>
                    <a:pt x="15636" y="3019"/>
                    <a:pt x="16381" y="2555"/>
                    <a:pt x="17215" y="2090"/>
                  </a:cubicBezTo>
                  <a:cubicBezTo>
                    <a:pt x="18049" y="1626"/>
                    <a:pt x="18971" y="1161"/>
                    <a:pt x="19717" y="813"/>
                  </a:cubicBezTo>
                  <a:cubicBezTo>
                    <a:pt x="20462" y="465"/>
                    <a:pt x="21031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698490" y="1355810"/>
              <a:ext cx="21590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21189"/>
                    <a:pt x="1440" y="20777"/>
                    <a:pt x="2181" y="20469"/>
                  </a:cubicBezTo>
                  <a:cubicBezTo>
                    <a:pt x="2922" y="20160"/>
                    <a:pt x="3685" y="19954"/>
                    <a:pt x="4500" y="19337"/>
                  </a:cubicBezTo>
                  <a:cubicBezTo>
                    <a:pt x="5315" y="18720"/>
                    <a:pt x="6184" y="17691"/>
                    <a:pt x="6999" y="16560"/>
                  </a:cubicBezTo>
                  <a:cubicBezTo>
                    <a:pt x="7814" y="15429"/>
                    <a:pt x="8576" y="14194"/>
                    <a:pt x="9402" y="12857"/>
                  </a:cubicBezTo>
                  <a:cubicBezTo>
                    <a:pt x="10228" y="11520"/>
                    <a:pt x="11118" y="10080"/>
                    <a:pt x="11986" y="8846"/>
                  </a:cubicBezTo>
                  <a:cubicBezTo>
                    <a:pt x="12854" y="7611"/>
                    <a:pt x="13701" y="6583"/>
                    <a:pt x="14506" y="5657"/>
                  </a:cubicBezTo>
                  <a:cubicBezTo>
                    <a:pt x="15311" y="4731"/>
                    <a:pt x="16073" y="3909"/>
                    <a:pt x="16952" y="3189"/>
                  </a:cubicBezTo>
                  <a:cubicBezTo>
                    <a:pt x="17831" y="2469"/>
                    <a:pt x="18826" y="1851"/>
                    <a:pt x="19620" y="1337"/>
                  </a:cubicBezTo>
                  <a:cubicBezTo>
                    <a:pt x="20414" y="823"/>
                    <a:pt x="21007" y="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790940" y="181060"/>
              <a:ext cx="25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097"/>
                    <a:pt x="3600" y="8193"/>
                    <a:pt x="7200" y="11793"/>
                  </a:cubicBezTo>
                  <a:cubicBezTo>
                    <a:pt x="10800" y="15393"/>
                    <a:pt x="16200" y="184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757364" y="145272"/>
              <a:ext cx="197295" cy="45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428" fill="norm" stroke="1" extrusionOk="0">
                  <a:moveTo>
                    <a:pt x="2196" y="9491"/>
                  </a:moveTo>
                  <a:cubicBezTo>
                    <a:pt x="1751" y="6791"/>
                    <a:pt x="1306" y="4091"/>
                    <a:pt x="1194" y="2491"/>
                  </a:cubicBezTo>
                  <a:cubicBezTo>
                    <a:pt x="1083" y="891"/>
                    <a:pt x="1306" y="391"/>
                    <a:pt x="2753" y="141"/>
                  </a:cubicBezTo>
                  <a:cubicBezTo>
                    <a:pt x="4201" y="-109"/>
                    <a:pt x="6873" y="-109"/>
                    <a:pt x="9879" y="841"/>
                  </a:cubicBezTo>
                  <a:cubicBezTo>
                    <a:pt x="12885" y="1791"/>
                    <a:pt x="16225" y="3691"/>
                    <a:pt x="18341" y="6091"/>
                  </a:cubicBezTo>
                  <a:cubicBezTo>
                    <a:pt x="20456" y="8491"/>
                    <a:pt x="21347" y="11391"/>
                    <a:pt x="20345" y="13791"/>
                  </a:cubicBezTo>
                  <a:cubicBezTo>
                    <a:pt x="19343" y="16191"/>
                    <a:pt x="16448" y="18091"/>
                    <a:pt x="13553" y="19291"/>
                  </a:cubicBezTo>
                  <a:cubicBezTo>
                    <a:pt x="10658" y="20491"/>
                    <a:pt x="7763" y="20991"/>
                    <a:pt x="5537" y="21241"/>
                  </a:cubicBezTo>
                  <a:cubicBezTo>
                    <a:pt x="3310" y="21491"/>
                    <a:pt x="1751" y="21491"/>
                    <a:pt x="860" y="21241"/>
                  </a:cubicBezTo>
                  <a:cubicBezTo>
                    <a:pt x="-30" y="20991"/>
                    <a:pt x="-253" y="20491"/>
                    <a:pt x="304" y="19941"/>
                  </a:cubicBezTo>
                  <a:cubicBezTo>
                    <a:pt x="860" y="19391"/>
                    <a:pt x="2196" y="18791"/>
                    <a:pt x="3533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102090" y="365210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102090" y="435060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4309524" y="113327"/>
              <a:ext cx="110067" cy="3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3677"/>
                  </a:moveTo>
                  <a:cubicBezTo>
                    <a:pt x="17932" y="2528"/>
                    <a:pt x="14671" y="1379"/>
                    <a:pt x="12022" y="747"/>
                  </a:cubicBezTo>
                  <a:cubicBezTo>
                    <a:pt x="9373" y="115"/>
                    <a:pt x="7335" y="0"/>
                    <a:pt x="5298" y="0"/>
                  </a:cubicBezTo>
                  <a:cubicBezTo>
                    <a:pt x="3260" y="0"/>
                    <a:pt x="1222" y="115"/>
                    <a:pt x="407" y="747"/>
                  </a:cubicBezTo>
                  <a:cubicBezTo>
                    <a:pt x="-408" y="1379"/>
                    <a:pt x="0" y="2528"/>
                    <a:pt x="2037" y="3849"/>
                  </a:cubicBezTo>
                  <a:cubicBezTo>
                    <a:pt x="4075" y="5170"/>
                    <a:pt x="7743" y="6664"/>
                    <a:pt x="9781" y="8272"/>
                  </a:cubicBezTo>
                  <a:cubicBezTo>
                    <a:pt x="11818" y="9881"/>
                    <a:pt x="12226" y="11604"/>
                    <a:pt x="11003" y="12868"/>
                  </a:cubicBezTo>
                  <a:cubicBezTo>
                    <a:pt x="9781" y="14132"/>
                    <a:pt x="6928" y="14936"/>
                    <a:pt x="4483" y="15453"/>
                  </a:cubicBezTo>
                  <a:cubicBezTo>
                    <a:pt x="2037" y="15970"/>
                    <a:pt x="0" y="16200"/>
                    <a:pt x="0" y="16717"/>
                  </a:cubicBezTo>
                  <a:cubicBezTo>
                    <a:pt x="0" y="17234"/>
                    <a:pt x="2037" y="18038"/>
                    <a:pt x="4686" y="18900"/>
                  </a:cubicBezTo>
                  <a:cubicBezTo>
                    <a:pt x="7335" y="19762"/>
                    <a:pt x="10596" y="20681"/>
                    <a:pt x="138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4445938" y="219160"/>
              <a:ext cx="126053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3079" y="0"/>
                  </a:moveTo>
                  <a:cubicBezTo>
                    <a:pt x="1639" y="584"/>
                    <a:pt x="199" y="1168"/>
                    <a:pt x="19" y="2043"/>
                  </a:cubicBezTo>
                  <a:cubicBezTo>
                    <a:pt x="-161" y="2919"/>
                    <a:pt x="919" y="4086"/>
                    <a:pt x="4699" y="7395"/>
                  </a:cubicBezTo>
                  <a:cubicBezTo>
                    <a:pt x="8479" y="10703"/>
                    <a:pt x="14959" y="16151"/>
                    <a:pt x="2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4455962" y="225510"/>
              <a:ext cx="14142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21224" y="0"/>
                  </a:moveTo>
                  <a:cubicBezTo>
                    <a:pt x="17412" y="2498"/>
                    <a:pt x="13600" y="4996"/>
                    <a:pt x="9948" y="7788"/>
                  </a:cubicBezTo>
                  <a:cubicBezTo>
                    <a:pt x="6295" y="10580"/>
                    <a:pt x="2800" y="13665"/>
                    <a:pt x="1212" y="16016"/>
                  </a:cubicBezTo>
                  <a:cubicBezTo>
                    <a:pt x="-376" y="18367"/>
                    <a:pt x="-58" y="19984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4660890" y="466810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832340" y="46681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5156190" y="447760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5499090" y="212810"/>
              <a:ext cx="241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3927"/>
                    <a:pt x="7579" y="7855"/>
                    <a:pt x="11179" y="11455"/>
                  </a:cubicBezTo>
                  <a:cubicBezTo>
                    <a:pt x="14779" y="15055"/>
                    <a:pt x="18189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587990" y="162010"/>
              <a:ext cx="1651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124"/>
                    <a:pt x="18831" y="248"/>
                    <a:pt x="17031" y="1303"/>
                  </a:cubicBezTo>
                  <a:cubicBezTo>
                    <a:pt x="15231" y="2359"/>
                    <a:pt x="13015" y="4345"/>
                    <a:pt x="10385" y="7138"/>
                  </a:cubicBezTo>
                  <a:cubicBezTo>
                    <a:pt x="7754" y="9931"/>
                    <a:pt x="4708" y="13531"/>
                    <a:pt x="2908" y="16076"/>
                  </a:cubicBezTo>
                  <a:cubicBezTo>
                    <a:pt x="1108" y="18621"/>
                    <a:pt x="554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759440" y="421651"/>
              <a:ext cx="120651" cy="8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89" fill="norm" stroke="1" extrusionOk="0">
                  <a:moveTo>
                    <a:pt x="0" y="4690"/>
                  </a:moveTo>
                  <a:cubicBezTo>
                    <a:pt x="758" y="12224"/>
                    <a:pt x="1516" y="19759"/>
                    <a:pt x="2274" y="20262"/>
                  </a:cubicBezTo>
                  <a:cubicBezTo>
                    <a:pt x="3032" y="20764"/>
                    <a:pt x="3789" y="14234"/>
                    <a:pt x="4737" y="9713"/>
                  </a:cubicBezTo>
                  <a:cubicBezTo>
                    <a:pt x="5684" y="5192"/>
                    <a:pt x="6821" y="2680"/>
                    <a:pt x="8337" y="1173"/>
                  </a:cubicBezTo>
                  <a:cubicBezTo>
                    <a:pt x="9853" y="-334"/>
                    <a:pt x="11747" y="-836"/>
                    <a:pt x="14021" y="2429"/>
                  </a:cubicBezTo>
                  <a:cubicBezTo>
                    <a:pt x="16295" y="5694"/>
                    <a:pt x="18947" y="12727"/>
                    <a:pt x="21600" y="19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956290" y="149310"/>
              <a:ext cx="81609" cy="40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18" fill="norm" stroke="1" extrusionOk="0">
                  <a:moveTo>
                    <a:pt x="0" y="668"/>
                  </a:moveTo>
                  <a:cubicBezTo>
                    <a:pt x="2215" y="334"/>
                    <a:pt x="4431" y="0"/>
                    <a:pt x="6923" y="0"/>
                  </a:cubicBezTo>
                  <a:cubicBezTo>
                    <a:pt x="9415" y="0"/>
                    <a:pt x="12185" y="334"/>
                    <a:pt x="14123" y="1225"/>
                  </a:cubicBezTo>
                  <a:cubicBezTo>
                    <a:pt x="16062" y="2115"/>
                    <a:pt x="17169" y="3563"/>
                    <a:pt x="16338" y="5010"/>
                  </a:cubicBezTo>
                  <a:cubicBezTo>
                    <a:pt x="15508" y="6458"/>
                    <a:pt x="12738" y="7905"/>
                    <a:pt x="12462" y="9186"/>
                  </a:cubicBezTo>
                  <a:cubicBezTo>
                    <a:pt x="12185" y="10466"/>
                    <a:pt x="14400" y="11579"/>
                    <a:pt x="16615" y="12860"/>
                  </a:cubicBezTo>
                  <a:cubicBezTo>
                    <a:pt x="18831" y="14140"/>
                    <a:pt x="21046" y="15588"/>
                    <a:pt x="21323" y="16868"/>
                  </a:cubicBezTo>
                  <a:cubicBezTo>
                    <a:pt x="21600" y="18148"/>
                    <a:pt x="19938" y="19262"/>
                    <a:pt x="18000" y="20041"/>
                  </a:cubicBezTo>
                  <a:cubicBezTo>
                    <a:pt x="16062" y="20821"/>
                    <a:pt x="13846" y="21266"/>
                    <a:pt x="12462" y="21433"/>
                  </a:cubicBezTo>
                  <a:cubicBezTo>
                    <a:pt x="11077" y="21600"/>
                    <a:pt x="10523" y="21489"/>
                    <a:pt x="9969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6201030" y="320760"/>
              <a:ext cx="28231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639" y="21600"/>
                  </a:moveTo>
                  <a:cubicBezTo>
                    <a:pt x="1833" y="21600"/>
                    <a:pt x="1027" y="21600"/>
                    <a:pt x="544" y="20743"/>
                  </a:cubicBezTo>
                  <a:cubicBezTo>
                    <a:pt x="60" y="19886"/>
                    <a:pt x="-101" y="18171"/>
                    <a:pt x="60" y="15600"/>
                  </a:cubicBezTo>
                  <a:cubicBezTo>
                    <a:pt x="221" y="13029"/>
                    <a:pt x="705" y="9600"/>
                    <a:pt x="1269" y="7200"/>
                  </a:cubicBezTo>
                  <a:cubicBezTo>
                    <a:pt x="1833" y="4800"/>
                    <a:pt x="2478" y="3429"/>
                    <a:pt x="3526" y="3943"/>
                  </a:cubicBezTo>
                  <a:cubicBezTo>
                    <a:pt x="4574" y="4457"/>
                    <a:pt x="6024" y="6857"/>
                    <a:pt x="7556" y="9429"/>
                  </a:cubicBezTo>
                  <a:cubicBezTo>
                    <a:pt x="9087" y="12000"/>
                    <a:pt x="10699" y="14743"/>
                    <a:pt x="11908" y="16114"/>
                  </a:cubicBezTo>
                  <a:cubicBezTo>
                    <a:pt x="13117" y="17486"/>
                    <a:pt x="13923" y="17486"/>
                    <a:pt x="15454" y="14571"/>
                  </a:cubicBezTo>
                  <a:cubicBezTo>
                    <a:pt x="16986" y="11657"/>
                    <a:pt x="19242" y="5829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6222990" y="21281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229340" y="14296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318240" y="153216"/>
              <a:ext cx="12437" cy="12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982" fill="norm" stroke="1" extrusionOk="0">
                  <a:moveTo>
                    <a:pt x="0" y="12296"/>
                  </a:moveTo>
                  <a:cubicBezTo>
                    <a:pt x="0" y="14096"/>
                    <a:pt x="0" y="15896"/>
                    <a:pt x="1800" y="17696"/>
                  </a:cubicBezTo>
                  <a:cubicBezTo>
                    <a:pt x="3600" y="19496"/>
                    <a:pt x="7200" y="21296"/>
                    <a:pt x="9000" y="20936"/>
                  </a:cubicBezTo>
                  <a:cubicBezTo>
                    <a:pt x="10800" y="20576"/>
                    <a:pt x="10800" y="18056"/>
                    <a:pt x="12600" y="14996"/>
                  </a:cubicBezTo>
                  <a:cubicBezTo>
                    <a:pt x="14400" y="11936"/>
                    <a:pt x="18000" y="8336"/>
                    <a:pt x="19800" y="5636"/>
                  </a:cubicBezTo>
                  <a:cubicBezTo>
                    <a:pt x="21600" y="2936"/>
                    <a:pt x="21600" y="1136"/>
                    <a:pt x="19800" y="416"/>
                  </a:cubicBezTo>
                  <a:cubicBezTo>
                    <a:pt x="18000" y="-304"/>
                    <a:pt x="14400" y="56"/>
                    <a:pt x="10800" y="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357787" y="0"/>
              <a:ext cx="105999" cy="29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98" fill="norm" stroke="1" extrusionOk="0">
                  <a:moveTo>
                    <a:pt x="17499" y="14225"/>
                  </a:moveTo>
                  <a:cubicBezTo>
                    <a:pt x="16229" y="13604"/>
                    <a:pt x="14958" y="12982"/>
                    <a:pt x="13264" y="12827"/>
                  </a:cubicBezTo>
                  <a:cubicBezTo>
                    <a:pt x="11570" y="12671"/>
                    <a:pt x="9452" y="12982"/>
                    <a:pt x="7123" y="13915"/>
                  </a:cubicBezTo>
                  <a:cubicBezTo>
                    <a:pt x="4793" y="14847"/>
                    <a:pt x="2252" y="16401"/>
                    <a:pt x="982" y="17722"/>
                  </a:cubicBezTo>
                  <a:cubicBezTo>
                    <a:pt x="-289" y="19043"/>
                    <a:pt x="-289" y="20130"/>
                    <a:pt x="770" y="20752"/>
                  </a:cubicBezTo>
                  <a:cubicBezTo>
                    <a:pt x="1829" y="21374"/>
                    <a:pt x="3946" y="21529"/>
                    <a:pt x="5852" y="21296"/>
                  </a:cubicBezTo>
                  <a:cubicBezTo>
                    <a:pt x="7758" y="21063"/>
                    <a:pt x="9452" y="20441"/>
                    <a:pt x="11782" y="17566"/>
                  </a:cubicBezTo>
                  <a:cubicBezTo>
                    <a:pt x="14111" y="14692"/>
                    <a:pt x="17076" y="9564"/>
                    <a:pt x="18770" y="6533"/>
                  </a:cubicBezTo>
                  <a:cubicBezTo>
                    <a:pt x="20464" y="3503"/>
                    <a:pt x="20887" y="2571"/>
                    <a:pt x="21099" y="1716"/>
                  </a:cubicBezTo>
                  <a:cubicBezTo>
                    <a:pt x="21311" y="861"/>
                    <a:pt x="21311" y="84"/>
                    <a:pt x="20252" y="7"/>
                  </a:cubicBezTo>
                  <a:cubicBezTo>
                    <a:pt x="19193" y="-71"/>
                    <a:pt x="17076" y="551"/>
                    <a:pt x="15593" y="3037"/>
                  </a:cubicBezTo>
                  <a:cubicBezTo>
                    <a:pt x="14111" y="5523"/>
                    <a:pt x="13264" y="9874"/>
                    <a:pt x="13687" y="12827"/>
                  </a:cubicBezTo>
                  <a:cubicBezTo>
                    <a:pt x="14111" y="15779"/>
                    <a:pt x="15805" y="17333"/>
                    <a:pt x="17499" y="18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673840" y="130260"/>
              <a:ext cx="1206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4800"/>
                    <a:pt x="7579" y="9600"/>
                    <a:pt x="11179" y="13200"/>
                  </a:cubicBezTo>
                  <a:cubicBezTo>
                    <a:pt x="14779" y="16800"/>
                    <a:pt x="1818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6667490" y="104860"/>
              <a:ext cx="215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94" y="1296"/>
                    <a:pt x="17788" y="2592"/>
                    <a:pt x="15035" y="5256"/>
                  </a:cubicBezTo>
                  <a:cubicBezTo>
                    <a:pt x="12282" y="7920"/>
                    <a:pt x="8682" y="11952"/>
                    <a:pt x="6035" y="14904"/>
                  </a:cubicBezTo>
                  <a:cubicBezTo>
                    <a:pt x="3388" y="17856"/>
                    <a:pt x="1694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317490" y="3298910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753"/>
                    <a:pt x="4800" y="5506"/>
                    <a:pt x="7800" y="8788"/>
                  </a:cubicBezTo>
                  <a:cubicBezTo>
                    <a:pt x="10800" y="12071"/>
                    <a:pt x="14400" y="15882"/>
                    <a:pt x="16800" y="18106"/>
                  </a:cubicBezTo>
                  <a:cubicBezTo>
                    <a:pt x="19200" y="20329"/>
                    <a:pt x="20400" y="209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Shape"/>
            <p:cNvSpPr/>
            <p:nvPr/>
          </p:nvSpPr>
          <p:spPr>
            <a:xfrm>
              <a:off x="479913" y="3616410"/>
              <a:ext cx="24279" cy="42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57" h="20771" fill="norm" stroke="1" extrusionOk="0">
                  <a:moveTo>
                    <a:pt x="2102" y="0"/>
                  </a:moveTo>
                  <a:cubicBezTo>
                    <a:pt x="441" y="5143"/>
                    <a:pt x="-1221" y="10286"/>
                    <a:pt x="1271" y="14400"/>
                  </a:cubicBezTo>
                  <a:cubicBezTo>
                    <a:pt x="3764" y="18514"/>
                    <a:pt x="10410" y="21600"/>
                    <a:pt x="14564" y="20571"/>
                  </a:cubicBezTo>
                  <a:cubicBezTo>
                    <a:pt x="18717" y="19543"/>
                    <a:pt x="20379" y="14400"/>
                    <a:pt x="17887" y="10286"/>
                  </a:cubicBezTo>
                  <a:cubicBezTo>
                    <a:pt x="15394" y="6171"/>
                    <a:pt x="8748" y="3086"/>
                    <a:pt x="21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90716" y="3306209"/>
              <a:ext cx="201475" cy="416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63" fill="norm" stroke="1" extrusionOk="0">
                  <a:moveTo>
                    <a:pt x="21417" y="933"/>
                  </a:moveTo>
                  <a:cubicBezTo>
                    <a:pt x="20742" y="496"/>
                    <a:pt x="20067" y="60"/>
                    <a:pt x="18267" y="6"/>
                  </a:cubicBezTo>
                  <a:cubicBezTo>
                    <a:pt x="16467" y="-49"/>
                    <a:pt x="13542" y="278"/>
                    <a:pt x="10504" y="1587"/>
                  </a:cubicBezTo>
                  <a:cubicBezTo>
                    <a:pt x="7467" y="2896"/>
                    <a:pt x="4317" y="5187"/>
                    <a:pt x="2404" y="8024"/>
                  </a:cubicBezTo>
                  <a:cubicBezTo>
                    <a:pt x="492" y="10860"/>
                    <a:pt x="-183" y="14242"/>
                    <a:pt x="42" y="16478"/>
                  </a:cubicBezTo>
                  <a:cubicBezTo>
                    <a:pt x="267" y="18715"/>
                    <a:pt x="1392" y="19806"/>
                    <a:pt x="3642" y="20515"/>
                  </a:cubicBezTo>
                  <a:cubicBezTo>
                    <a:pt x="5892" y="21224"/>
                    <a:pt x="9267" y="21551"/>
                    <a:pt x="11742" y="21442"/>
                  </a:cubicBezTo>
                  <a:cubicBezTo>
                    <a:pt x="14217" y="21333"/>
                    <a:pt x="15792" y="20787"/>
                    <a:pt x="17367" y="20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093745" y="3543073"/>
              <a:ext cx="81541" cy="140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0734" fill="norm" stroke="1" extrusionOk="0">
                  <a:moveTo>
                    <a:pt x="15803" y="1455"/>
                  </a:moveTo>
                  <a:cubicBezTo>
                    <a:pt x="13103" y="516"/>
                    <a:pt x="10403" y="-423"/>
                    <a:pt x="7703" y="203"/>
                  </a:cubicBezTo>
                  <a:cubicBezTo>
                    <a:pt x="5003" y="829"/>
                    <a:pt x="2303" y="3020"/>
                    <a:pt x="953" y="5838"/>
                  </a:cubicBezTo>
                  <a:cubicBezTo>
                    <a:pt x="-397" y="8655"/>
                    <a:pt x="-397" y="12099"/>
                    <a:pt x="1493" y="14916"/>
                  </a:cubicBezTo>
                  <a:cubicBezTo>
                    <a:pt x="3383" y="17734"/>
                    <a:pt x="7163" y="19925"/>
                    <a:pt x="10403" y="20551"/>
                  </a:cubicBezTo>
                  <a:cubicBezTo>
                    <a:pt x="13643" y="21177"/>
                    <a:pt x="16343" y="20238"/>
                    <a:pt x="18233" y="17107"/>
                  </a:cubicBezTo>
                  <a:cubicBezTo>
                    <a:pt x="20123" y="13977"/>
                    <a:pt x="21203" y="8655"/>
                    <a:pt x="20663" y="5525"/>
                  </a:cubicBezTo>
                  <a:cubicBezTo>
                    <a:pt x="20123" y="2394"/>
                    <a:pt x="17963" y="1455"/>
                    <a:pt x="15533" y="1299"/>
                  </a:cubicBezTo>
                  <a:cubicBezTo>
                    <a:pt x="13103" y="1142"/>
                    <a:pt x="10403" y="1768"/>
                    <a:pt x="7703" y="2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263640" y="3536212"/>
              <a:ext cx="190501" cy="134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0" fill="norm" stroke="1" extrusionOk="0">
                  <a:moveTo>
                    <a:pt x="0" y="1600"/>
                  </a:moveTo>
                  <a:cubicBezTo>
                    <a:pt x="480" y="6836"/>
                    <a:pt x="960" y="12072"/>
                    <a:pt x="960" y="15672"/>
                  </a:cubicBezTo>
                  <a:cubicBezTo>
                    <a:pt x="960" y="19272"/>
                    <a:pt x="480" y="21236"/>
                    <a:pt x="240" y="20745"/>
                  </a:cubicBezTo>
                  <a:cubicBezTo>
                    <a:pt x="0" y="20254"/>
                    <a:pt x="0" y="17309"/>
                    <a:pt x="600" y="14036"/>
                  </a:cubicBezTo>
                  <a:cubicBezTo>
                    <a:pt x="1200" y="10763"/>
                    <a:pt x="2400" y="7163"/>
                    <a:pt x="3600" y="5036"/>
                  </a:cubicBezTo>
                  <a:cubicBezTo>
                    <a:pt x="4800" y="2909"/>
                    <a:pt x="6000" y="2254"/>
                    <a:pt x="7200" y="2581"/>
                  </a:cubicBezTo>
                  <a:cubicBezTo>
                    <a:pt x="8400" y="2909"/>
                    <a:pt x="9600" y="4218"/>
                    <a:pt x="10200" y="5854"/>
                  </a:cubicBezTo>
                  <a:cubicBezTo>
                    <a:pt x="10800" y="7491"/>
                    <a:pt x="10800" y="9454"/>
                    <a:pt x="10800" y="11254"/>
                  </a:cubicBezTo>
                  <a:cubicBezTo>
                    <a:pt x="10800" y="13054"/>
                    <a:pt x="10800" y="14691"/>
                    <a:pt x="11160" y="14363"/>
                  </a:cubicBezTo>
                  <a:cubicBezTo>
                    <a:pt x="11520" y="14036"/>
                    <a:pt x="12240" y="11745"/>
                    <a:pt x="12960" y="9781"/>
                  </a:cubicBezTo>
                  <a:cubicBezTo>
                    <a:pt x="13680" y="7818"/>
                    <a:pt x="14400" y="6181"/>
                    <a:pt x="15120" y="4545"/>
                  </a:cubicBezTo>
                  <a:cubicBezTo>
                    <a:pt x="15840" y="2909"/>
                    <a:pt x="16560" y="1272"/>
                    <a:pt x="17520" y="454"/>
                  </a:cubicBezTo>
                  <a:cubicBezTo>
                    <a:pt x="18480" y="-364"/>
                    <a:pt x="19680" y="-364"/>
                    <a:pt x="20400" y="2909"/>
                  </a:cubicBezTo>
                  <a:cubicBezTo>
                    <a:pt x="21120" y="6181"/>
                    <a:pt x="21360" y="12727"/>
                    <a:pt x="21600" y="19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486316" y="3497471"/>
              <a:ext cx="116321" cy="42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62" fill="norm" stroke="1" extrusionOk="0">
                  <a:moveTo>
                    <a:pt x="9179" y="5071"/>
                  </a:moveTo>
                  <a:cubicBezTo>
                    <a:pt x="6865" y="7220"/>
                    <a:pt x="4551" y="9370"/>
                    <a:pt x="3201" y="11841"/>
                  </a:cubicBezTo>
                  <a:cubicBezTo>
                    <a:pt x="1851" y="14313"/>
                    <a:pt x="1465" y="17107"/>
                    <a:pt x="1079" y="18880"/>
                  </a:cubicBezTo>
                  <a:cubicBezTo>
                    <a:pt x="693" y="20653"/>
                    <a:pt x="308" y="21406"/>
                    <a:pt x="115" y="21459"/>
                  </a:cubicBezTo>
                  <a:cubicBezTo>
                    <a:pt x="-78" y="21513"/>
                    <a:pt x="-78" y="20868"/>
                    <a:pt x="501" y="18773"/>
                  </a:cubicBezTo>
                  <a:cubicBezTo>
                    <a:pt x="1079" y="16677"/>
                    <a:pt x="2236" y="13131"/>
                    <a:pt x="3201" y="10229"/>
                  </a:cubicBezTo>
                  <a:cubicBezTo>
                    <a:pt x="4165" y="7328"/>
                    <a:pt x="4936" y="5071"/>
                    <a:pt x="5708" y="3567"/>
                  </a:cubicBezTo>
                  <a:cubicBezTo>
                    <a:pt x="6479" y="2062"/>
                    <a:pt x="7251" y="1310"/>
                    <a:pt x="8601" y="773"/>
                  </a:cubicBezTo>
                  <a:cubicBezTo>
                    <a:pt x="9951" y="235"/>
                    <a:pt x="11879" y="-87"/>
                    <a:pt x="13615" y="20"/>
                  </a:cubicBezTo>
                  <a:cubicBezTo>
                    <a:pt x="15351" y="128"/>
                    <a:pt x="16893" y="665"/>
                    <a:pt x="18436" y="1686"/>
                  </a:cubicBezTo>
                  <a:cubicBezTo>
                    <a:pt x="19979" y="2707"/>
                    <a:pt x="21522" y="4212"/>
                    <a:pt x="21136" y="5447"/>
                  </a:cubicBezTo>
                  <a:cubicBezTo>
                    <a:pt x="20751" y="6683"/>
                    <a:pt x="18436" y="7650"/>
                    <a:pt x="16122" y="8241"/>
                  </a:cubicBezTo>
                  <a:cubicBezTo>
                    <a:pt x="13808" y="8832"/>
                    <a:pt x="11493" y="9047"/>
                    <a:pt x="10336" y="8886"/>
                  </a:cubicBezTo>
                  <a:cubicBezTo>
                    <a:pt x="9179" y="8725"/>
                    <a:pt x="9179" y="8188"/>
                    <a:pt x="9179" y="7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638290" y="3290242"/>
              <a:ext cx="387351" cy="372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4694"/>
                  </a:moveTo>
                  <a:cubicBezTo>
                    <a:pt x="472" y="15180"/>
                    <a:pt x="944" y="15665"/>
                    <a:pt x="1062" y="16515"/>
                  </a:cubicBezTo>
                  <a:cubicBezTo>
                    <a:pt x="1180" y="17364"/>
                    <a:pt x="944" y="18578"/>
                    <a:pt x="826" y="19488"/>
                  </a:cubicBezTo>
                  <a:cubicBezTo>
                    <a:pt x="708" y="20398"/>
                    <a:pt x="708" y="21005"/>
                    <a:pt x="1003" y="21247"/>
                  </a:cubicBezTo>
                  <a:cubicBezTo>
                    <a:pt x="1298" y="21490"/>
                    <a:pt x="1889" y="21369"/>
                    <a:pt x="2361" y="21005"/>
                  </a:cubicBezTo>
                  <a:cubicBezTo>
                    <a:pt x="2833" y="20641"/>
                    <a:pt x="3187" y="20034"/>
                    <a:pt x="3482" y="19427"/>
                  </a:cubicBezTo>
                  <a:cubicBezTo>
                    <a:pt x="3777" y="18820"/>
                    <a:pt x="4013" y="18214"/>
                    <a:pt x="4367" y="18153"/>
                  </a:cubicBezTo>
                  <a:cubicBezTo>
                    <a:pt x="4721" y="18092"/>
                    <a:pt x="5193" y="18578"/>
                    <a:pt x="5725" y="18820"/>
                  </a:cubicBezTo>
                  <a:cubicBezTo>
                    <a:pt x="6256" y="19063"/>
                    <a:pt x="6846" y="19063"/>
                    <a:pt x="7672" y="18396"/>
                  </a:cubicBezTo>
                  <a:cubicBezTo>
                    <a:pt x="8498" y="17728"/>
                    <a:pt x="9561" y="16393"/>
                    <a:pt x="10859" y="14088"/>
                  </a:cubicBezTo>
                  <a:cubicBezTo>
                    <a:pt x="12157" y="11782"/>
                    <a:pt x="13692" y="8506"/>
                    <a:pt x="14695" y="6261"/>
                  </a:cubicBezTo>
                  <a:cubicBezTo>
                    <a:pt x="15698" y="4016"/>
                    <a:pt x="16170" y="2802"/>
                    <a:pt x="16525" y="1771"/>
                  </a:cubicBezTo>
                  <a:cubicBezTo>
                    <a:pt x="16879" y="739"/>
                    <a:pt x="17115" y="-110"/>
                    <a:pt x="16879" y="11"/>
                  </a:cubicBezTo>
                  <a:cubicBezTo>
                    <a:pt x="16643" y="133"/>
                    <a:pt x="15934" y="1225"/>
                    <a:pt x="15108" y="3348"/>
                  </a:cubicBezTo>
                  <a:cubicBezTo>
                    <a:pt x="14282" y="5472"/>
                    <a:pt x="13338" y="8627"/>
                    <a:pt x="12807" y="10872"/>
                  </a:cubicBezTo>
                  <a:cubicBezTo>
                    <a:pt x="12275" y="13117"/>
                    <a:pt x="12157" y="14452"/>
                    <a:pt x="12098" y="15483"/>
                  </a:cubicBezTo>
                  <a:cubicBezTo>
                    <a:pt x="12039" y="16515"/>
                    <a:pt x="12039" y="17243"/>
                    <a:pt x="12275" y="17789"/>
                  </a:cubicBezTo>
                  <a:cubicBezTo>
                    <a:pt x="12511" y="18335"/>
                    <a:pt x="12984" y="18699"/>
                    <a:pt x="13574" y="18820"/>
                  </a:cubicBezTo>
                  <a:cubicBezTo>
                    <a:pt x="14164" y="18942"/>
                    <a:pt x="14872" y="18820"/>
                    <a:pt x="15816" y="18092"/>
                  </a:cubicBezTo>
                  <a:cubicBezTo>
                    <a:pt x="16761" y="17364"/>
                    <a:pt x="17941" y="16029"/>
                    <a:pt x="18649" y="14998"/>
                  </a:cubicBezTo>
                  <a:cubicBezTo>
                    <a:pt x="19357" y="13966"/>
                    <a:pt x="19593" y="13238"/>
                    <a:pt x="19416" y="12935"/>
                  </a:cubicBezTo>
                  <a:cubicBezTo>
                    <a:pt x="19239" y="12632"/>
                    <a:pt x="18649" y="12753"/>
                    <a:pt x="17882" y="13602"/>
                  </a:cubicBezTo>
                  <a:cubicBezTo>
                    <a:pt x="17115" y="14452"/>
                    <a:pt x="16170" y="16029"/>
                    <a:pt x="15698" y="17182"/>
                  </a:cubicBezTo>
                  <a:cubicBezTo>
                    <a:pt x="15226" y="18335"/>
                    <a:pt x="15226" y="19063"/>
                    <a:pt x="15757" y="19609"/>
                  </a:cubicBezTo>
                  <a:cubicBezTo>
                    <a:pt x="16289" y="20155"/>
                    <a:pt x="17351" y="20519"/>
                    <a:pt x="18413" y="20519"/>
                  </a:cubicBezTo>
                  <a:cubicBezTo>
                    <a:pt x="19475" y="20519"/>
                    <a:pt x="20538" y="20155"/>
                    <a:pt x="21600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841490" y="3387810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2774940" y="3413210"/>
              <a:ext cx="635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445"/>
                    <a:pt x="12960" y="4891"/>
                    <a:pt x="10080" y="8151"/>
                  </a:cubicBezTo>
                  <a:cubicBezTo>
                    <a:pt x="7200" y="11411"/>
                    <a:pt x="5760" y="15487"/>
                    <a:pt x="4320" y="17864"/>
                  </a:cubicBezTo>
                  <a:cubicBezTo>
                    <a:pt x="2880" y="20242"/>
                    <a:pt x="1440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2768590" y="3381460"/>
              <a:ext cx="2540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7673"/>
                    <a:pt x="1440" y="13745"/>
                    <a:pt x="4320" y="10145"/>
                  </a:cubicBezTo>
                  <a:cubicBezTo>
                    <a:pt x="7200" y="6545"/>
                    <a:pt x="12240" y="3273"/>
                    <a:pt x="15480" y="1636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2781290" y="3502110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5709"/>
                    <a:pt x="11040" y="9818"/>
                    <a:pt x="14640" y="6218"/>
                  </a:cubicBezTo>
                  <a:cubicBezTo>
                    <a:pt x="18240" y="2618"/>
                    <a:pt x="1992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2882890" y="3687202"/>
              <a:ext cx="95251" cy="8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857"/>
                  </a:moveTo>
                  <a:cubicBezTo>
                    <a:pt x="1920" y="1314"/>
                    <a:pt x="3840" y="-229"/>
                    <a:pt x="5760" y="28"/>
                  </a:cubicBezTo>
                  <a:cubicBezTo>
                    <a:pt x="7680" y="285"/>
                    <a:pt x="9600" y="2342"/>
                    <a:pt x="12240" y="6200"/>
                  </a:cubicBezTo>
                  <a:cubicBezTo>
                    <a:pt x="14880" y="10057"/>
                    <a:pt x="18240" y="15714"/>
                    <a:pt x="21600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914640" y="3705310"/>
              <a:ext cx="1079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4985"/>
                    <a:pt x="10588" y="9969"/>
                    <a:pt x="6988" y="13569"/>
                  </a:cubicBezTo>
                  <a:cubicBezTo>
                    <a:pt x="3388" y="17169"/>
                    <a:pt x="1694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81721" y="4665296"/>
              <a:ext cx="251670" cy="29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30" fill="norm" stroke="1" extrusionOk="0">
                  <a:moveTo>
                    <a:pt x="882" y="4938"/>
                  </a:moveTo>
                  <a:cubicBezTo>
                    <a:pt x="342" y="4177"/>
                    <a:pt x="-198" y="3417"/>
                    <a:pt x="72" y="2656"/>
                  </a:cubicBezTo>
                  <a:cubicBezTo>
                    <a:pt x="342" y="1896"/>
                    <a:pt x="1422" y="1135"/>
                    <a:pt x="3762" y="603"/>
                  </a:cubicBezTo>
                  <a:cubicBezTo>
                    <a:pt x="6102" y="70"/>
                    <a:pt x="9702" y="-234"/>
                    <a:pt x="11952" y="222"/>
                  </a:cubicBezTo>
                  <a:cubicBezTo>
                    <a:pt x="14202" y="679"/>
                    <a:pt x="15102" y="1896"/>
                    <a:pt x="14382" y="4634"/>
                  </a:cubicBezTo>
                  <a:cubicBezTo>
                    <a:pt x="13662" y="7372"/>
                    <a:pt x="11322" y="11631"/>
                    <a:pt x="9612" y="14293"/>
                  </a:cubicBezTo>
                  <a:cubicBezTo>
                    <a:pt x="7902" y="16955"/>
                    <a:pt x="6822" y="18020"/>
                    <a:pt x="6192" y="18932"/>
                  </a:cubicBezTo>
                  <a:cubicBezTo>
                    <a:pt x="5562" y="19845"/>
                    <a:pt x="5382" y="20605"/>
                    <a:pt x="5832" y="20986"/>
                  </a:cubicBezTo>
                  <a:cubicBezTo>
                    <a:pt x="6282" y="21366"/>
                    <a:pt x="7362" y="21366"/>
                    <a:pt x="10062" y="21290"/>
                  </a:cubicBezTo>
                  <a:cubicBezTo>
                    <a:pt x="12762" y="21214"/>
                    <a:pt x="17082" y="21062"/>
                    <a:pt x="21402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98490" y="4905460"/>
              <a:ext cx="38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075837" y="4596562"/>
              <a:ext cx="279615" cy="371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176" fill="norm" stroke="1" extrusionOk="0">
                  <a:moveTo>
                    <a:pt x="13335" y="3854"/>
                  </a:moveTo>
                  <a:cubicBezTo>
                    <a:pt x="13174" y="3251"/>
                    <a:pt x="13013" y="2647"/>
                    <a:pt x="12610" y="1984"/>
                  </a:cubicBezTo>
                  <a:cubicBezTo>
                    <a:pt x="12207" y="1320"/>
                    <a:pt x="11562" y="596"/>
                    <a:pt x="10837" y="234"/>
                  </a:cubicBezTo>
                  <a:cubicBezTo>
                    <a:pt x="10111" y="-128"/>
                    <a:pt x="9305" y="-128"/>
                    <a:pt x="8016" y="656"/>
                  </a:cubicBezTo>
                  <a:cubicBezTo>
                    <a:pt x="6726" y="1441"/>
                    <a:pt x="4953" y="3009"/>
                    <a:pt x="3341" y="5664"/>
                  </a:cubicBezTo>
                  <a:cubicBezTo>
                    <a:pt x="1729" y="8319"/>
                    <a:pt x="279" y="12060"/>
                    <a:pt x="37" y="14895"/>
                  </a:cubicBezTo>
                  <a:cubicBezTo>
                    <a:pt x="-205" y="17731"/>
                    <a:pt x="762" y="19662"/>
                    <a:pt x="2777" y="20567"/>
                  </a:cubicBezTo>
                  <a:cubicBezTo>
                    <a:pt x="4792" y="21472"/>
                    <a:pt x="7855" y="21351"/>
                    <a:pt x="10514" y="20326"/>
                  </a:cubicBezTo>
                  <a:cubicBezTo>
                    <a:pt x="13174" y="19300"/>
                    <a:pt x="15431" y="17369"/>
                    <a:pt x="16559" y="16102"/>
                  </a:cubicBezTo>
                  <a:cubicBezTo>
                    <a:pt x="17688" y="14835"/>
                    <a:pt x="17688" y="14232"/>
                    <a:pt x="17285" y="13870"/>
                  </a:cubicBezTo>
                  <a:cubicBezTo>
                    <a:pt x="16882" y="13508"/>
                    <a:pt x="16076" y="13387"/>
                    <a:pt x="15270" y="13447"/>
                  </a:cubicBezTo>
                  <a:cubicBezTo>
                    <a:pt x="14464" y="13508"/>
                    <a:pt x="13658" y="13749"/>
                    <a:pt x="13013" y="14171"/>
                  </a:cubicBezTo>
                  <a:cubicBezTo>
                    <a:pt x="12368" y="14594"/>
                    <a:pt x="11885" y="15197"/>
                    <a:pt x="11643" y="15861"/>
                  </a:cubicBezTo>
                  <a:cubicBezTo>
                    <a:pt x="11401" y="16525"/>
                    <a:pt x="11401" y="17249"/>
                    <a:pt x="11643" y="17852"/>
                  </a:cubicBezTo>
                  <a:cubicBezTo>
                    <a:pt x="11885" y="18455"/>
                    <a:pt x="12368" y="18938"/>
                    <a:pt x="13094" y="19300"/>
                  </a:cubicBezTo>
                  <a:cubicBezTo>
                    <a:pt x="13819" y="19662"/>
                    <a:pt x="14786" y="19903"/>
                    <a:pt x="15753" y="20024"/>
                  </a:cubicBezTo>
                  <a:cubicBezTo>
                    <a:pt x="16720" y="20145"/>
                    <a:pt x="17688" y="20145"/>
                    <a:pt x="18574" y="19903"/>
                  </a:cubicBezTo>
                  <a:cubicBezTo>
                    <a:pt x="19461" y="19662"/>
                    <a:pt x="20267" y="19179"/>
                    <a:pt x="20750" y="18335"/>
                  </a:cubicBezTo>
                  <a:cubicBezTo>
                    <a:pt x="21234" y="17490"/>
                    <a:pt x="21395" y="16283"/>
                    <a:pt x="21234" y="15378"/>
                  </a:cubicBezTo>
                  <a:cubicBezTo>
                    <a:pt x="21073" y="14473"/>
                    <a:pt x="20589" y="13870"/>
                    <a:pt x="19944" y="13447"/>
                  </a:cubicBezTo>
                  <a:cubicBezTo>
                    <a:pt x="19299" y="13025"/>
                    <a:pt x="18494" y="12784"/>
                    <a:pt x="18494" y="12904"/>
                  </a:cubicBezTo>
                  <a:cubicBezTo>
                    <a:pt x="18494" y="13025"/>
                    <a:pt x="19299" y="13508"/>
                    <a:pt x="20105" y="13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384290" y="4817557"/>
              <a:ext cx="228601" cy="16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3193"/>
                  </a:moveTo>
                  <a:cubicBezTo>
                    <a:pt x="800" y="2085"/>
                    <a:pt x="1600" y="978"/>
                    <a:pt x="2400" y="839"/>
                  </a:cubicBezTo>
                  <a:cubicBezTo>
                    <a:pt x="3200" y="701"/>
                    <a:pt x="4000" y="1532"/>
                    <a:pt x="4500" y="4024"/>
                  </a:cubicBezTo>
                  <a:cubicBezTo>
                    <a:pt x="5000" y="6516"/>
                    <a:pt x="5200" y="10670"/>
                    <a:pt x="5200" y="13439"/>
                  </a:cubicBezTo>
                  <a:cubicBezTo>
                    <a:pt x="5200" y="16208"/>
                    <a:pt x="5000" y="17593"/>
                    <a:pt x="4900" y="17316"/>
                  </a:cubicBezTo>
                  <a:cubicBezTo>
                    <a:pt x="4800" y="17039"/>
                    <a:pt x="4800" y="15101"/>
                    <a:pt x="5200" y="12608"/>
                  </a:cubicBezTo>
                  <a:cubicBezTo>
                    <a:pt x="5600" y="10116"/>
                    <a:pt x="6400" y="7070"/>
                    <a:pt x="7100" y="4993"/>
                  </a:cubicBezTo>
                  <a:cubicBezTo>
                    <a:pt x="7800" y="2916"/>
                    <a:pt x="8400" y="1808"/>
                    <a:pt x="9200" y="1670"/>
                  </a:cubicBezTo>
                  <a:cubicBezTo>
                    <a:pt x="10000" y="1532"/>
                    <a:pt x="11000" y="2362"/>
                    <a:pt x="11600" y="3747"/>
                  </a:cubicBezTo>
                  <a:cubicBezTo>
                    <a:pt x="12200" y="5132"/>
                    <a:pt x="12400" y="7070"/>
                    <a:pt x="12600" y="8732"/>
                  </a:cubicBezTo>
                  <a:cubicBezTo>
                    <a:pt x="12800" y="10393"/>
                    <a:pt x="13000" y="11778"/>
                    <a:pt x="13200" y="11639"/>
                  </a:cubicBezTo>
                  <a:cubicBezTo>
                    <a:pt x="13400" y="11501"/>
                    <a:pt x="13600" y="9839"/>
                    <a:pt x="13900" y="8316"/>
                  </a:cubicBezTo>
                  <a:cubicBezTo>
                    <a:pt x="14200" y="6793"/>
                    <a:pt x="14600" y="5408"/>
                    <a:pt x="15300" y="3747"/>
                  </a:cubicBezTo>
                  <a:cubicBezTo>
                    <a:pt x="16000" y="2085"/>
                    <a:pt x="17000" y="147"/>
                    <a:pt x="17600" y="8"/>
                  </a:cubicBezTo>
                  <a:cubicBezTo>
                    <a:pt x="18200" y="-130"/>
                    <a:pt x="18400" y="1532"/>
                    <a:pt x="18700" y="4578"/>
                  </a:cubicBezTo>
                  <a:cubicBezTo>
                    <a:pt x="19000" y="7624"/>
                    <a:pt x="19400" y="12055"/>
                    <a:pt x="19900" y="15101"/>
                  </a:cubicBezTo>
                  <a:cubicBezTo>
                    <a:pt x="20400" y="18147"/>
                    <a:pt x="21000" y="19808"/>
                    <a:pt x="21600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638654" y="4734141"/>
              <a:ext cx="71932" cy="41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31" fill="norm" stroke="1" extrusionOk="0">
                  <a:moveTo>
                    <a:pt x="7300" y="7267"/>
                  </a:moveTo>
                  <a:cubicBezTo>
                    <a:pt x="6683" y="11014"/>
                    <a:pt x="6065" y="14761"/>
                    <a:pt x="5757" y="16910"/>
                  </a:cubicBezTo>
                  <a:cubicBezTo>
                    <a:pt x="5448" y="19059"/>
                    <a:pt x="5448" y="19610"/>
                    <a:pt x="5448" y="20216"/>
                  </a:cubicBezTo>
                  <a:cubicBezTo>
                    <a:pt x="5448" y="20822"/>
                    <a:pt x="5448" y="21483"/>
                    <a:pt x="4831" y="21428"/>
                  </a:cubicBezTo>
                  <a:cubicBezTo>
                    <a:pt x="4214" y="21373"/>
                    <a:pt x="2980" y="20601"/>
                    <a:pt x="2054" y="18287"/>
                  </a:cubicBezTo>
                  <a:cubicBezTo>
                    <a:pt x="1128" y="15973"/>
                    <a:pt x="511" y="12116"/>
                    <a:pt x="203" y="9030"/>
                  </a:cubicBezTo>
                  <a:cubicBezTo>
                    <a:pt x="-106" y="5944"/>
                    <a:pt x="-106" y="3630"/>
                    <a:pt x="511" y="2197"/>
                  </a:cubicBezTo>
                  <a:cubicBezTo>
                    <a:pt x="1128" y="765"/>
                    <a:pt x="2363" y="214"/>
                    <a:pt x="4523" y="48"/>
                  </a:cubicBezTo>
                  <a:cubicBezTo>
                    <a:pt x="6683" y="-117"/>
                    <a:pt x="9768" y="103"/>
                    <a:pt x="13163" y="1316"/>
                  </a:cubicBezTo>
                  <a:cubicBezTo>
                    <a:pt x="16557" y="2528"/>
                    <a:pt x="20260" y="4732"/>
                    <a:pt x="20877" y="6440"/>
                  </a:cubicBezTo>
                  <a:cubicBezTo>
                    <a:pt x="21494" y="8148"/>
                    <a:pt x="19025" y="9361"/>
                    <a:pt x="16248" y="10187"/>
                  </a:cubicBezTo>
                  <a:cubicBezTo>
                    <a:pt x="13471" y="11014"/>
                    <a:pt x="10385" y="11454"/>
                    <a:pt x="8843" y="11179"/>
                  </a:cubicBezTo>
                  <a:cubicBezTo>
                    <a:pt x="7300" y="10903"/>
                    <a:pt x="7300" y="9912"/>
                    <a:pt x="7608" y="9085"/>
                  </a:cubicBezTo>
                  <a:cubicBezTo>
                    <a:pt x="7917" y="8259"/>
                    <a:pt x="8534" y="7597"/>
                    <a:pt x="9151" y="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733540" y="4542381"/>
              <a:ext cx="374651" cy="37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13097"/>
                  </a:moveTo>
                  <a:cubicBezTo>
                    <a:pt x="366" y="14424"/>
                    <a:pt x="732" y="15752"/>
                    <a:pt x="915" y="16717"/>
                  </a:cubicBezTo>
                  <a:cubicBezTo>
                    <a:pt x="1098" y="17683"/>
                    <a:pt x="1098" y="18286"/>
                    <a:pt x="1281" y="19070"/>
                  </a:cubicBezTo>
                  <a:cubicBezTo>
                    <a:pt x="1464" y="19855"/>
                    <a:pt x="1831" y="20820"/>
                    <a:pt x="2319" y="21182"/>
                  </a:cubicBezTo>
                  <a:cubicBezTo>
                    <a:pt x="2807" y="21544"/>
                    <a:pt x="3417" y="21303"/>
                    <a:pt x="3966" y="20458"/>
                  </a:cubicBezTo>
                  <a:cubicBezTo>
                    <a:pt x="4515" y="19613"/>
                    <a:pt x="5003" y="18165"/>
                    <a:pt x="5308" y="17140"/>
                  </a:cubicBezTo>
                  <a:cubicBezTo>
                    <a:pt x="5614" y="16114"/>
                    <a:pt x="5736" y="15510"/>
                    <a:pt x="5797" y="15691"/>
                  </a:cubicBezTo>
                  <a:cubicBezTo>
                    <a:pt x="5858" y="15872"/>
                    <a:pt x="5858" y="16838"/>
                    <a:pt x="5858" y="17683"/>
                  </a:cubicBezTo>
                  <a:cubicBezTo>
                    <a:pt x="5858" y="18527"/>
                    <a:pt x="5858" y="19251"/>
                    <a:pt x="6102" y="19794"/>
                  </a:cubicBezTo>
                  <a:cubicBezTo>
                    <a:pt x="6346" y="20337"/>
                    <a:pt x="6834" y="20699"/>
                    <a:pt x="7322" y="20699"/>
                  </a:cubicBezTo>
                  <a:cubicBezTo>
                    <a:pt x="7810" y="20699"/>
                    <a:pt x="8298" y="20337"/>
                    <a:pt x="9092" y="18588"/>
                  </a:cubicBezTo>
                  <a:cubicBezTo>
                    <a:pt x="9885" y="16838"/>
                    <a:pt x="10983" y="13700"/>
                    <a:pt x="11898" y="10563"/>
                  </a:cubicBezTo>
                  <a:cubicBezTo>
                    <a:pt x="12814" y="7426"/>
                    <a:pt x="13546" y="4288"/>
                    <a:pt x="13973" y="2418"/>
                  </a:cubicBezTo>
                  <a:cubicBezTo>
                    <a:pt x="14400" y="547"/>
                    <a:pt x="14522" y="-56"/>
                    <a:pt x="14461" y="4"/>
                  </a:cubicBezTo>
                  <a:cubicBezTo>
                    <a:pt x="14400" y="65"/>
                    <a:pt x="14156" y="789"/>
                    <a:pt x="13729" y="2719"/>
                  </a:cubicBezTo>
                  <a:cubicBezTo>
                    <a:pt x="13302" y="4650"/>
                    <a:pt x="12692" y="7788"/>
                    <a:pt x="12386" y="10563"/>
                  </a:cubicBezTo>
                  <a:cubicBezTo>
                    <a:pt x="12081" y="13338"/>
                    <a:pt x="12081" y="15752"/>
                    <a:pt x="12325" y="17140"/>
                  </a:cubicBezTo>
                  <a:cubicBezTo>
                    <a:pt x="12569" y="18527"/>
                    <a:pt x="13058" y="18889"/>
                    <a:pt x="13546" y="18889"/>
                  </a:cubicBezTo>
                  <a:cubicBezTo>
                    <a:pt x="14034" y="18889"/>
                    <a:pt x="14522" y="18527"/>
                    <a:pt x="15132" y="17622"/>
                  </a:cubicBezTo>
                  <a:cubicBezTo>
                    <a:pt x="15742" y="16717"/>
                    <a:pt x="16475" y="15269"/>
                    <a:pt x="16902" y="14243"/>
                  </a:cubicBezTo>
                  <a:cubicBezTo>
                    <a:pt x="17329" y="13218"/>
                    <a:pt x="17451" y="12614"/>
                    <a:pt x="17207" y="12433"/>
                  </a:cubicBezTo>
                  <a:cubicBezTo>
                    <a:pt x="16963" y="12252"/>
                    <a:pt x="16353" y="12494"/>
                    <a:pt x="15925" y="13097"/>
                  </a:cubicBezTo>
                  <a:cubicBezTo>
                    <a:pt x="15498" y="13700"/>
                    <a:pt x="15254" y="14666"/>
                    <a:pt x="15437" y="15752"/>
                  </a:cubicBezTo>
                  <a:cubicBezTo>
                    <a:pt x="15620" y="16838"/>
                    <a:pt x="16231" y="18045"/>
                    <a:pt x="17146" y="18648"/>
                  </a:cubicBezTo>
                  <a:cubicBezTo>
                    <a:pt x="18061" y="19251"/>
                    <a:pt x="19281" y="19251"/>
                    <a:pt x="20075" y="18950"/>
                  </a:cubicBezTo>
                  <a:cubicBezTo>
                    <a:pt x="20868" y="18648"/>
                    <a:pt x="21234" y="18045"/>
                    <a:pt x="21600" y="17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835140" y="4638760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16" y="16800"/>
                    <a:pt x="13232" y="12000"/>
                    <a:pt x="16832" y="8400"/>
                  </a:cubicBezTo>
                  <a:cubicBezTo>
                    <a:pt x="20432" y="4800"/>
                    <a:pt x="2101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2489190" y="4700143"/>
              <a:ext cx="13970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7606"/>
                  </a:moveTo>
                  <a:cubicBezTo>
                    <a:pt x="3600" y="7910"/>
                    <a:pt x="7200" y="8214"/>
                    <a:pt x="10145" y="7606"/>
                  </a:cubicBezTo>
                  <a:cubicBezTo>
                    <a:pt x="13091" y="6997"/>
                    <a:pt x="15382" y="5476"/>
                    <a:pt x="16855" y="3955"/>
                  </a:cubicBezTo>
                  <a:cubicBezTo>
                    <a:pt x="18327" y="2434"/>
                    <a:pt x="18982" y="913"/>
                    <a:pt x="18491" y="304"/>
                  </a:cubicBezTo>
                  <a:cubicBezTo>
                    <a:pt x="18000" y="-304"/>
                    <a:pt x="16364" y="0"/>
                    <a:pt x="14236" y="1217"/>
                  </a:cubicBezTo>
                  <a:cubicBezTo>
                    <a:pt x="12109" y="2434"/>
                    <a:pt x="9491" y="4564"/>
                    <a:pt x="7691" y="7606"/>
                  </a:cubicBezTo>
                  <a:cubicBezTo>
                    <a:pt x="5891" y="10648"/>
                    <a:pt x="4909" y="14603"/>
                    <a:pt x="7364" y="17037"/>
                  </a:cubicBezTo>
                  <a:cubicBezTo>
                    <a:pt x="9818" y="19471"/>
                    <a:pt x="15709" y="20383"/>
                    <a:pt x="2160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718804" y="4574546"/>
              <a:ext cx="138687" cy="301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188" fill="norm" stroke="1" extrusionOk="0">
                  <a:moveTo>
                    <a:pt x="21123" y="1838"/>
                  </a:moveTo>
                  <a:cubicBezTo>
                    <a:pt x="20156" y="1242"/>
                    <a:pt x="19189" y="646"/>
                    <a:pt x="17899" y="273"/>
                  </a:cubicBezTo>
                  <a:cubicBezTo>
                    <a:pt x="16610" y="-99"/>
                    <a:pt x="14998" y="-248"/>
                    <a:pt x="12096" y="869"/>
                  </a:cubicBezTo>
                  <a:cubicBezTo>
                    <a:pt x="9195" y="1986"/>
                    <a:pt x="5004" y="4370"/>
                    <a:pt x="2586" y="7349"/>
                  </a:cubicBezTo>
                  <a:cubicBezTo>
                    <a:pt x="168" y="10329"/>
                    <a:pt x="-477" y="13904"/>
                    <a:pt x="329" y="16362"/>
                  </a:cubicBezTo>
                  <a:cubicBezTo>
                    <a:pt x="1135" y="18820"/>
                    <a:pt x="3392" y="20160"/>
                    <a:pt x="6454" y="20756"/>
                  </a:cubicBezTo>
                  <a:cubicBezTo>
                    <a:pt x="9517" y="21352"/>
                    <a:pt x="13386" y="21203"/>
                    <a:pt x="17254" y="2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2893146" y="4571966"/>
              <a:ext cx="135752" cy="30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187" fill="norm" stroke="1" extrusionOk="0">
                  <a:moveTo>
                    <a:pt x="9076" y="1540"/>
                  </a:moveTo>
                  <a:cubicBezTo>
                    <a:pt x="7142" y="4605"/>
                    <a:pt x="5208" y="7670"/>
                    <a:pt x="4079" y="10370"/>
                  </a:cubicBezTo>
                  <a:cubicBezTo>
                    <a:pt x="2951" y="13070"/>
                    <a:pt x="2628" y="15405"/>
                    <a:pt x="2467" y="17230"/>
                  </a:cubicBezTo>
                  <a:cubicBezTo>
                    <a:pt x="2306" y="19054"/>
                    <a:pt x="2306" y="20367"/>
                    <a:pt x="2306" y="20659"/>
                  </a:cubicBezTo>
                  <a:cubicBezTo>
                    <a:pt x="2306" y="20951"/>
                    <a:pt x="2306" y="20221"/>
                    <a:pt x="2628" y="17448"/>
                  </a:cubicBezTo>
                  <a:cubicBezTo>
                    <a:pt x="2951" y="14675"/>
                    <a:pt x="3596" y="9859"/>
                    <a:pt x="4079" y="7013"/>
                  </a:cubicBezTo>
                  <a:cubicBezTo>
                    <a:pt x="4563" y="4167"/>
                    <a:pt x="4885" y="3292"/>
                    <a:pt x="5691" y="2343"/>
                  </a:cubicBezTo>
                  <a:cubicBezTo>
                    <a:pt x="6497" y="1394"/>
                    <a:pt x="7787" y="373"/>
                    <a:pt x="9076" y="81"/>
                  </a:cubicBezTo>
                  <a:cubicBezTo>
                    <a:pt x="10366" y="-211"/>
                    <a:pt x="11655" y="227"/>
                    <a:pt x="13912" y="2343"/>
                  </a:cubicBezTo>
                  <a:cubicBezTo>
                    <a:pt x="16169" y="4459"/>
                    <a:pt x="19393" y="8254"/>
                    <a:pt x="20360" y="11246"/>
                  </a:cubicBezTo>
                  <a:cubicBezTo>
                    <a:pt x="21327" y="14238"/>
                    <a:pt x="20037" y="16427"/>
                    <a:pt x="16975" y="18032"/>
                  </a:cubicBezTo>
                  <a:cubicBezTo>
                    <a:pt x="13912" y="19638"/>
                    <a:pt x="9076" y="20659"/>
                    <a:pt x="5852" y="21024"/>
                  </a:cubicBezTo>
                  <a:cubicBezTo>
                    <a:pt x="2628" y="21389"/>
                    <a:pt x="1017" y="21097"/>
                    <a:pt x="372" y="20586"/>
                  </a:cubicBezTo>
                  <a:cubicBezTo>
                    <a:pt x="-273" y="20075"/>
                    <a:pt x="49" y="19346"/>
                    <a:pt x="372" y="18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3111490" y="4594310"/>
              <a:ext cx="57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812"/>
                    <a:pt x="10400" y="7624"/>
                    <a:pt x="6800" y="11224"/>
                  </a:cubicBezTo>
                  <a:cubicBezTo>
                    <a:pt x="3200" y="14824"/>
                    <a:pt x="1600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3130540" y="4549860"/>
              <a:ext cx="177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4400"/>
                    <a:pt x="3086" y="7200"/>
                    <a:pt x="6686" y="3600"/>
                  </a:cubicBezTo>
                  <a:cubicBezTo>
                    <a:pt x="10286" y="0"/>
                    <a:pt x="159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3117840" y="4746710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3244840" y="4911810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3956040" y="4632410"/>
              <a:ext cx="381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114"/>
                    <a:pt x="12000" y="8229"/>
                    <a:pt x="8400" y="11829"/>
                  </a:cubicBezTo>
                  <a:cubicBezTo>
                    <a:pt x="4800" y="15429"/>
                    <a:pt x="24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3975090" y="4567105"/>
              <a:ext cx="247651" cy="13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21219"/>
                  </a:moveTo>
                  <a:cubicBezTo>
                    <a:pt x="554" y="17231"/>
                    <a:pt x="1108" y="13244"/>
                    <a:pt x="3138" y="9588"/>
                  </a:cubicBezTo>
                  <a:cubicBezTo>
                    <a:pt x="5169" y="5933"/>
                    <a:pt x="8677" y="2610"/>
                    <a:pt x="12000" y="1114"/>
                  </a:cubicBezTo>
                  <a:cubicBezTo>
                    <a:pt x="15323" y="-381"/>
                    <a:pt x="18462" y="-49"/>
                    <a:pt x="21600" y="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3968740" y="4753060"/>
              <a:ext cx="184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" y="19029"/>
                    <a:pt x="993" y="16457"/>
                    <a:pt x="4593" y="12857"/>
                  </a:cubicBezTo>
                  <a:cubicBezTo>
                    <a:pt x="8193" y="9257"/>
                    <a:pt x="14897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4127490" y="4924510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070340" y="4937210"/>
              <a:ext cx="1651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5508" y="2607"/>
                  </a:cubicBezTo>
                  <a:cubicBezTo>
                    <a:pt x="12185" y="5214"/>
                    <a:pt x="6923" y="10428"/>
                    <a:pt x="4015" y="14028"/>
                  </a:cubicBezTo>
                  <a:cubicBezTo>
                    <a:pt x="1108" y="17628"/>
                    <a:pt x="554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032240" y="4316617"/>
              <a:ext cx="158751" cy="201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2304" y="15794"/>
                    <a:pt x="4608" y="10169"/>
                    <a:pt x="6336" y="6794"/>
                  </a:cubicBezTo>
                  <a:cubicBezTo>
                    <a:pt x="8064" y="3419"/>
                    <a:pt x="9216" y="2294"/>
                    <a:pt x="10368" y="1394"/>
                  </a:cubicBezTo>
                  <a:cubicBezTo>
                    <a:pt x="11520" y="494"/>
                    <a:pt x="12672" y="-181"/>
                    <a:pt x="13680" y="44"/>
                  </a:cubicBezTo>
                  <a:cubicBezTo>
                    <a:pt x="14688" y="269"/>
                    <a:pt x="15552" y="1394"/>
                    <a:pt x="16272" y="4207"/>
                  </a:cubicBezTo>
                  <a:cubicBezTo>
                    <a:pt x="16992" y="7019"/>
                    <a:pt x="17568" y="11519"/>
                    <a:pt x="18432" y="14106"/>
                  </a:cubicBezTo>
                  <a:cubicBezTo>
                    <a:pt x="19296" y="16694"/>
                    <a:pt x="20448" y="17369"/>
                    <a:pt x="21600" y="18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4533890" y="5013410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081437" y="4436371"/>
              <a:ext cx="271604" cy="49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67" fill="norm" stroke="1" extrusionOk="0">
                  <a:moveTo>
                    <a:pt x="15960" y="1619"/>
                  </a:moveTo>
                  <a:cubicBezTo>
                    <a:pt x="15458" y="1160"/>
                    <a:pt x="14956" y="700"/>
                    <a:pt x="14035" y="379"/>
                  </a:cubicBezTo>
                  <a:cubicBezTo>
                    <a:pt x="13114" y="57"/>
                    <a:pt x="11774" y="-127"/>
                    <a:pt x="10853" y="103"/>
                  </a:cubicBezTo>
                  <a:cubicBezTo>
                    <a:pt x="9933" y="333"/>
                    <a:pt x="9430" y="976"/>
                    <a:pt x="8677" y="2676"/>
                  </a:cubicBezTo>
                  <a:cubicBezTo>
                    <a:pt x="7923" y="4377"/>
                    <a:pt x="6919" y="7134"/>
                    <a:pt x="6249" y="9892"/>
                  </a:cubicBezTo>
                  <a:cubicBezTo>
                    <a:pt x="5579" y="12649"/>
                    <a:pt x="5244" y="15407"/>
                    <a:pt x="5077" y="17107"/>
                  </a:cubicBezTo>
                  <a:cubicBezTo>
                    <a:pt x="4909" y="18807"/>
                    <a:pt x="4909" y="19451"/>
                    <a:pt x="4909" y="20048"/>
                  </a:cubicBezTo>
                  <a:cubicBezTo>
                    <a:pt x="4909" y="20646"/>
                    <a:pt x="4909" y="21197"/>
                    <a:pt x="4574" y="21335"/>
                  </a:cubicBezTo>
                  <a:cubicBezTo>
                    <a:pt x="4239" y="21473"/>
                    <a:pt x="3570" y="21197"/>
                    <a:pt x="2733" y="20002"/>
                  </a:cubicBezTo>
                  <a:cubicBezTo>
                    <a:pt x="1895" y="18807"/>
                    <a:pt x="891" y="16693"/>
                    <a:pt x="388" y="15407"/>
                  </a:cubicBezTo>
                  <a:cubicBezTo>
                    <a:pt x="-114" y="14120"/>
                    <a:pt x="-114" y="13660"/>
                    <a:pt x="305" y="13339"/>
                  </a:cubicBezTo>
                  <a:cubicBezTo>
                    <a:pt x="723" y="13017"/>
                    <a:pt x="1560" y="12833"/>
                    <a:pt x="3570" y="12971"/>
                  </a:cubicBezTo>
                  <a:cubicBezTo>
                    <a:pt x="5579" y="13109"/>
                    <a:pt x="8760" y="13568"/>
                    <a:pt x="11188" y="14487"/>
                  </a:cubicBezTo>
                  <a:cubicBezTo>
                    <a:pt x="13616" y="15407"/>
                    <a:pt x="15291" y="16785"/>
                    <a:pt x="16044" y="17750"/>
                  </a:cubicBezTo>
                  <a:cubicBezTo>
                    <a:pt x="16798" y="18716"/>
                    <a:pt x="16630" y="19267"/>
                    <a:pt x="16128" y="19635"/>
                  </a:cubicBezTo>
                  <a:cubicBezTo>
                    <a:pt x="15626" y="20002"/>
                    <a:pt x="14788" y="20186"/>
                    <a:pt x="14119" y="20094"/>
                  </a:cubicBezTo>
                  <a:cubicBezTo>
                    <a:pt x="13449" y="20002"/>
                    <a:pt x="12946" y="19635"/>
                    <a:pt x="12946" y="18716"/>
                  </a:cubicBezTo>
                  <a:cubicBezTo>
                    <a:pt x="12946" y="17796"/>
                    <a:pt x="13449" y="16326"/>
                    <a:pt x="14956" y="15315"/>
                  </a:cubicBezTo>
                  <a:cubicBezTo>
                    <a:pt x="16463" y="14304"/>
                    <a:pt x="18974" y="13752"/>
                    <a:pt x="21486" y="13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Shape"/>
            <p:cNvSpPr/>
            <p:nvPr/>
          </p:nvSpPr>
          <p:spPr>
            <a:xfrm>
              <a:off x="5378440" y="4777247"/>
              <a:ext cx="69851" cy="103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1" fill="norm" stroke="1" extrusionOk="0">
                  <a:moveTo>
                    <a:pt x="21600" y="2784"/>
                  </a:moveTo>
                  <a:cubicBezTo>
                    <a:pt x="18982" y="1513"/>
                    <a:pt x="16364" y="243"/>
                    <a:pt x="13418" y="31"/>
                  </a:cubicBezTo>
                  <a:cubicBezTo>
                    <a:pt x="10473" y="-181"/>
                    <a:pt x="7200" y="666"/>
                    <a:pt x="4582" y="3419"/>
                  </a:cubicBezTo>
                  <a:cubicBezTo>
                    <a:pt x="1964" y="6172"/>
                    <a:pt x="0" y="10831"/>
                    <a:pt x="0" y="14007"/>
                  </a:cubicBezTo>
                  <a:cubicBezTo>
                    <a:pt x="0" y="17184"/>
                    <a:pt x="1964" y="18878"/>
                    <a:pt x="4909" y="19937"/>
                  </a:cubicBezTo>
                  <a:cubicBezTo>
                    <a:pt x="7855" y="20995"/>
                    <a:pt x="11782" y="21419"/>
                    <a:pt x="14727" y="18454"/>
                  </a:cubicBezTo>
                  <a:cubicBezTo>
                    <a:pt x="17673" y="15490"/>
                    <a:pt x="19636" y="9137"/>
                    <a:pt x="21600" y="2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5511790" y="4750629"/>
              <a:ext cx="236845" cy="130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148" fill="norm" stroke="1" extrusionOk="0">
                  <a:moveTo>
                    <a:pt x="0" y="7594"/>
                  </a:moveTo>
                  <a:cubicBezTo>
                    <a:pt x="765" y="10679"/>
                    <a:pt x="1529" y="13765"/>
                    <a:pt x="2007" y="16337"/>
                  </a:cubicBezTo>
                  <a:cubicBezTo>
                    <a:pt x="2485" y="18908"/>
                    <a:pt x="2676" y="20965"/>
                    <a:pt x="2772" y="21137"/>
                  </a:cubicBezTo>
                  <a:cubicBezTo>
                    <a:pt x="2867" y="21308"/>
                    <a:pt x="2867" y="19594"/>
                    <a:pt x="3250" y="16679"/>
                  </a:cubicBezTo>
                  <a:cubicBezTo>
                    <a:pt x="3632" y="13765"/>
                    <a:pt x="4396" y="9651"/>
                    <a:pt x="5161" y="7079"/>
                  </a:cubicBezTo>
                  <a:cubicBezTo>
                    <a:pt x="5926" y="4508"/>
                    <a:pt x="6690" y="3479"/>
                    <a:pt x="7455" y="3651"/>
                  </a:cubicBezTo>
                  <a:cubicBezTo>
                    <a:pt x="8219" y="3822"/>
                    <a:pt x="8984" y="5194"/>
                    <a:pt x="9462" y="8108"/>
                  </a:cubicBezTo>
                  <a:cubicBezTo>
                    <a:pt x="9940" y="11022"/>
                    <a:pt x="10131" y="15479"/>
                    <a:pt x="10800" y="14794"/>
                  </a:cubicBezTo>
                  <a:cubicBezTo>
                    <a:pt x="11469" y="14108"/>
                    <a:pt x="12616" y="8279"/>
                    <a:pt x="13667" y="4679"/>
                  </a:cubicBezTo>
                  <a:cubicBezTo>
                    <a:pt x="14719" y="1079"/>
                    <a:pt x="15674" y="-292"/>
                    <a:pt x="17012" y="51"/>
                  </a:cubicBezTo>
                  <a:cubicBezTo>
                    <a:pt x="18350" y="394"/>
                    <a:pt x="20071" y="2451"/>
                    <a:pt x="20835" y="5022"/>
                  </a:cubicBezTo>
                  <a:cubicBezTo>
                    <a:pt x="21600" y="7594"/>
                    <a:pt x="21409" y="10679"/>
                    <a:pt x="21218" y="13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383187" y="4715018"/>
              <a:ext cx="126780" cy="389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70" fill="norm" stroke="1" extrusionOk="0">
                  <a:moveTo>
                    <a:pt x="16755" y="4501"/>
                  </a:moveTo>
                  <a:cubicBezTo>
                    <a:pt x="17109" y="3462"/>
                    <a:pt x="17463" y="2422"/>
                    <a:pt x="17286" y="1614"/>
                  </a:cubicBezTo>
                  <a:cubicBezTo>
                    <a:pt x="17109" y="805"/>
                    <a:pt x="16401" y="228"/>
                    <a:pt x="14453" y="54"/>
                  </a:cubicBezTo>
                  <a:cubicBezTo>
                    <a:pt x="12506" y="-119"/>
                    <a:pt x="9319" y="112"/>
                    <a:pt x="6663" y="863"/>
                  </a:cubicBezTo>
                  <a:cubicBezTo>
                    <a:pt x="4007" y="1614"/>
                    <a:pt x="1883" y="2884"/>
                    <a:pt x="820" y="3808"/>
                  </a:cubicBezTo>
                  <a:cubicBezTo>
                    <a:pt x="-242" y="4732"/>
                    <a:pt x="-242" y="5310"/>
                    <a:pt x="643" y="5656"/>
                  </a:cubicBezTo>
                  <a:cubicBezTo>
                    <a:pt x="1528" y="6003"/>
                    <a:pt x="3299" y="6118"/>
                    <a:pt x="5069" y="6118"/>
                  </a:cubicBezTo>
                  <a:cubicBezTo>
                    <a:pt x="6840" y="6118"/>
                    <a:pt x="8610" y="6003"/>
                    <a:pt x="11089" y="5483"/>
                  </a:cubicBezTo>
                  <a:cubicBezTo>
                    <a:pt x="13568" y="4963"/>
                    <a:pt x="16755" y="4039"/>
                    <a:pt x="18348" y="4097"/>
                  </a:cubicBezTo>
                  <a:cubicBezTo>
                    <a:pt x="19942" y="4155"/>
                    <a:pt x="19942" y="5194"/>
                    <a:pt x="20296" y="7562"/>
                  </a:cubicBezTo>
                  <a:cubicBezTo>
                    <a:pt x="20650" y="9930"/>
                    <a:pt x="21358" y="13626"/>
                    <a:pt x="21181" y="16052"/>
                  </a:cubicBezTo>
                  <a:cubicBezTo>
                    <a:pt x="21004" y="18478"/>
                    <a:pt x="19942" y="19633"/>
                    <a:pt x="17640" y="20384"/>
                  </a:cubicBezTo>
                  <a:cubicBezTo>
                    <a:pt x="15338" y="21134"/>
                    <a:pt x="11797" y="21481"/>
                    <a:pt x="8610" y="21134"/>
                  </a:cubicBezTo>
                  <a:cubicBezTo>
                    <a:pt x="5424" y="20788"/>
                    <a:pt x="2591" y="19748"/>
                    <a:pt x="2414" y="18131"/>
                  </a:cubicBezTo>
                  <a:cubicBezTo>
                    <a:pt x="2237" y="16514"/>
                    <a:pt x="4715" y="14320"/>
                    <a:pt x="7194" y="12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623511" y="4630147"/>
              <a:ext cx="56680" cy="13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091" fill="norm" stroke="1" extrusionOk="0">
                  <a:moveTo>
                    <a:pt x="9422" y="15586"/>
                  </a:moveTo>
                  <a:cubicBezTo>
                    <a:pt x="6222" y="18445"/>
                    <a:pt x="3022" y="21304"/>
                    <a:pt x="1422" y="19557"/>
                  </a:cubicBezTo>
                  <a:cubicBezTo>
                    <a:pt x="-178" y="17810"/>
                    <a:pt x="-178" y="11457"/>
                    <a:pt x="222" y="7328"/>
                  </a:cubicBezTo>
                  <a:cubicBezTo>
                    <a:pt x="622" y="3198"/>
                    <a:pt x="1422" y="1292"/>
                    <a:pt x="5022" y="498"/>
                  </a:cubicBezTo>
                  <a:cubicBezTo>
                    <a:pt x="8622" y="-296"/>
                    <a:pt x="15022" y="22"/>
                    <a:pt x="21422" y="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6705590" y="4664160"/>
              <a:ext cx="359665" cy="173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64" fill="norm" stroke="1" extrusionOk="0">
                  <a:moveTo>
                    <a:pt x="0" y="0"/>
                  </a:moveTo>
                  <a:cubicBezTo>
                    <a:pt x="126" y="5205"/>
                    <a:pt x="251" y="10410"/>
                    <a:pt x="502" y="13793"/>
                  </a:cubicBezTo>
                  <a:cubicBezTo>
                    <a:pt x="753" y="17176"/>
                    <a:pt x="1130" y="18737"/>
                    <a:pt x="1507" y="18867"/>
                  </a:cubicBezTo>
                  <a:cubicBezTo>
                    <a:pt x="1884" y="18998"/>
                    <a:pt x="2260" y="17696"/>
                    <a:pt x="2826" y="15484"/>
                  </a:cubicBezTo>
                  <a:cubicBezTo>
                    <a:pt x="3391" y="13272"/>
                    <a:pt x="4144" y="10149"/>
                    <a:pt x="4709" y="8067"/>
                  </a:cubicBezTo>
                  <a:cubicBezTo>
                    <a:pt x="5274" y="5986"/>
                    <a:pt x="5651" y="4945"/>
                    <a:pt x="6153" y="5465"/>
                  </a:cubicBezTo>
                  <a:cubicBezTo>
                    <a:pt x="6656" y="5986"/>
                    <a:pt x="7284" y="8067"/>
                    <a:pt x="7974" y="8588"/>
                  </a:cubicBezTo>
                  <a:cubicBezTo>
                    <a:pt x="8665" y="9108"/>
                    <a:pt x="9419" y="8067"/>
                    <a:pt x="9858" y="6896"/>
                  </a:cubicBezTo>
                  <a:cubicBezTo>
                    <a:pt x="10298" y="5725"/>
                    <a:pt x="10423" y="4424"/>
                    <a:pt x="10172" y="4034"/>
                  </a:cubicBezTo>
                  <a:cubicBezTo>
                    <a:pt x="9921" y="3643"/>
                    <a:pt x="9293" y="4164"/>
                    <a:pt x="8602" y="5595"/>
                  </a:cubicBezTo>
                  <a:cubicBezTo>
                    <a:pt x="7912" y="7027"/>
                    <a:pt x="7158" y="9369"/>
                    <a:pt x="6719" y="11190"/>
                  </a:cubicBezTo>
                  <a:cubicBezTo>
                    <a:pt x="6279" y="13012"/>
                    <a:pt x="6153" y="14313"/>
                    <a:pt x="6342" y="15354"/>
                  </a:cubicBezTo>
                  <a:cubicBezTo>
                    <a:pt x="6530" y="16395"/>
                    <a:pt x="7033" y="17176"/>
                    <a:pt x="7849" y="16786"/>
                  </a:cubicBezTo>
                  <a:cubicBezTo>
                    <a:pt x="8665" y="16395"/>
                    <a:pt x="9795" y="14834"/>
                    <a:pt x="10674" y="13272"/>
                  </a:cubicBezTo>
                  <a:cubicBezTo>
                    <a:pt x="11553" y="11711"/>
                    <a:pt x="12181" y="10149"/>
                    <a:pt x="12495" y="10019"/>
                  </a:cubicBezTo>
                  <a:cubicBezTo>
                    <a:pt x="12809" y="9889"/>
                    <a:pt x="12809" y="11190"/>
                    <a:pt x="12747" y="12492"/>
                  </a:cubicBezTo>
                  <a:cubicBezTo>
                    <a:pt x="12684" y="13793"/>
                    <a:pt x="12558" y="15094"/>
                    <a:pt x="12370" y="16916"/>
                  </a:cubicBezTo>
                  <a:cubicBezTo>
                    <a:pt x="12181" y="18737"/>
                    <a:pt x="11930" y="21080"/>
                    <a:pt x="11993" y="21340"/>
                  </a:cubicBezTo>
                  <a:cubicBezTo>
                    <a:pt x="12056" y="21600"/>
                    <a:pt x="12433" y="19778"/>
                    <a:pt x="12998" y="17046"/>
                  </a:cubicBezTo>
                  <a:cubicBezTo>
                    <a:pt x="13563" y="14313"/>
                    <a:pt x="14316" y="10670"/>
                    <a:pt x="14881" y="8198"/>
                  </a:cubicBezTo>
                  <a:cubicBezTo>
                    <a:pt x="15447" y="5725"/>
                    <a:pt x="15823" y="4424"/>
                    <a:pt x="16326" y="3513"/>
                  </a:cubicBezTo>
                  <a:cubicBezTo>
                    <a:pt x="16828" y="2602"/>
                    <a:pt x="17456" y="2082"/>
                    <a:pt x="18460" y="2342"/>
                  </a:cubicBezTo>
                  <a:cubicBezTo>
                    <a:pt x="19465" y="2602"/>
                    <a:pt x="20847" y="3643"/>
                    <a:pt x="21223" y="6246"/>
                  </a:cubicBezTo>
                  <a:cubicBezTo>
                    <a:pt x="21600" y="8848"/>
                    <a:pt x="20972" y="13012"/>
                    <a:pt x="20533" y="15354"/>
                  </a:cubicBezTo>
                  <a:cubicBezTo>
                    <a:pt x="20093" y="17696"/>
                    <a:pt x="19842" y="18217"/>
                    <a:pt x="19591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651740" y="474036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525751" y="4452194"/>
              <a:ext cx="659390" cy="40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324" fill="norm" stroke="1" extrusionOk="0">
                  <a:moveTo>
                    <a:pt x="4536" y="14901"/>
                  </a:moveTo>
                  <a:cubicBezTo>
                    <a:pt x="4052" y="14006"/>
                    <a:pt x="3567" y="13110"/>
                    <a:pt x="3152" y="12663"/>
                  </a:cubicBezTo>
                  <a:cubicBezTo>
                    <a:pt x="2736" y="12215"/>
                    <a:pt x="2390" y="12215"/>
                    <a:pt x="1940" y="13110"/>
                  </a:cubicBezTo>
                  <a:cubicBezTo>
                    <a:pt x="1490" y="14006"/>
                    <a:pt x="936" y="15796"/>
                    <a:pt x="590" y="16971"/>
                  </a:cubicBezTo>
                  <a:cubicBezTo>
                    <a:pt x="244" y="18146"/>
                    <a:pt x="105" y="18706"/>
                    <a:pt x="36" y="19378"/>
                  </a:cubicBezTo>
                  <a:cubicBezTo>
                    <a:pt x="-33" y="20049"/>
                    <a:pt x="-33" y="20832"/>
                    <a:pt x="313" y="21168"/>
                  </a:cubicBezTo>
                  <a:cubicBezTo>
                    <a:pt x="659" y="21504"/>
                    <a:pt x="1352" y="21392"/>
                    <a:pt x="2321" y="19881"/>
                  </a:cubicBezTo>
                  <a:cubicBezTo>
                    <a:pt x="3290" y="18370"/>
                    <a:pt x="4536" y="15460"/>
                    <a:pt x="5436" y="12103"/>
                  </a:cubicBezTo>
                  <a:cubicBezTo>
                    <a:pt x="6336" y="8745"/>
                    <a:pt x="6890" y="4940"/>
                    <a:pt x="7167" y="2758"/>
                  </a:cubicBezTo>
                  <a:cubicBezTo>
                    <a:pt x="7444" y="576"/>
                    <a:pt x="7444" y="16"/>
                    <a:pt x="7271" y="72"/>
                  </a:cubicBezTo>
                  <a:cubicBezTo>
                    <a:pt x="7098" y="128"/>
                    <a:pt x="6752" y="799"/>
                    <a:pt x="6336" y="3038"/>
                  </a:cubicBezTo>
                  <a:cubicBezTo>
                    <a:pt x="5921" y="5276"/>
                    <a:pt x="5436" y="9081"/>
                    <a:pt x="5332" y="11823"/>
                  </a:cubicBezTo>
                  <a:cubicBezTo>
                    <a:pt x="5229" y="14565"/>
                    <a:pt x="5505" y="16244"/>
                    <a:pt x="5782" y="17251"/>
                  </a:cubicBezTo>
                  <a:cubicBezTo>
                    <a:pt x="6059" y="18258"/>
                    <a:pt x="6336" y="18594"/>
                    <a:pt x="6648" y="18762"/>
                  </a:cubicBezTo>
                  <a:cubicBezTo>
                    <a:pt x="6959" y="18930"/>
                    <a:pt x="7305" y="18930"/>
                    <a:pt x="7790" y="18258"/>
                  </a:cubicBezTo>
                  <a:cubicBezTo>
                    <a:pt x="8275" y="17587"/>
                    <a:pt x="8898" y="16244"/>
                    <a:pt x="9209" y="15237"/>
                  </a:cubicBezTo>
                  <a:cubicBezTo>
                    <a:pt x="9521" y="14229"/>
                    <a:pt x="9521" y="13558"/>
                    <a:pt x="9244" y="13446"/>
                  </a:cubicBezTo>
                  <a:cubicBezTo>
                    <a:pt x="8967" y="13334"/>
                    <a:pt x="8413" y="13782"/>
                    <a:pt x="7963" y="14565"/>
                  </a:cubicBezTo>
                  <a:cubicBezTo>
                    <a:pt x="7513" y="15349"/>
                    <a:pt x="7167" y="16468"/>
                    <a:pt x="6959" y="17363"/>
                  </a:cubicBezTo>
                  <a:cubicBezTo>
                    <a:pt x="6752" y="18258"/>
                    <a:pt x="6682" y="18930"/>
                    <a:pt x="6786" y="19434"/>
                  </a:cubicBezTo>
                  <a:cubicBezTo>
                    <a:pt x="6890" y="19937"/>
                    <a:pt x="7167" y="20273"/>
                    <a:pt x="7479" y="20385"/>
                  </a:cubicBezTo>
                  <a:cubicBezTo>
                    <a:pt x="7790" y="20497"/>
                    <a:pt x="8136" y="20385"/>
                    <a:pt x="8482" y="19993"/>
                  </a:cubicBezTo>
                  <a:cubicBezTo>
                    <a:pt x="8829" y="19601"/>
                    <a:pt x="9175" y="18930"/>
                    <a:pt x="9313" y="18986"/>
                  </a:cubicBezTo>
                  <a:cubicBezTo>
                    <a:pt x="9452" y="19042"/>
                    <a:pt x="9382" y="19825"/>
                    <a:pt x="9555" y="20161"/>
                  </a:cubicBezTo>
                  <a:cubicBezTo>
                    <a:pt x="9729" y="20497"/>
                    <a:pt x="10144" y="20385"/>
                    <a:pt x="10767" y="19378"/>
                  </a:cubicBezTo>
                  <a:cubicBezTo>
                    <a:pt x="11390" y="18370"/>
                    <a:pt x="12221" y="16468"/>
                    <a:pt x="13086" y="13670"/>
                  </a:cubicBezTo>
                  <a:cubicBezTo>
                    <a:pt x="13952" y="10872"/>
                    <a:pt x="14852" y="7179"/>
                    <a:pt x="15371" y="4996"/>
                  </a:cubicBezTo>
                  <a:cubicBezTo>
                    <a:pt x="15890" y="2814"/>
                    <a:pt x="16029" y="2142"/>
                    <a:pt x="16132" y="1471"/>
                  </a:cubicBezTo>
                  <a:cubicBezTo>
                    <a:pt x="16236" y="799"/>
                    <a:pt x="16305" y="128"/>
                    <a:pt x="16202" y="16"/>
                  </a:cubicBezTo>
                  <a:cubicBezTo>
                    <a:pt x="16098" y="-96"/>
                    <a:pt x="15821" y="352"/>
                    <a:pt x="15302" y="2478"/>
                  </a:cubicBezTo>
                  <a:cubicBezTo>
                    <a:pt x="14782" y="4605"/>
                    <a:pt x="14021" y="8410"/>
                    <a:pt x="13640" y="11376"/>
                  </a:cubicBezTo>
                  <a:cubicBezTo>
                    <a:pt x="13259" y="14341"/>
                    <a:pt x="13259" y="16468"/>
                    <a:pt x="13329" y="17811"/>
                  </a:cubicBezTo>
                  <a:cubicBezTo>
                    <a:pt x="13398" y="19154"/>
                    <a:pt x="13536" y="19713"/>
                    <a:pt x="13779" y="20049"/>
                  </a:cubicBezTo>
                  <a:cubicBezTo>
                    <a:pt x="14021" y="20385"/>
                    <a:pt x="14367" y="20497"/>
                    <a:pt x="14679" y="20161"/>
                  </a:cubicBezTo>
                  <a:cubicBezTo>
                    <a:pt x="14990" y="19825"/>
                    <a:pt x="15267" y="19042"/>
                    <a:pt x="15371" y="17699"/>
                  </a:cubicBezTo>
                  <a:cubicBezTo>
                    <a:pt x="15475" y="16356"/>
                    <a:pt x="15405" y="14453"/>
                    <a:pt x="15163" y="13222"/>
                  </a:cubicBezTo>
                  <a:cubicBezTo>
                    <a:pt x="14921" y="11991"/>
                    <a:pt x="14505" y="11431"/>
                    <a:pt x="14090" y="11096"/>
                  </a:cubicBezTo>
                  <a:cubicBezTo>
                    <a:pt x="13675" y="10760"/>
                    <a:pt x="13259" y="10648"/>
                    <a:pt x="13225" y="10648"/>
                  </a:cubicBezTo>
                  <a:cubicBezTo>
                    <a:pt x="13190" y="10648"/>
                    <a:pt x="13536" y="10760"/>
                    <a:pt x="14298" y="10872"/>
                  </a:cubicBezTo>
                  <a:cubicBezTo>
                    <a:pt x="15059" y="10984"/>
                    <a:pt x="16236" y="11096"/>
                    <a:pt x="17032" y="11152"/>
                  </a:cubicBezTo>
                  <a:cubicBezTo>
                    <a:pt x="17829" y="11208"/>
                    <a:pt x="18244" y="11208"/>
                    <a:pt x="18313" y="11376"/>
                  </a:cubicBezTo>
                  <a:cubicBezTo>
                    <a:pt x="18382" y="11543"/>
                    <a:pt x="18105" y="11879"/>
                    <a:pt x="17655" y="12607"/>
                  </a:cubicBezTo>
                  <a:cubicBezTo>
                    <a:pt x="17205" y="13334"/>
                    <a:pt x="16582" y="14453"/>
                    <a:pt x="16202" y="15349"/>
                  </a:cubicBezTo>
                  <a:cubicBezTo>
                    <a:pt x="15821" y="16244"/>
                    <a:pt x="15682" y="16915"/>
                    <a:pt x="15786" y="17419"/>
                  </a:cubicBezTo>
                  <a:cubicBezTo>
                    <a:pt x="15890" y="17923"/>
                    <a:pt x="16236" y="18258"/>
                    <a:pt x="16582" y="17979"/>
                  </a:cubicBezTo>
                  <a:cubicBezTo>
                    <a:pt x="16929" y="17699"/>
                    <a:pt x="17275" y="16803"/>
                    <a:pt x="17517" y="16020"/>
                  </a:cubicBezTo>
                  <a:cubicBezTo>
                    <a:pt x="17759" y="15237"/>
                    <a:pt x="17898" y="14565"/>
                    <a:pt x="18071" y="14006"/>
                  </a:cubicBezTo>
                  <a:cubicBezTo>
                    <a:pt x="18244" y="13446"/>
                    <a:pt x="18452" y="12998"/>
                    <a:pt x="18555" y="13054"/>
                  </a:cubicBezTo>
                  <a:cubicBezTo>
                    <a:pt x="18659" y="13110"/>
                    <a:pt x="18659" y="13670"/>
                    <a:pt x="18729" y="14229"/>
                  </a:cubicBezTo>
                  <a:cubicBezTo>
                    <a:pt x="18798" y="14789"/>
                    <a:pt x="18936" y="15349"/>
                    <a:pt x="19421" y="15628"/>
                  </a:cubicBezTo>
                  <a:cubicBezTo>
                    <a:pt x="19905" y="15908"/>
                    <a:pt x="20736" y="15908"/>
                    <a:pt x="21567" y="15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719246" y="4500606"/>
              <a:ext cx="202956" cy="372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53" fill="norm" stroke="1" extrusionOk="0">
                  <a:moveTo>
                    <a:pt x="3854" y="1375"/>
                  </a:moveTo>
                  <a:cubicBezTo>
                    <a:pt x="4073" y="4792"/>
                    <a:pt x="4291" y="8209"/>
                    <a:pt x="4291" y="11565"/>
                  </a:cubicBezTo>
                  <a:cubicBezTo>
                    <a:pt x="4291" y="14921"/>
                    <a:pt x="4073" y="18216"/>
                    <a:pt x="4182" y="18155"/>
                  </a:cubicBezTo>
                  <a:cubicBezTo>
                    <a:pt x="4291" y="18094"/>
                    <a:pt x="4727" y="14677"/>
                    <a:pt x="5818" y="11260"/>
                  </a:cubicBezTo>
                  <a:cubicBezTo>
                    <a:pt x="6909" y="7843"/>
                    <a:pt x="8654" y="4426"/>
                    <a:pt x="9964" y="2535"/>
                  </a:cubicBezTo>
                  <a:cubicBezTo>
                    <a:pt x="11273" y="643"/>
                    <a:pt x="12145" y="277"/>
                    <a:pt x="13127" y="94"/>
                  </a:cubicBezTo>
                  <a:cubicBezTo>
                    <a:pt x="14109" y="-89"/>
                    <a:pt x="15200" y="-89"/>
                    <a:pt x="16727" y="887"/>
                  </a:cubicBezTo>
                  <a:cubicBezTo>
                    <a:pt x="18254" y="1864"/>
                    <a:pt x="20218" y="3816"/>
                    <a:pt x="20764" y="6318"/>
                  </a:cubicBezTo>
                  <a:cubicBezTo>
                    <a:pt x="21309" y="8819"/>
                    <a:pt x="20436" y="11870"/>
                    <a:pt x="18036" y="14311"/>
                  </a:cubicBezTo>
                  <a:cubicBezTo>
                    <a:pt x="15636" y="16752"/>
                    <a:pt x="11709" y="18582"/>
                    <a:pt x="9091" y="19680"/>
                  </a:cubicBezTo>
                  <a:cubicBezTo>
                    <a:pt x="6473" y="20779"/>
                    <a:pt x="5164" y="21145"/>
                    <a:pt x="3745" y="21328"/>
                  </a:cubicBezTo>
                  <a:cubicBezTo>
                    <a:pt x="2327" y="21511"/>
                    <a:pt x="800" y="21511"/>
                    <a:pt x="254" y="21206"/>
                  </a:cubicBezTo>
                  <a:cubicBezTo>
                    <a:pt x="-291" y="20901"/>
                    <a:pt x="145" y="20291"/>
                    <a:pt x="582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4406890" y="4029586"/>
              <a:ext cx="449399" cy="329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72" fill="norm" stroke="1" extrusionOk="0">
                  <a:moveTo>
                    <a:pt x="0" y="21572"/>
                  </a:moveTo>
                  <a:cubicBezTo>
                    <a:pt x="0" y="20741"/>
                    <a:pt x="0" y="19910"/>
                    <a:pt x="862" y="18526"/>
                  </a:cubicBezTo>
                  <a:cubicBezTo>
                    <a:pt x="1724" y="17141"/>
                    <a:pt x="3448" y="15203"/>
                    <a:pt x="6034" y="12780"/>
                  </a:cubicBezTo>
                  <a:cubicBezTo>
                    <a:pt x="8620" y="10357"/>
                    <a:pt x="12068" y="7449"/>
                    <a:pt x="14349" y="5580"/>
                  </a:cubicBezTo>
                  <a:cubicBezTo>
                    <a:pt x="16631" y="3710"/>
                    <a:pt x="17746" y="2880"/>
                    <a:pt x="18507" y="2257"/>
                  </a:cubicBezTo>
                  <a:cubicBezTo>
                    <a:pt x="19268" y="1634"/>
                    <a:pt x="19673" y="1218"/>
                    <a:pt x="19623" y="941"/>
                  </a:cubicBezTo>
                  <a:cubicBezTo>
                    <a:pt x="19572" y="664"/>
                    <a:pt x="19065" y="526"/>
                    <a:pt x="18558" y="387"/>
                  </a:cubicBezTo>
                  <a:cubicBezTo>
                    <a:pt x="18051" y="249"/>
                    <a:pt x="17544" y="110"/>
                    <a:pt x="17848" y="41"/>
                  </a:cubicBezTo>
                  <a:cubicBezTo>
                    <a:pt x="18152" y="-28"/>
                    <a:pt x="19268" y="-28"/>
                    <a:pt x="20028" y="180"/>
                  </a:cubicBezTo>
                  <a:cubicBezTo>
                    <a:pt x="20789" y="387"/>
                    <a:pt x="21194" y="803"/>
                    <a:pt x="21397" y="1357"/>
                  </a:cubicBezTo>
                  <a:cubicBezTo>
                    <a:pt x="21600" y="1910"/>
                    <a:pt x="21600" y="2603"/>
                    <a:pt x="21194" y="4057"/>
                  </a:cubicBezTo>
                  <a:cubicBezTo>
                    <a:pt x="20789" y="5510"/>
                    <a:pt x="19977" y="7726"/>
                    <a:pt x="19166" y="9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5175240" y="3724360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96"/>
                    <a:pt x="0" y="9391"/>
                    <a:pt x="3600" y="12991"/>
                  </a:cubicBezTo>
                  <a:cubicBezTo>
                    <a:pt x="7200" y="16591"/>
                    <a:pt x="144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5148180" y="3673560"/>
              <a:ext cx="17311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204" y="21600"/>
                  </a:moveTo>
                  <a:cubicBezTo>
                    <a:pt x="-56" y="18277"/>
                    <a:pt x="-316" y="14954"/>
                    <a:pt x="1115" y="11908"/>
                  </a:cubicBezTo>
                  <a:cubicBezTo>
                    <a:pt x="2547" y="8862"/>
                    <a:pt x="5670" y="6092"/>
                    <a:pt x="9313" y="4154"/>
                  </a:cubicBezTo>
                  <a:cubicBezTo>
                    <a:pt x="12956" y="2215"/>
                    <a:pt x="17120" y="1108"/>
                    <a:pt x="212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162540" y="3800560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29" y="16200"/>
                    <a:pt x="11657" y="10800"/>
                    <a:pt x="15257" y="7200"/>
                  </a:cubicBezTo>
                  <a:cubicBezTo>
                    <a:pt x="18857" y="3600"/>
                    <a:pt x="202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169396" y="3483060"/>
              <a:ext cx="120145" cy="11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32" fill="norm" stroke="1" extrusionOk="0">
                  <a:moveTo>
                    <a:pt x="3321" y="8558"/>
                  </a:moveTo>
                  <a:cubicBezTo>
                    <a:pt x="2563" y="11004"/>
                    <a:pt x="1805" y="13449"/>
                    <a:pt x="1236" y="16098"/>
                  </a:cubicBezTo>
                  <a:cubicBezTo>
                    <a:pt x="668" y="18747"/>
                    <a:pt x="289" y="21600"/>
                    <a:pt x="99" y="21192"/>
                  </a:cubicBezTo>
                  <a:cubicBezTo>
                    <a:pt x="-90" y="20785"/>
                    <a:pt x="-90" y="17117"/>
                    <a:pt x="857" y="13449"/>
                  </a:cubicBezTo>
                  <a:cubicBezTo>
                    <a:pt x="1805" y="9781"/>
                    <a:pt x="3699" y="6113"/>
                    <a:pt x="5405" y="3668"/>
                  </a:cubicBezTo>
                  <a:cubicBezTo>
                    <a:pt x="7110" y="1223"/>
                    <a:pt x="8626" y="0"/>
                    <a:pt x="10142" y="0"/>
                  </a:cubicBezTo>
                  <a:cubicBezTo>
                    <a:pt x="11657" y="0"/>
                    <a:pt x="13173" y="1223"/>
                    <a:pt x="15068" y="3057"/>
                  </a:cubicBezTo>
                  <a:cubicBezTo>
                    <a:pt x="16963" y="4891"/>
                    <a:pt x="19236" y="7336"/>
                    <a:pt x="21510" y="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5283190" y="3972010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972"/>
                    <a:pt x="4800" y="7945"/>
                    <a:pt x="8400" y="11545"/>
                  </a:cubicBezTo>
                  <a:cubicBezTo>
                    <a:pt x="12000" y="15145"/>
                    <a:pt x="16800" y="183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5283190" y="3950843"/>
              <a:ext cx="99139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414" fill="norm" stroke="1" extrusionOk="0">
                  <a:moveTo>
                    <a:pt x="1322" y="2421"/>
                  </a:moveTo>
                  <a:cubicBezTo>
                    <a:pt x="1322" y="1490"/>
                    <a:pt x="1322" y="559"/>
                    <a:pt x="2424" y="186"/>
                  </a:cubicBezTo>
                  <a:cubicBezTo>
                    <a:pt x="3527" y="-186"/>
                    <a:pt x="5731" y="0"/>
                    <a:pt x="9257" y="745"/>
                  </a:cubicBezTo>
                  <a:cubicBezTo>
                    <a:pt x="12784" y="1490"/>
                    <a:pt x="17633" y="2793"/>
                    <a:pt x="19616" y="4935"/>
                  </a:cubicBezTo>
                  <a:cubicBezTo>
                    <a:pt x="21600" y="7076"/>
                    <a:pt x="20718" y="10055"/>
                    <a:pt x="16971" y="12942"/>
                  </a:cubicBezTo>
                  <a:cubicBezTo>
                    <a:pt x="13224" y="15828"/>
                    <a:pt x="6612" y="18621"/>
                    <a:pt x="0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25913" y="5811141"/>
              <a:ext cx="174643" cy="35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488" fill="norm" stroke="1" extrusionOk="0">
                  <a:moveTo>
                    <a:pt x="317" y="3192"/>
                  </a:moveTo>
                  <a:cubicBezTo>
                    <a:pt x="66" y="2556"/>
                    <a:pt x="-185" y="1921"/>
                    <a:pt x="192" y="1349"/>
                  </a:cubicBezTo>
                  <a:cubicBezTo>
                    <a:pt x="568" y="777"/>
                    <a:pt x="1573" y="269"/>
                    <a:pt x="3959" y="79"/>
                  </a:cubicBezTo>
                  <a:cubicBezTo>
                    <a:pt x="6345" y="-112"/>
                    <a:pt x="10113" y="15"/>
                    <a:pt x="12122" y="777"/>
                  </a:cubicBezTo>
                  <a:cubicBezTo>
                    <a:pt x="14131" y="1540"/>
                    <a:pt x="14382" y="2937"/>
                    <a:pt x="13629" y="4335"/>
                  </a:cubicBezTo>
                  <a:cubicBezTo>
                    <a:pt x="12875" y="5733"/>
                    <a:pt x="11117" y="7130"/>
                    <a:pt x="9736" y="8210"/>
                  </a:cubicBezTo>
                  <a:cubicBezTo>
                    <a:pt x="8355" y="9290"/>
                    <a:pt x="7350" y="10053"/>
                    <a:pt x="7852" y="10561"/>
                  </a:cubicBezTo>
                  <a:cubicBezTo>
                    <a:pt x="8355" y="11069"/>
                    <a:pt x="10364" y="11323"/>
                    <a:pt x="12624" y="11704"/>
                  </a:cubicBezTo>
                  <a:cubicBezTo>
                    <a:pt x="14885" y="12086"/>
                    <a:pt x="17396" y="12594"/>
                    <a:pt x="19029" y="13102"/>
                  </a:cubicBezTo>
                  <a:cubicBezTo>
                    <a:pt x="20662" y="13610"/>
                    <a:pt x="21415" y="14119"/>
                    <a:pt x="19908" y="15453"/>
                  </a:cubicBezTo>
                  <a:cubicBezTo>
                    <a:pt x="18401" y="16787"/>
                    <a:pt x="14634" y="18947"/>
                    <a:pt x="11996" y="20090"/>
                  </a:cubicBezTo>
                  <a:cubicBezTo>
                    <a:pt x="9359" y="21234"/>
                    <a:pt x="7852" y="21361"/>
                    <a:pt x="6345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546090" y="611831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969103" y="5784968"/>
              <a:ext cx="251309" cy="37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52" fill="norm" stroke="1" extrusionOk="0">
                  <a:moveTo>
                    <a:pt x="14787" y="3476"/>
                  </a:moveTo>
                  <a:cubicBezTo>
                    <a:pt x="13707" y="2256"/>
                    <a:pt x="12627" y="1035"/>
                    <a:pt x="11367" y="425"/>
                  </a:cubicBezTo>
                  <a:cubicBezTo>
                    <a:pt x="10107" y="-185"/>
                    <a:pt x="8667" y="-185"/>
                    <a:pt x="6957" y="730"/>
                  </a:cubicBezTo>
                  <a:cubicBezTo>
                    <a:pt x="5247" y="1646"/>
                    <a:pt x="3267" y="3476"/>
                    <a:pt x="1917" y="6039"/>
                  </a:cubicBezTo>
                  <a:cubicBezTo>
                    <a:pt x="567" y="8601"/>
                    <a:pt x="-153" y="11896"/>
                    <a:pt x="27" y="14398"/>
                  </a:cubicBezTo>
                  <a:cubicBezTo>
                    <a:pt x="207" y="16900"/>
                    <a:pt x="1287" y="18608"/>
                    <a:pt x="2997" y="19646"/>
                  </a:cubicBezTo>
                  <a:cubicBezTo>
                    <a:pt x="4707" y="20683"/>
                    <a:pt x="7047" y="21049"/>
                    <a:pt x="9477" y="20439"/>
                  </a:cubicBezTo>
                  <a:cubicBezTo>
                    <a:pt x="11907" y="19829"/>
                    <a:pt x="14427" y="18242"/>
                    <a:pt x="15777" y="17144"/>
                  </a:cubicBezTo>
                  <a:cubicBezTo>
                    <a:pt x="17127" y="16046"/>
                    <a:pt x="17307" y="15435"/>
                    <a:pt x="17127" y="14886"/>
                  </a:cubicBezTo>
                  <a:cubicBezTo>
                    <a:pt x="16947" y="14337"/>
                    <a:pt x="16407" y="13849"/>
                    <a:pt x="15777" y="13788"/>
                  </a:cubicBezTo>
                  <a:cubicBezTo>
                    <a:pt x="15147" y="13727"/>
                    <a:pt x="14427" y="14093"/>
                    <a:pt x="13797" y="15069"/>
                  </a:cubicBezTo>
                  <a:cubicBezTo>
                    <a:pt x="13167" y="16046"/>
                    <a:pt x="12627" y="17632"/>
                    <a:pt x="12807" y="18791"/>
                  </a:cubicBezTo>
                  <a:cubicBezTo>
                    <a:pt x="12987" y="19951"/>
                    <a:pt x="13887" y="20683"/>
                    <a:pt x="14967" y="21049"/>
                  </a:cubicBezTo>
                  <a:cubicBezTo>
                    <a:pt x="16047" y="21415"/>
                    <a:pt x="17307" y="21415"/>
                    <a:pt x="18297" y="21232"/>
                  </a:cubicBezTo>
                  <a:cubicBezTo>
                    <a:pt x="19287" y="21049"/>
                    <a:pt x="20007" y="20683"/>
                    <a:pt x="20547" y="19768"/>
                  </a:cubicBezTo>
                  <a:cubicBezTo>
                    <a:pt x="21087" y="18852"/>
                    <a:pt x="21447" y="17388"/>
                    <a:pt x="21357" y="16290"/>
                  </a:cubicBezTo>
                  <a:cubicBezTo>
                    <a:pt x="21267" y="15191"/>
                    <a:pt x="20727" y="14459"/>
                    <a:pt x="20007" y="13971"/>
                  </a:cubicBezTo>
                  <a:cubicBezTo>
                    <a:pt x="19287" y="13483"/>
                    <a:pt x="18387" y="13239"/>
                    <a:pt x="18207" y="13422"/>
                  </a:cubicBezTo>
                  <a:cubicBezTo>
                    <a:pt x="18027" y="13605"/>
                    <a:pt x="18567" y="14215"/>
                    <a:pt x="19107" y="14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269990" y="5997165"/>
              <a:ext cx="241301" cy="14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2809"/>
                  </a:moveTo>
                  <a:cubicBezTo>
                    <a:pt x="758" y="5852"/>
                    <a:pt x="1516" y="8894"/>
                    <a:pt x="1895" y="11480"/>
                  </a:cubicBezTo>
                  <a:cubicBezTo>
                    <a:pt x="2274" y="14066"/>
                    <a:pt x="2274" y="16195"/>
                    <a:pt x="2179" y="18021"/>
                  </a:cubicBezTo>
                  <a:cubicBezTo>
                    <a:pt x="2084" y="19846"/>
                    <a:pt x="1895" y="21367"/>
                    <a:pt x="1800" y="20911"/>
                  </a:cubicBezTo>
                  <a:cubicBezTo>
                    <a:pt x="1705" y="20454"/>
                    <a:pt x="1705" y="18021"/>
                    <a:pt x="2463" y="14370"/>
                  </a:cubicBezTo>
                  <a:cubicBezTo>
                    <a:pt x="3221" y="10719"/>
                    <a:pt x="4737" y="5852"/>
                    <a:pt x="5968" y="3113"/>
                  </a:cubicBezTo>
                  <a:cubicBezTo>
                    <a:pt x="7200" y="375"/>
                    <a:pt x="8147" y="-233"/>
                    <a:pt x="9000" y="71"/>
                  </a:cubicBezTo>
                  <a:cubicBezTo>
                    <a:pt x="9853" y="375"/>
                    <a:pt x="10611" y="1592"/>
                    <a:pt x="10989" y="3722"/>
                  </a:cubicBezTo>
                  <a:cubicBezTo>
                    <a:pt x="11368" y="5852"/>
                    <a:pt x="11368" y="8894"/>
                    <a:pt x="11368" y="11175"/>
                  </a:cubicBezTo>
                  <a:cubicBezTo>
                    <a:pt x="11368" y="13457"/>
                    <a:pt x="11368" y="14978"/>
                    <a:pt x="11463" y="14978"/>
                  </a:cubicBezTo>
                  <a:cubicBezTo>
                    <a:pt x="11558" y="14978"/>
                    <a:pt x="11747" y="13457"/>
                    <a:pt x="12221" y="11023"/>
                  </a:cubicBezTo>
                  <a:cubicBezTo>
                    <a:pt x="12695" y="8590"/>
                    <a:pt x="13453" y="5243"/>
                    <a:pt x="14495" y="3266"/>
                  </a:cubicBezTo>
                  <a:cubicBezTo>
                    <a:pt x="15537" y="1288"/>
                    <a:pt x="16863" y="680"/>
                    <a:pt x="17716" y="1136"/>
                  </a:cubicBezTo>
                  <a:cubicBezTo>
                    <a:pt x="18568" y="1592"/>
                    <a:pt x="18947" y="3113"/>
                    <a:pt x="19232" y="5699"/>
                  </a:cubicBezTo>
                  <a:cubicBezTo>
                    <a:pt x="19516" y="8285"/>
                    <a:pt x="19705" y="11936"/>
                    <a:pt x="19800" y="14522"/>
                  </a:cubicBezTo>
                  <a:cubicBezTo>
                    <a:pt x="19895" y="17108"/>
                    <a:pt x="19895" y="18629"/>
                    <a:pt x="20179" y="19237"/>
                  </a:cubicBezTo>
                  <a:cubicBezTo>
                    <a:pt x="20463" y="19846"/>
                    <a:pt x="21032" y="19542"/>
                    <a:pt x="21600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545157" y="5960740"/>
              <a:ext cx="126136" cy="27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380" fill="norm" stroke="1" extrusionOk="0">
                  <a:moveTo>
                    <a:pt x="708" y="6534"/>
                  </a:moveTo>
                  <a:cubicBezTo>
                    <a:pt x="354" y="12210"/>
                    <a:pt x="0" y="17886"/>
                    <a:pt x="0" y="19699"/>
                  </a:cubicBezTo>
                  <a:cubicBezTo>
                    <a:pt x="0" y="21512"/>
                    <a:pt x="354" y="19462"/>
                    <a:pt x="1239" y="16388"/>
                  </a:cubicBezTo>
                  <a:cubicBezTo>
                    <a:pt x="2125" y="13313"/>
                    <a:pt x="3541" y="9214"/>
                    <a:pt x="4780" y="6613"/>
                  </a:cubicBezTo>
                  <a:cubicBezTo>
                    <a:pt x="6020" y="4011"/>
                    <a:pt x="7082" y="2908"/>
                    <a:pt x="8321" y="2040"/>
                  </a:cubicBezTo>
                  <a:cubicBezTo>
                    <a:pt x="9561" y="1173"/>
                    <a:pt x="10977" y="543"/>
                    <a:pt x="12570" y="227"/>
                  </a:cubicBezTo>
                  <a:cubicBezTo>
                    <a:pt x="14164" y="-88"/>
                    <a:pt x="15934" y="-88"/>
                    <a:pt x="17351" y="306"/>
                  </a:cubicBezTo>
                  <a:cubicBezTo>
                    <a:pt x="18767" y="700"/>
                    <a:pt x="19830" y="1489"/>
                    <a:pt x="20538" y="2750"/>
                  </a:cubicBezTo>
                  <a:cubicBezTo>
                    <a:pt x="21246" y="4011"/>
                    <a:pt x="21600" y="5746"/>
                    <a:pt x="19652" y="7716"/>
                  </a:cubicBezTo>
                  <a:cubicBezTo>
                    <a:pt x="17705" y="9687"/>
                    <a:pt x="13456" y="11894"/>
                    <a:pt x="10446" y="12919"/>
                  </a:cubicBezTo>
                  <a:cubicBezTo>
                    <a:pt x="7436" y="13944"/>
                    <a:pt x="5666" y="13786"/>
                    <a:pt x="3895" y="13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663690" y="5717242"/>
              <a:ext cx="400051" cy="40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5340"/>
                  </a:moveTo>
                  <a:cubicBezTo>
                    <a:pt x="457" y="14897"/>
                    <a:pt x="914" y="14454"/>
                    <a:pt x="1371" y="14398"/>
                  </a:cubicBezTo>
                  <a:cubicBezTo>
                    <a:pt x="1829" y="14343"/>
                    <a:pt x="2286" y="14675"/>
                    <a:pt x="2514" y="15395"/>
                  </a:cubicBezTo>
                  <a:cubicBezTo>
                    <a:pt x="2743" y="16115"/>
                    <a:pt x="2743" y="17223"/>
                    <a:pt x="2686" y="18109"/>
                  </a:cubicBezTo>
                  <a:cubicBezTo>
                    <a:pt x="2629" y="18995"/>
                    <a:pt x="2514" y="19660"/>
                    <a:pt x="2457" y="20269"/>
                  </a:cubicBezTo>
                  <a:cubicBezTo>
                    <a:pt x="2400" y="20878"/>
                    <a:pt x="2400" y="21432"/>
                    <a:pt x="2629" y="21432"/>
                  </a:cubicBezTo>
                  <a:cubicBezTo>
                    <a:pt x="2857" y="21432"/>
                    <a:pt x="3314" y="20878"/>
                    <a:pt x="3829" y="19992"/>
                  </a:cubicBezTo>
                  <a:cubicBezTo>
                    <a:pt x="4343" y="19106"/>
                    <a:pt x="4914" y="17887"/>
                    <a:pt x="5429" y="16890"/>
                  </a:cubicBezTo>
                  <a:cubicBezTo>
                    <a:pt x="5943" y="15894"/>
                    <a:pt x="6400" y="15118"/>
                    <a:pt x="6743" y="15229"/>
                  </a:cubicBezTo>
                  <a:cubicBezTo>
                    <a:pt x="7086" y="15340"/>
                    <a:pt x="7314" y="16337"/>
                    <a:pt x="7657" y="17001"/>
                  </a:cubicBezTo>
                  <a:cubicBezTo>
                    <a:pt x="8000" y="17666"/>
                    <a:pt x="8457" y="17998"/>
                    <a:pt x="8914" y="17998"/>
                  </a:cubicBezTo>
                  <a:cubicBezTo>
                    <a:pt x="9371" y="17998"/>
                    <a:pt x="9829" y="17666"/>
                    <a:pt x="10629" y="16392"/>
                  </a:cubicBezTo>
                  <a:cubicBezTo>
                    <a:pt x="11429" y="15118"/>
                    <a:pt x="12571" y="12903"/>
                    <a:pt x="13714" y="10355"/>
                  </a:cubicBezTo>
                  <a:cubicBezTo>
                    <a:pt x="14857" y="7807"/>
                    <a:pt x="16000" y="4927"/>
                    <a:pt x="16629" y="3044"/>
                  </a:cubicBezTo>
                  <a:cubicBezTo>
                    <a:pt x="17257" y="1161"/>
                    <a:pt x="17371" y="275"/>
                    <a:pt x="17143" y="54"/>
                  </a:cubicBezTo>
                  <a:cubicBezTo>
                    <a:pt x="16914" y="-168"/>
                    <a:pt x="16343" y="275"/>
                    <a:pt x="15657" y="1881"/>
                  </a:cubicBezTo>
                  <a:cubicBezTo>
                    <a:pt x="14971" y="3487"/>
                    <a:pt x="14171" y="6257"/>
                    <a:pt x="13657" y="8638"/>
                  </a:cubicBezTo>
                  <a:cubicBezTo>
                    <a:pt x="13143" y="11020"/>
                    <a:pt x="12914" y="13014"/>
                    <a:pt x="12800" y="14287"/>
                  </a:cubicBezTo>
                  <a:cubicBezTo>
                    <a:pt x="12686" y="15561"/>
                    <a:pt x="12686" y="16115"/>
                    <a:pt x="12971" y="16447"/>
                  </a:cubicBezTo>
                  <a:cubicBezTo>
                    <a:pt x="13257" y="16780"/>
                    <a:pt x="13829" y="16890"/>
                    <a:pt x="14514" y="16558"/>
                  </a:cubicBezTo>
                  <a:cubicBezTo>
                    <a:pt x="15200" y="16226"/>
                    <a:pt x="16000" y="15450"/>
                    <a:pt x="16629" y="14786"/>
                  </a:cubicBezTo>
                  <a:cubicBezTo>
                    <a:pt x="17257" y="14121"/>
                    <a:pt x="17714" y="13567"/>
                    <a:pt x="17657" y="13512"/>
                  </a:cubicBezTo>
                  <a:cubicBezTo>
                    <a:pt x="17600" y="13457"/>
                    <a:pt x="17029" y="13900"/>
                    <a:pt x="16686" y="14398"/>
                  </a:cubicBezTo>
                  <a:cubicBezTo>
                    <a:pt x="16343" y="14897"/>
                    <a:pt x="16229" y="15450"/>
                    <a:pt x="16171" y="16004"/>
                  </a:cubicBezTo>
                  <a:cubicBezTo>
                    <a:pt x="16114" y="16558"/>
                    <a:pt x="16114" y="17112"/>
                    <a:pt x="16457" y="17444"/>
                  </a:cubicBezTo>
                  <a:cubicBezTo>
                    <a:pt x="16800" y="17777"/>
                    <a:pt x="17486" y="17887"/>
                    <a:pt x="18400" y="17555"/>
                  </a:cubicBezTo>
                  <a:cubicBezTo>
                    <a:pt x="19314" y="17223"/>
                    <a:pt x="20457" y="16447"/>
                    <a:pt x="21600" y="15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873240" y="5845260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717790" y="5727053"/>
              <a:ext cx="201354" cy="41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39" fill="norm" stroke="1" extrusionOk="0">
                  <a:moveTo>
                    <a:pt x="0" y="5411"/>
                  </a:moveTo>
                  <a:cubicBezTo>
                    <a:pt x="1113" y="9427"/>
                    <a:pt x="2227" y="13443"/>
                    <a:pt x="2784" y="15777"/>
                  </a:cubicBezTo>
                  <a:cubicBezTo>
                    <a:pt x="3340" y="18110"/>
                    <a:pt x="3340" y="18761"/>
                    <a:pt x="3340" y="19521"/>
                  </a:cubicBezTo>
                  <a:cubicBezTo>
                    <a:pt x="3340" y="20281"/>
                    <a:pt x="3340" y="21149"/>
                    <a:pt x="3229" y="21312"/>
                  </a:cubicBezTo>
                  <a:cubicBezTo>
                    <a:pt x="3118" y="21475"/>
                    <a:pt x="2895" y="20932"/>
                    <a:pt x="2449" y="19087"/>
                  </a:cubicBezTo>
                  <a:cubicBezTo>
                    <a:pt x="2004" y="17242"/>
                    <a:pt x="1336" y="14094"/>
                    <a:pt x="1002" y="11001"/>
                  </a:cubicBezTo>
                  <a:cubicBezTo>
                    <a:pt x="668" y="7907"/>
                    <a:pt x="668" y="4868"/>
                    <a:pt x="1002" y="3023"/>
                  </a:cubicBezTo>
                  <a:cubicBezTo>
                    <a:pt x="1336" y="1178"/>
                    <a:pt x="2004" y="526"/>
                    <a:pt x="3006" y="201"/>
                  </a:cubicBezTo>
                  <a:cubicBezTo>
                    <a:pt x="4008" y="-125"/>
                    <a:pt x="5344" y="-125"/>
                    <a:pt x="8128" y="743"/>
                  </a:cubicBezTo>
                  <a:cubicBezTo>
                    <a:pt x="10911" y="1612"/>
                    <a:pt x="15142" y="3348"/>
                    <a:pt x="17814" y="5465"/>
                  </a:cubicBezTo>
                  <a:cubicBezTo>
                    <a:pt x="20487" y="7582"/>
                    <a:pt x="21600" y="10078"/>
                    <a:pt x="21043" y="12412"/>
                  </a:cubicBezTo>
                  <a:cubicBezTo>
                    <a:pt x="20487" y="14745"/>
                    <a:pt x="18260" y="16916"/>
                    <a:pt x="16033" y="18436"/>
                  </a:cubicBezTo>
                  <a:cubicBezTo>
                    <a:pt x="13806" y="19955"/>
                    <a:pt x="11579" y="20824"/>
                    <a:pt x="9241" y="21041"/>
                  </a:cubicBezTo>
                  <a:cubicBezTo>
                    <a:pt x="6903" y="21258"/>
                    <a:pt x="4454" y="20824"/>
                    <a:pt x="3118" y="20118"/>
                  </a:cubicBezTo>
                  <a:cubicBezTo>
                    <a:pt x="1781" y="19413"/>
                    <a:pt x="1559" y="18436"/>
                    <a:pt x="1336" y="17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3046879" y="5714363"/>
              <a:ext cx="159862" cy="422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475" fill="norm" stroke="1" extrusionOk="0">
                  <a:moveTo>
                    <a:pt x="20915" y="3099"/>
                  </a:moveTo>
                  <a:cubicBezTo>
                    <a:pt x="20915" y="2562"/>
                    <a:pt x="20915" y="2024"/>
                    <a:pt x="20915" y="1433"/>
                  </a:cubicBezTo>
                  <a:cubicBezTo>
                    <a:pt x="20915" y="842"/>
                    <a:pt x="20915" y="197"/>
                    <a:pt x="20084" y="36"/>
                  </a:cubicBezTo>
                  <a:cubicBezTo>
                    <a:pt x="19253" y="-125"/>
                    <a:pt x="17592" y="197"/>
                    <a:pt x="14269" y="1971"/>
                  </a:cubicBezTo>
                  <a:cubicBezTo>
                    <a:pt x="10946" y="3744"/>
                    <a:pt x="5961" y="6968"/>
                    <a:pt x="3053" y="9869"/>
                  </a:cubicBezTo>
                  <a:cubicBezTo>
                    <a:pt x="146" y="12771"/>
                    <a:pt x="-685" y="15350"/>
                    <a:pt x="561" y="17230"/>
                  </a:cubicBezTo>
                  <a:cubicBezTo>
                    <a:pt x="1807" y="19111"/>
                    <a:pt x="5130" y="20293"/>
                    <a:pt x="7761" y="20884"/>
                  </a:cubicBezTo>
                  <a:cubicBezTo>
                    <a:pt x="10392" y="21475"/>
                    <a:pt x="12330" y="21475"/>
                    <a:pt x="14269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3314690" y="5838910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43"/>
                    <a:pt x="14400" y="10286"/>
                    <a:pt x="10800" y="13886"/>
                  </a:cubicBezTo>
                  <a:cubicBezTo>
                    <a:pt x="7200" y="17486"/>
                    <a:pt x="36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3301990" y="5794476"/>
              <a:ext cx="234951" cy="13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21260"/>
                  </a:moveTo>
                  <a:cubicBezTo>
                    <a:pt x="195" y="16872"/>
                    <a:pt x="389" y="12485"/>
                    <a:pt x="1168" y="9110"/>
                  </a:cubicBezTo>
                  <a:cubicBezTo>
                    <a:pt x="1946" y="5735"/>
                    <a:pt x="3308" y="3372"/>
                    <a:pt x="6324" y="1854"/>
                  </a:cubicBezTo>
                  <a:cubicBezTo>
                    <a:pt x="9341" y="335"/>
                    <a:pt x="14011" y="-340"/>
                    <a:pt x="16832" y="166"/>
                  </a:cubicBezTo>
                  <a:cubicBezTo>
                    <a:pt x="19654" y="673"/>
                    <a:pt x="20627" y="2360"/>
                    <a:pt x="21600" y="4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314690" y="5953210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5300"/>
                    <a:pt x="7945" y="9000"/>
                    <a:pt x="11545" y="5400"/>
                  </a:cubicBezTo>
                  <a:cubicBezTo>
                    <a:pt x="15145" y="1800"/>
                    <a:pt x="1837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416290" y="6061160"/>
              <a:ext cx="114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435340" y="6067510"/>
              <a:ext cx="1270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320"/>
                    <a:pt x="10080" y="8640"/>
                    <a:pt x="6480" y="12240"/>
                  </a:cubicBezTo>
                  <a:cubicBezTo>
                    <a:pt x="2880" y="15840"/>
                    <a:pt x="144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606790" y="6156410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968740" y="5813510"/>
              <a:ext cx="31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985"/>
                    <a:pt x="10080" y="9969"/>
                    <a:pt x="6480" y="13569"/>
                  </a:cubicBezTo>
                  <a:cubicBezTo>
                    <a:pt x="2880" y="17169"/>
                    <a:pt x="1440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3981440" y="5801173"/>
              <a:ext cx="190501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240" y="16354"/>
                    <a:pt x="480" y="11659"/>
                    <a:pt x="1800" y="7902"/>
                  </a:cubicBezTo>
                  <a:cubicBezTo>
                    <a:pt x="3120" y="4146"/>
                    <a:pt x="5520" y="1328"/>
                    <a:pt x="9000" y="389"/>
                  </a:cubicBezTo>
                  <a:cubicBezTo>
                    <a:pt x="12480" y="-550"/>
                    <a:pt x="17040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994140" y="597861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4102090" y="6092910"/>
              <a:ext cx="1143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3600"/>
                    <a:pt x="8800" y="7200"/>
                    <a:pt x="12400" y="10800"/>
                  </a:cubicBezTo>
                  <a:cubicBezTo>
                    <a:pt x="16000" y="14400"/>
                    <a:pt x="18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4163990" y="6118310"/>
              <a:ext cx="1095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600" fill="norm" stroke="1" extrusionOk="0">
                  <a:moveTo>
                    <a:pt x="21093" y="0"/>
                  </a:moveTo>
                  <a:cubicBezTo>
                    <a:pt x="19055" y="0"/>
                    <a:pt x="17018" y="0"/>
                    <a:pt x="13350" y="3019"/>
                  </a:cubicBezTo>
                  <a:cubicBezTo>
                    <a:pt x="9682" y="6039"/>
                    <a:pt x="4384" y="12077"/>
                    <a:pt x="1938" y="15677"/>
                  </a:cubicBezTo>
                  <a:cubicBezTo>
                    <a:pt x="-507" y="19277"/>
                    <a:pt x="-99" y="20439"/>
                    <a:pt x="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4362440" y="5750010"/>
              <a:ext cx="101658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600" fill="norm" stroke="1" extrusionOk="0">
                  <a:moveTo>
                    <a:pt x="10165" y="0"/>
                  </a:moveTo>
                  <a:cubicBezTo>
                    <a:pt x="13129" y="2338"/>
                    <a:pt x="16094" y="4675"/>
                    <a:pt x="18212" y="7013"/>
                  </a:cubicBezTo>
                  <a:cubicBezTo>
                    <a:pt x="20329" y="9351"/>
                    <a:pt x="21600" y="11688"/>
                    <a:pt x="18424" y="14119"/>
                  </a:cubicBezTo>
                  <a:cubicBezTo>
                    <a:pt x="15247" y="16551"/>
                    <a:pt x="7624" y="190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4737090" y="5965910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4775190" y="6054810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5322231" y="5980627"/>
              <a:ext cx="221310" cy="17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5" fill="norm" stroke="1" extrusionOk="0">
                  <a:moveTo>
                    <a:pt x="526" y="2069"/>
                  </a:moveTo>
                  <a:cubicBezTo>
                    <a:pt x="732" y="7212"/>
                    <a:pt x="938" y="12355"/>
                    <a:pt x="835" y="15569"/>
                  </a:cubicBezTo>
                  <a:cubicBezTo>
                    <a:pt x="732" y="18784"/>
                    <a:pt x="320" y="20069"/>
                    <a:pt x="115" y="20069"/>
                  </a:cubicBezTo>
                  <a:cubicBezTo>
                    <a:pt x="-91" y="20069"/>
                    <a:pt x="-91" y="18784"/>
                    <a:pt x="732" y="15569"/>
                  </a:cubicBezTo>
                  <a:cubicBezTo>
                    <a:pt x="1555" y="12355"/>
                    <a:pt x="3200" y="7212"/>
                    <a:pt x="4435" y="4255"/>
                  </a:cubicBezTo>
                  <a:cubicBezTo>
                    <a:pt x="5669" y="1298"/>
                    <a:pt x="6492" y="526"/>
                    <a:pt x="7006" y="784"/>
                  </a:cubicBezTo>
                  <a:cubicBezTo>
                    <a:pt x="7520" y="1041"/>
                    <a:pt x="7726" y="2326"/>
                    <a:pt x="7829" y="3612"/>
                  </a:cubicBezTo>
                  <a:cubicBezTo>
                    <a:pt x="7932" y="4898"/>
                    <a:pt x="7932" y="6184"/>
                    <a:pt x="7932" y="7469"/>
                  </a:cubicBezTo>
                  <a:cubicBezTo>
                    <a:pt x="7932" y="8755"/>
                    <a:pt x="7932" y="10041"/>
                    <a:pt x="8240" y="10041"/>
                  </a:cubicBezTo>
                  <a:cubicBezTo>
                    <a:pt x="8549" y="10041"/>
                    <a:pt x="9166" y="8755"/>
                    <a:pt x="10400" y="6826"/>
                  </a:cubicBezTo>
                  <a:cubicBezTo>
                    <a:pt x="11635" y="4898"/>
                    <a:pt x="13486" y="2326"/>
                    <a:pt x="14926" y="1041"/>
                  </a:cubicBezTo>
                  <a:cubicBezTo>
                    <a:pt x="16366" y="-245"/>
                    <a:pt x="17395" y="-245"/>
                    <a:pt x="18320" y="526"/>
                  </a:cubicBezTo>
                  <a:cubicBezTo>
                    <a:pt x="19246" y="1298"/>
                    <a:pt x="20069" y="2841"/>
                    <a:pt x="20583" y="6441"/>
                  </a:cubicBezTo>
                  <a:cubicBezTo>
                    <a:pt x="21098" y="10041"/>
                    <a:pt x="21303" y="15698"/>
                    <a:pt x="21509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5558195" y="5974755"/>
              <a:ext cx="175846" cy="18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983" fill="norm" stroke="1" extrusionOk="0">
                  <a:moveTo>
                    <a:pt x="13649" y="6995"/>
                  </a:moveTo>
                  <a:cubicBezTo>
                    <a:pt x="13906" y="5781"/>
                    <a:pt x="14163" y="4568"/>
                    <a:pt x="14034" y="3354"/>
                  </a:cubicBezTo>
                  <a:cubicBezTo>
                    <a:pt x="13906" y="2141"/>
                    <a:pt x="13392" y="927"/>
                    <a:pt x="12492" y="321"/>
                  </a:cubicBezTo>
                  <a:cubicBezTo>
                    <a:pt x="11592" y="-286"/>
                    <a:pt x="10306" y="-286"/>
                    <a:pt x="8120" y="2626"/>
                  </a:cubicBezTo>
                  <a:cubicBezTo>
                    <a:pt x="5934" y="5539"/>
                    <a:pt x="2849" y="11363"/>
                    <a:pt x="1306" y="14883"/>
                  </a:cubicBezTo>
                  <a:cubicBezTo>
                    <a:pt x="-237" y="18402"/>
                    <a:pt x="-237" y="19615"/>
                    <a:pt x="406" y="20343"/>
                  </a:cubicBezTo>
                  <a:cubicBezTo>
                    <a:pt x="1049" y="21071"/>
                    <a:pt x="2334" y="21314"/>
                    <a:pt x="4006" y="20343"/>
                  </a:cubicBezTo>
                  <a:cubicBezTo>
                    <a:pt x="5677" y="19372"/>
                    <a:pt x="7734" y="17188"/>
                    <a:pt x="9277" y="15247"/>
                  </a:cubicBezTo>
                  <a:cubicBezTo>
                    <a:pt x="10820" y="13305"/>
                    <a:pt x="11849" y="11606"/>
                    <a:pt x="13006" y="10878"/>
                  </a:cubicBezTo>
                  <a:cubicBezTo>
                    <a:pt x="14163" y="10150"/>
                    <a:pt x="15449" y="10393"/>
                    <a:pt x="16863" y="11727"/>
                  </a:cubicBezTo>
                  <a:cubicBezTo>
                    <a:pt x="18277" y="13062"/>
                    <a:pt x="19820" y="15489"/>
                    <a:pt x="21363" y="17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5765790" y="6023060"/>
              <a:ext cx="139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18" y="5143"/>
                    <a:pt x="12436" y="10286"/>
                    <a:pt x="16036" y="13886"/>
                  </a:cubicBezTo>
                  <a:cubicBezTo>
                    <a:pt x="19636" y="17486"/>
                    <a:pt x="20618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765790" y="5984960"/>
              <a:ext cx="171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67" y="4937"/>
                    <a:pt x="10933" y="9874"/>
                    <a:pt x="7333" y="13474"/>
                  </a:cubicBezTo>
                  <a:cubicBezTo>
                    <a:pt x="3733" y="17074"/>
                    <a:pt x="1867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447655" y="637231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5417987" y="6301877"/>
              <a:ext cx="182704" cy="15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846" fill="norm" stroke="1" extrusionOk="0">
                  <a:moveTo>
                    <a:pt x="13982" y="1738"/>
                  </a:moveTo>
                  <a:cubicBezTo>
                    <a:pt x="14727" y="631"/>
                    <a:pt x="15471" y="-477"/>
                    <a:pt x="15844" y="215"/>
                  </a:cubicBezTo>
                  <a:cubicBezTo>
                    <a:pt x="16216" y="908"/>
                    <a:pt x="16216" y="3400"/>
                    <a:pt x="15347" y="6308"/>
                  </a:cubicBezTo>
                  <a:cubicBezTo>
                    <a:pt x="14478" y="9215"/>
                    <a:pt x="12740" y="12538"/>
                    <a:pt x="11375" y="14892"/>
                  </a:cubicBezTo>
                  <a:cubicBezTo>
                    <a:pt x="10009" y="17246"/>
                    <a:pt x="9016" y="18631"/>
                    <a:pt x="7899" y="19600"/>
                  </a:cubicBezTo>
                  <a:cubicBezTo>
                    <a:pt x="6782" y="20569"/>
                    <a:pt x="5540" y="21123"/>
                    <a:pt x="4175" y="20015"/>
                  </a:cubicBezTo>
                  <a:cubicBezTo>
                    <a:pt x="2809" y="18908"/>
                    <a:pt x="1320" y="16138"/>
                    <a:pt x="575" y="14061"/>
                  </a:cubicBezTo>
                  <a:cubicBezTo>
                    <a:pt x="-170" y="11985"/>
                    <a:pt x="-170" y="10600"/>
                    <a:pt x="451" y="9631"/>
                  </a:cubicBezTo>
                  <a:cubicBezTo>
                    <a:pt x="1071" y="8661"/>
                    <a:pt x="2313" y="8108"/>
                    <a:pt x="5913" y="10046"/>
                  </a:cubicBezTo>
                  <a:cubicBezTo>
                    <a:pt x="9513" y="11985"/>
                    <a:pt x="15471" y="16415"/>
                    <a:pt x="21430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6125223" y="5667460"/>
              <a:ext cx="44075" cy="777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508" fill="norm" stroke="1" extrusionOk="0">
                  <a:moveTo>
                    <a:pt x="18840" y="0"/>
                  </a:moveTo>
                  <a:cubicBezTo>
                    <a:pt x="19822" y="2400"/>
                    <a:pt x="20804" y="4800"/>
                    <a:pt x="20313" y="7112"/>
                  </a:cubicBezTo>
                  <a:cubicBezTo>
                    <a:pt x="19822" y="9424"/>
                    <a:pt x="17859" y="11649"/>
                    <a:pt x="14422" y="13844"/>
                  </a:cubicBezTo>
                  <a:cubicBezTo>
                    <a:pt x="10986" y="16039"/>
                    <a:pt x="6077" y="18205"/>
                    <a:pt x="3131" y="19522"/>
                  </a:cubicBezTo>
                  <a:cubicBezTo>
                    <a:pt x="186" y="20839"/>
                    <a:pt x="-796" y="21307"/>
                    <a:pt x="677" y="21454"/>
                  </a:cubicBezTo>
                  <a:cubicBezTo>
                    <a:pt x="2149" y="21600"/>
                    <a:pt x="6077" y="21424"/>
                    <a:pt x="10004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6369466" y="5908760"/>
              <a:ext cx="69425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4" fill="norm" stroke="1" extrusionOk="0">
                  <a:moveTo>
                    <a:pt x="21468" y="0"/>
                  </a:moveTo>
                  <a:cubicBezTo>
                    <a:pt x="19504" y="1092"/>
                    <a:pt x="17541" y="2184"/>
                    <a:pt x="14595" y="4975"/>
                  </a:cubicBezTo>
                  <a:cubicBezTo>
                    <a:pt x="11650" y="7766"/>
                    <a:pt x="7723" y="12256"/>
                    <a:pt x="5432" y="15047"/>
                  </a:cubicBezTo>
                  <a:cubicBezTo>
                    <a:pt x="3141" y="17838"/>
                    <a:pt x="2486" y="18930"/>
                    <a:pt x="1832" y="19840"/>
                  </a:cubicBezTo>
                  <a:cubicBezTo>
                    <a:pt x="1177" y="20751"/>
                    <a:pt x="523" y="21479"/>
                    <a:pt x="195" y="21539"/>
                  </a:cubicBezTo>
                  <a:cubicBezTo>
                    <a:pt x="-132" y="21600"/>
                    <a:pt x="-132" y="20993"/>
                    <a:pt x="850" y="20144"/>
                  </a:cubicBezTo>
                  <a:cubicBezTo>
                    <a:pt x="1832" y="19294"/>
                    <a:pt x="3795" y="18202"/>
                    <a:pt x="5759" y="1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6413490" y="5904064"/>
              <a:ext cx="234951" cy="6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9" fill="norm" stroke="1" extrusionOk="0">
                  <a:moveTo>
                    <a:pt x="0" y="20359"/>
                  </a:moveTo>
                  <a:cubicBezTo>
                    <a:pt x="4476" y="12694"/>
                    <a:pt x="8951" y="5030"/>
                    <a:pt x="12551" y="1894"/>
                  </a:cubicBezTo>
                  <a:cubicBezTo>
                    <a:pt x="16151" y="-1241"/>
                    <a:pt x="18876" y="153"/>
                    <a:pt x="21600" y="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6394440" y="6029410"/>
              <a:ext cx="209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6364"/>
                    <a:pt x="10909" y="11127"/>
                    <a:pt x="14509" y="7527"/>
                  </a:cubicBezTo>
                  <a:cubicBezTo>
                    <a:pt x="18109" y="3927"/>
                    <a:pt x="19855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6635740" y="6232610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591290" y="6251660"/>
              <a:ext cx="184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38" y="4937"/>
                    <a:pt x="10676" y="9874"/>
                    <a:pt x="7076" y="13474"/>
                  </a:cubicBezTo>
                  <a:cubicBezTo>
                    <a:pt x="3476" y="17074"/>
                    <a:pt x="1738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6448168" y="5653393"/>
              <a:ext cx="206623" cy="192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952" fill="norm" stroke="1" extrusionOk="0">
                  <a:moveTo>
                    <a:pt x="4324" y="10489"/>
                  </a:moveTo>
                  <a:cubicBezTo>
                    <a:pt x="3222" y="13246"/>
                    <a:pt x="2120" y="16004"/>
                    <a:pt x="1349" y="17957"/>
                  </a:cubicBezTo>
                  <a:cubicBezTo>
                    <a:pt x="577" y="19910"/>
                    <a:pt x="136" y="21059"/>
                    <a:pt x="26" y="20944"/>
                  </a:cubicBezTo>
                  <a:cubicBezTo>
                    <a:pt x="-84" y="20829"/>
                    <a:pt x="136" y="19450"/>
                    <a:pt x="1128" y="16348"/>
                  </a:cubicBezTo>
                  <a:cubicBezTo>
                    <a:pt x="2120" y="13246"/>
                    <a:pt x="3883" y="8421"/>
                    <a:pt x="5206" y="5548"/>
                  </a:cubicBezTo>
                  <a:cubicBezTo>
                    <a:pt x="6528" y="2676"/>
                    <a:pt x="7410" y="1757"/>
                    <a:pt x="8512" y="953"/>
                  </a:cubicBezTo>
                  <a:cubicBezTo>
                    <a:pt x="9614" y="148"/>
                    <a:pt x="10936" y="-541"/>
                    <a:pt x="12259" y="608"/>
                  </a:cubicBezTo>
                  <a:cubicBezTo>
                    <a:pt x="13581" y="1757"/>
                    <a:pt x="14904" y="4744"/>
                    <a:pt x="16447" y="7157"/>
                  </a:cubicBezTo>
                  <a:cubicBezTo>
                    <a:pt x="17989" y="9570"/>
                    <a:pt x="19753" y="11408"/>
                    <a:pt x="21516" y="13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910157" y="5860350"/>
              <a:ext cx="195484" cy="47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92" fill="norm" stroke="1" extrusionOk="0">
                  <a:moveTo>
                    <a:pt x="21222" y="3924"/>
                  </a:moveTo>
                  <a:cubicBezTo>
                    <a:pt x="20762" y="3060"/>
                    <a:pt x="20303" y="2196"/>
                    <a:pt x="19728" y="1524"/>
                  </a:cubicBezTo>
                  <a:cubicBezTo>
                    <a:pt x="19154" y="852"/>
                    <a:pt x="18465" y="372"/>
                    <a:pt x="17545" y="132"/>
                  </a:cubicBezTo>
                  <a:cubicBezTo>
                    <a:pt x="16626" y="-108"/>
                    <a:pt x="15477" y="-108"/>
                    <a:pt x="13409" y="900"/>
                  </a:cubicBezTo>
                  <a:cubicBezTo>
                    <a:pt x="11341" y="1908"/>
                    <a:pt x="8354" y="3924"/>
                    <a:pt x="5826" y="6468"/>
                  </a:cubicBezTo>
                  <a:cubicBezTo>
                    <a:pt x="3299" y="9012"/>
                    <a:pt x="1231" y="12084"/>
                    <a:pt x="426" y="14580"/>
                  </a:cubicBezTo>
                  <a:cubicBezTo>
                    <a:pt x="-378" y="17076"/>
                    <a:pt x="82" y="18996"/>
                    <a:pt x="771" y="20100"/>
                  </a:cubicBezTo>
                  <a:cubicBezTo>
                    <a:pt x="1460" y="21204"/>
                    <a:pt x="2379" y="21492"/>
                    <a:pt x="3873" y="21492"/>
                  </a:cubicBezTo>
                  <a:cubicBezTo>
                    <a:pt x="5367" y="21492"/>
                    <a:pt x="7435" y="21204"/>
                    <a:pt x="9503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7023732" y="6023060"/>
              <a:ext cx="208909" cy="246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05" fill="norm" stroke="1" extrusionOk="0">
                  <a:moveTo>
                    <a:pt x="20879" y="0"/>
                  </a:moveTo>
                  <a:cubicBezTo>
                    <a:pt x="18479" y="4985"/>
                    <a:pt x="16079" y="9969"/>
                    <a:pt x="14007" y="13292"/>
                  </a:cubicBezTo>
                  <a:cubicBezTo>
                    <a:pt x="11934" y="16615"/>
                    <a:pt x="10189" y="18277"/>
                    <a:pt x="8661" y="19385"/>
                  </a:cubicBezTo>
                  <a:cubicBezTo>
                    <a:pt x="7134" y="20492"/>
                    <a:pt x="5825" y="21046"/>
                    <a:pt x="4625" y="21323"/>
                  </a:cubicBezTo>
                  <a:cubicBezTo>
                    <a:pt x="3425" y="21600"/>
                    <a:pt x="2334" y="21600"/>
                    <a:pt x="1570" y="21046"/>
                  </a:cubicBezTo>
                  <a:cubicBezTo>
                    <a:pt x="807" y="20492"/>
                    <a:pt x="370" y="19385"/>
                    <a:pt x="152" y="18277"/>
                  </a:cubicBezTo>
                  <a:cubicBezTo>
                    <a:pt x="-66" y="17169"/>
                    <a:pt x="-66" y="16062"/>
                    <a:pt x="261" y="15138"/>
                  </a:cubicBezTo>
                  <a:cubicBezTo>
                    <a:pt x="589" y="14215"/>
                    <a:pt x="1243" y="13477"/>
                    <a:pt x="2116" y="13015"/>
                  </a:cubicBezTo>
                  <a:cubicBezTo>
                    <a:pt x="2989" y="12554"/>
                    <a:pt x="4079" y="12369"/>
                    <a:pt x="7352" y="13662"/>
                  </a:cubicBezTo>
                  <a:cubicBezTo>
                    <a:pt x="10625" y="14954"/>
                    <a:pt x="16079" y="17723"/>
                    <a:pt x="21534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7353290" y="5953210"/>
              <a:ext cx="8899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0" h="21600" fill="norm" stroke="1" extrusionOk="0">
                  <a:moveTo>
                    <a:pt x="0" y="0"/>
                  </a:moveTo>
                  <a:cubicBezTo>
                    <a:pt x="6240" y="1768"/>
                    <a:pt x="12480" y="3537"/>
                    <a:pt x="16320" y="5811"/>
                  </a:cubicBezTo>
                  <a:cubicBezTo>
                    <a:pt x="20160" y="8084"/>
                    <a:pt x="21600" y="10863"/>
                    <a:pt x="18480" y="13579"/>
                  </a:cubicBezTo>
                  <a:cubicBezTo>
                    <a:pt x="15360" y="16295"/>
                    <a:pt x="7680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823190" y="6156410"/>
              <a:ext cx="336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7" y="16000"/>
                    <a:pt x="8694" y="10400"/>
                    <a:pt x="12294" y="6800"/>
                  </a:cubicBezTo>
                  <a:cubicBezTo>
                    <a:pt x="15894" y="3200"/>
                    <a:pt x="1874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8293090" y="5921460"/>
              <a:ext cx="571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000"/>
                    <a:pt x="16800" y="8000"/>
                    <a:pt x="13200" y="11600"/>
                  </a:cubicBezTo>
                  <a:cubicBezTo>
                    <a:pt x="9600" y="15200"/>
                    <a:pt x="4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8324840" y="5896060"/>
              <a:ext cx="311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" y="17100"/>
                    <a:pt x="588" y="12600"/>
                    <a:pt x="2204" y="9000"/>
                  </a:cubicBezTo>
                  <a:cubicBezTo>
                    <a:pt x="3820" y="5400"/>
                    <a:pt x="6759" y="2700"/>
                    <a:pt x="10212" y="1350"/>
                  </a:cubicBezTo>
                  <a:cubicBezTo>
                    <a:pt x="13665" y="0"/>
                    <a:pt x="176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8324840" y="6080210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8496290" y="6258010"/>
              <a:ext cx="76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8521690" y="6289760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4" y="4371"/>
                    <a:pt x="10588" y="8743"/>
                    <a:pt x="6988" y="12343"/>
                  </a:cubicBezTo>
                  <a:cubicBezTo>
                    <a:pt x="3388" y="15943"/>
                    <a:pt x="1694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8866264" y="5984960"/>
              <a:ext cx="15072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600" fill="norm" stroke="1" extrusionOk="0">
                  <a:moveTo>
                    <a:pt x="21070" y="0"/>
                  </a:moveTo>
                  <a:cubicBezTo>
                    <a:pt x="16632" y="1902"/>
                    <a:pt x="12193" y="3804"/>
                    <a:pt x="8495" y="6317"/>
                  </a:cubicBezTo>
                  <a:cubicBezTo>
                    <a:pt x="4796" y="8830"/>
                    <a:pt x="1837" y="11955"/>
                    <a:pt x="654" y="14468"/>
                  </a:cubicBezTo>
                  <a:cubicBezTo>
                    <a:pt x="-530" y="16981"/>
                    <a:pt x="62" y="18883"/>
                    <a:pt x="1097" y="19970"/>
                  </a:cubicBezTo>
                  <a:cubicBezTo>
                    <a:pt x="2133" y="21057"/>
                    <a:pt x="3612" y="21328"/>
                    <a:pt x="50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9005737" y="6073860"/>
              <a:ext cx="23985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18250" y="5280"/>
                    <a:pt x="15029" y="10560"/>
                    <a:pt x="11903" y="14280"/>
                  </a:cubicBezTo>
                  <a:cubicBezTo>
                    <a:pt x="8776" y="18000"/>
                    <a:pt x="5745" y="20160"/>
                    <a:pt x="3755" y="20760"/>
                  </a:cubicBezTo>
                  <a:cubicBezTo>
                    <a:pt x="1766" y="21360"/>
                    <a:pt x="818" y="20400"/>
                    <a:pt x="345" y="19320"/>
                  </a:cubicBezTo>
                  <a:cubicBezTo>
                    <a:pt x="-129" y="18240"/>
                    <a:pt x="-129" y="17040"/>
                    <a:pt x="439" y="15960"/>
                  </a:cubicBezTo>
                  <a:cubicBezTo>
                    <a:pt x="1008" y="14880"/>
                    <a:pt x="2145" y="13920"/>
                    <a:pt x="3755" y="13440"/>
                  </a:cubicBezTo>
                  <a:cubicBezTo>
                    <a:pt x="5366" y="12960"/>
                    <a:pt x="7450" y="12960"/>
                    <a:pt x="10197" y="14400"/>
                  </a:cubicBezTo>
                  <a:cubicBezTo>
                    <a:pt x="12945" y="15840"/>
                    <a:pt x="16355" y="18720"/>
                    <a:pt x="197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9296390" y="6048178"/>
              <a:ext cx="98691" cy="27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3" h="21131" fill="norm" stroke="1" extrusionOk="0">
                  <a:moveTo>
                    <a:pt x="7935" y="513"/>
                  </a:moveTo>
                  <a:cubicBezTo>
                    <a:pt x="9698" y="22"/>
                    <a:pt x="11461" y="-469"/>
                    <a:pt x="13445" y="840"/>
                  </a:cubicBezTo>
                  <a:cubicBezTo>
                    <a:pt x="15429" y="2149"/>
                    <a:pt x="17633" y="5258"/>
                    <a:pt x="19176" y="7958"/>
                  </a:cubicBezTo>
                  <a:cubicBezTo>
                    <a:pt x="20718" y="10658"/>
                    <a:pt x="21600" y="12949"/>
                    <a:pt x="18294" y="15076"/>
                  </a:cubicBezTo>
                  <a:cubicBezTo>
                    <a:pt x="14988" y="17204"/>
                    <a:pt x="7494" y="19167"/>
                    <a:pt x="0" y="2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9493240" y="5769060"/>
              <a:ext cx="152401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00" y="2225"/>
                    <a:pt x="21000" y="4451"/>
                    <a:pt x="20400" y="6513"/>
                  </a:cubicBezTo>
                  <a:cubicBezTo>
                    <a:pt x="19800" y="8575"/>
                    <a:pt x="18900" y="10473"/>
                    <a:pt x="16200" y="12567"/>
                  </a:cubicBezTo>
                  <a:cubicBezTo>
                    <a:pt x="13500" y="14662"/>
                    <a:pt x="9000" y="16953"/>
                    <a:pt x="6000" y="18491"/>
                  </a:cubicBezTo>
                  <a:cubicBezTo>
                    <a:pt x="3000" y="20029"/>
                    <a:pt x="1500" y="208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206953" y="6905710"/>
              <a:ext cx="199438" cy="31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40" fill="norm" stroke="1" extrusionOk="0">
                  <a:moveTo>
                    <a:pt x="9145" y="0"/>
                  </a:moveTo>
                  <a:cubicBezTo>
                    <a:pt x="6871" y="4896"/>
                    <a:pt x="4598" y="9792"/>
                    <a:pt x="3120" y="12816"/>
                  </a:cubicBezTo>
                  <a:cubicBezTo>
                    <a:pt x="1642" y="15840"/>
                    <a:pt x="960" y="16992"/>
                    <a:pt x="505" y="18000"/>
                  </a:cubicBezTo>
                  <a:cubicBezTo>
                    <a:pt x="50" y="19008"/>
                    <a:pt x="-177" y="19872"/>
                    <a:pt x="164" y="20520"/>
                  </a:cubicBezTo>
                  <a:cubicBezTo>
                    <a:pt x="505" y="21168"/>
                    <a:pt x="1415" y="21600"/>
                    <a:pt x="4711" y="21384"/>
                  </a:cubicBezTo>
                  <a:cubicBezTo>
                    <a:pt x="8008" y="21168"/>
                    <a:pt x="13692" y="20304"/>
                    <a:pt x="16876" y="19584"/>
                  </a:cubicBezTo>
                  <a:cubicBezTo>
                    <a:pt x="20059" y="18864"/>
                    <a:pt x="20741" y="18288"/>
                    <a:pt x="21423" y="17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349240" y="7121610"/>
              <a:ext cx="444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00"/>
                    <a:pt x="13371" y="3600"/>
                    <a:pt x="9771" y="7200"/>
                  </a:cubicBezTo>
                  <a:cubicBezTo>
                    <a:pt x="6171" y="10800"/>
                    <a:pt x="3086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39740" y="723591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079030" y="6999829"/>
              <a:ext cx="400511" cy="608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92" fill="norm" stroke="1" extrusionOk="0">
                  <a:moveTo>
                    <a:pt x="4117" y="3852"/>
                  </a:moveTo>
                  <a:cubicBezTo>
                    <a:pt x="3549" y="3926"/>
                    <a:pt x="2980" y="4001"/>
                    <a:pt x="2242" y="4001"/>
                  </a:cubicBezTo>
                  <a:cubicBezTo>
                    <a:pt x="1503" y="4001"/>
                    <a:pt x="593" y="3926"/>
                    <a:pt x="366" y="3515"/>
                  </a:cubicBezTo>
                  <a:cubicBezTo>
                    <a:pt x="138" y="3104"/>
                    <a:pt x="593" y="2357"/>
                    <a:pt x="1048" y="1834"/>
                  </a:cubicBezTo>
                  <a:cubicBezTo>
                    <a:pt x="1503" y="1310"/>
                    <a:pt x="1957" y="1011"/>
                    <a:pt x="2412" y="750"/>
                  </a:cubicBezTo>
                  <a:cubicBezTo>
                    <a:pt x="2867" y="488"/>
                    <a:pt x="3322" y="264"/>
                    <a:pt x="3776" y="264"/>
                  </a:cubicBezTo>
                  <a:cubicBezTo>
                    <a:pt x="4231" y="264"/>
                    <a:pt x="4686" y="488"/>
                    <a:pt x="4970" y="1310"/>
                  </a:cubicBezTo>
                  <a:cubicBezTo>
                    <a:pt x="5254" y="2132"/>
                    <a:pt x="5368" y="3553"/>
                    <a:pt x="5140" y="5309"/>
                  </a:cubicBezTo>
                  <a:cubicBezTo>
                    <a:pt x="4913" y="7065"/>
                    <a:pt x="4345" y="9158"/>
                    <a:pt x="3833" y="10429"/>
                  </a:cubicBezTo>
                  <a:cubicBezTo>
                    <a:pt x="3322" y="11699"/>
                    <a:pt x="2867" y="12148"/>
                    <a:pt x="2412" y="12521"/>
                  </a:cubicBezTo>
                  <a:cubicBezTo>
                    <a:pt x="1957" y="12895"/>
                    <a:pt x="1503" y="13194"/>
                    <a:pt x="1048" y="13231"/>
                  </a:cubicBezTo>
                  <a:cubicBezTo>
                    <a:pt x="593" y="13269"/>
                    <a:pt x="138" y="13045"/>
                    <a:pt x="25" y="12372"/>
                  </a:cubicBezTo>
                  <a:cubicBezTo>
                    <a:pt x="-89" y="11699"/>
                    <a:pt x="138" y="10578"/>
                    <a:pt x="1787" y="9046"/>
                  </a:cubicBezTo>
                  <a:cubicBezTo>
                    <a:pt x="3435" y="7514"/>
                    <a:pt x="6505" y="5571"/>
                    <a:pt x="8778" y="4113"/>
                  </a:cubicBezTo>
                  <a:cubicBezTo>
                    <a:pt x="11052" y="2656"/>
                    <a:pt x="12530" y="1684"/>
                    <a:pt x="13724" y="1011"/>
                  </a:cubicBezTo>
                  <a:cubicBezTo>
                    <a:pt x="14917" y="339"/>
                    <a:pt x="15827" y="-35"/>
                    <a:pt x="16338" y="2"/>
                  </a:cubicBezTo>
                  <a:cubicBezTo>
                    <a:pt x="16850" y="40"/>
                    <a:pt x="16964" y="488"/>
                    <a:pt x="16395" y="1609"/>
                  </a:cubicBezTo>
                  <a:cubicBezTo>
                    <a:pt x="15827" y="2730"/>
                    <a:pt x="14576" y="4524"/>
                    <a:pt x="13042" y="6580"/>
                  </a:cubicBezTo>
                  <a:cubicBezTo>
                    <a:pt x="11507" y="8635"/>
                    <a:pt x="9688" y="10952"/>
                    <a:pt x="8494" y="13045"/>
                  </a:cubicBezTo>
                  <a:cubicBezTo>
                    <a:pt x="7300" y="15137"/>
                    <a:pt x="6732" y="17006"/>
                    <a:pt x="6448" y="18202"/>
                  </a:cubicBezTo>
                  <a:cubicBezTo>
                    <a:pt x="6164" y="19398"/>
                    <a:pt x="6164" y="19921"/>
                    <a:pt x="6334" y="20369"/>
                  </a:cubicBezTo>
                  <a:cubicBezTo>
                    <a:pt x="6505" y="20818"/>
                    <a:pt x="6846" y="21191"/>
                    <a:pt x="7300" y="21378"/>
                  </a:cubicBezTo>
                  <a:cubicBezTo>
                    <a:pt x="7755" y="21565"/>
                    <a:pt x="8324" y="21565"/>
                    <a:pt x="9119" y="21042"/>
                  </a:cubicBezTo>
                  <a:cubicBezTo>
                    <a:pt x="9915" y="20519"/>
                    <a:pt x="10938" y="19472"/>
                    <a:pt x="11620" y="18426"/>
                  </a:cubicBezTo>
                  <a:cubicBezTo>
                    <a:pt x="12303" y="17380"/>
                    <a:pt x="12644" y="16333"/>
                    <a:pt x="12644" y="15661"/>
                  </a:cubicBezTo>
                  <a:cubicBezTo>
                    <a:pt x="12644" y="14988"/>
                    <a:pt x="12303" y="14689"/>
                    <a:pt x="12473" y="14465"/>
                  </a:cubicBezTo>
                  <a:cubicBezTo>
                    <a:pt x="12644" y="14240"/>
                    <a:pt x="13326" y="14091"/>
                    <a:pt x="14917" y="13680"/>
                  </a:cubicBezTo>
                  <a:cubicBezTo>
                    <a:pt x="16509" y="13269"/>
                    <a:pt x="19010" y="12596"/>
                    <a:pt x="21511" y="11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177464" y="7021808"/>
              <a:ext cx="186450" cy="35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393" fill="norm" stroke="1" extrusionOk="0">
                  <a:moveTo>
                    <a:pt x="2913" y="2958"/>
                  </a:moveTo>
                  <a:cubicBezTo>
                    <a:pt x="2201" y="7560"/>
                    <a:pt x="1489" y="12161"/>
                    <a:pt x="1132" y="14781"/>
                  </a:cubicBezTo>
                  <a:cubicBezTo>
                    <a:pt x="776" y="17401"/>
                    <a:pt x="776" y="18040"/>
                    <a:pt x="776" y="18935"/>
                  </a:cubicBezTo>
                  <a:cubicBezTo>
                    <a:pt x="776" y="19829"/>
                    <a:pt x="776" y="20980"/>
                    <a:pt x="776" y="21171"/>
                  </a:cubicBezTo>
                  <a:cubicBezTo>
                    <a:pt x="776" y="21363"/>
                    <a:pt x="776" y="20596"/>
                    <a:pt x="539" y="18104"/>
                  </a:cubicBezTo>
                  <a:cubicBezTo>
                    <a:pt x="302" y="15612"/>
                    <a:pt x="-173" y="11394"/>
                    <a:pt x="64" y="8327"/>
                  </a:cubicBezTo>
                  <a:cubicBezTo>
                    <a:pt x="302" y="5259"/>
                    <a:pt x="1251" y="3342"/>
                    <a:pt x="2082" y="2128"/>
                  </a:cubicBezTo>
                  <a:cubicBezTo>
                    <a:pt x="2913" y="913"/>
                    <a:pt x="3625" y="402"/>
                    <a:pt x="4812" y="147"/>
                  </a:cubicBezTo>
                  <a:cubicBezTo>
                    <a:pt x="5998" y="-109"/>
                    <a:pt x="7660" y="-109"/>
                    <a:pt x="10508" y="786"/>
                  </a:cubicBezTo>
                  <a:cubicBezTo>
                    <a:pt x="13357" y="1680"/>
                    <a:pt x="17392" y="3470"/>
                    <a:pt x="19409" y="5706"/>
                  </a:cubicBezTo>
                  <a:cubicBezTo>
                    <a:pt x="21427" y="7943"/>
                    <a:pt x="21427" y="10627"/>
                    <a:pt x="19291" y="13247"/>
                  </a:cubicBezTo>
                  <a:cubicBezTo>
                    <a:pt x="17154" y="15867"/>
                    <a:pt x="12882" y="18424"/>
                    <a:pt x="9678" y="19829"/>
                  </a:cubicBezTo>
                  <a:cubicBezTo>
                    <a:pt x="6473" y="21235"/>
                    <a:pt x="4337" y="21491"/>
                    <a:pt x="2913" y="21363"/>
                  </a:cubicBezTo>
                  <a:cubicBezTo>
                    <a:pt x="1489" y="21235"/>
                    <a:pt x="776" y="20724"/>
                    <a:pt x="64" y="20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2494997" y="7016043"/>
              <a:ext cx="178344" cy="404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473" fill="norm" stroke="1" extrusionOk="0">
                  <a:moveTo>
                    <a:pt x="21162" y="1898"/>
                  </a:moveTo>
                  <a:cubicBezTo>
                    <a:pt x="20660" y="1223"/>
                    <a:pt x="20157" y="548"/>
                    <a:pt x="19153" y="211"/>
                  </a:cubicBezTo>
                  <a:cubicBezTo>
                    <a:pt x="18148" y="-127"/>
                    <a:pt x="16641" y="-127"/>
                    <a:pt x="14255" y="717"/>
                  </a:cubicBezTo>
                  <a:cubicBezTo>
                    <a:pt x="11869" y="1561"/>
                    <a:pt x="8604" y="3248"/>
                    <a:pt x="5841" y="5667"/>
                  </a:cubicBezTo>
                  <a:cubicBezTo>
                    <a:pt x="3078" y="8086"/>
                    <a:pt x="818" y="11236"/>
                    <a:pt x="190" y="13823"/>
                  </a:cubicBezTo>
                  <a:cubicBezTo>
                    <a:pt x="-438" y="16410"/>
                    <a:pt x="567" y="18435"/>
                    <a:pt x="2074" y="19617"/>
                  </a:cubicBezTo>
                  <a:cubicBezTo>
                    <a:pt x="3581" y="20798"/>
                    <a:pt x="5590" y="21135"/>
                    <a:pt x="7599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705090" y="7064460"/>
              <a:ext cx="63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015"/>
                    <a:pt x="8640" y="8031"/>
                    <a:pt x="5040" y="11631"/>
                  </a:cubicBezTo>
                  <a:cubicBezTo>
                    <a:pt x="1440" y="15231"/>
                    <a:pt x="720" y="18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736840" y="7058110"/>
              <a:ext cx="177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943"/>
                    <a:pt x="3600" y="10286"/>
                    <a:pt x="7200" y="6686"/>
                  </a:cubicBezTo>
                  <a:cubicBezTo>
                    <a:pt x="10800" y="3086"/>
                    <a:pt x="162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698740" y="726131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863840" y="7312110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2813040" y="7318460"/>
              <a:ext cx="152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54"/>
                    <a:pt x="10800" y="8308"/>
                    <a:pt x="7200" y="11908"/>
                  </a:cubicBezTo>
                  <a:cubicBezTo>
                    <a:pt x="3600" y="15508"/>
                    <a:pt x="180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2984490" y="7388310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289290" y="7089860"/>
              <a:ext cx="952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400"/>
                    <a:pt x="16800" y="4800"/>
                    <a:pt x="13200" y="8400"/>
                  </a:cubicBezTo>
                  <a:cubicBezTo>
                    <a:pt x="9600" y="12000"/>
                    <a:pt x="4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3295640" y="7051253"/>
              <a:ext cx="273051" cy="8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21218"/>
                  </a:moveTo>
                  <a:cubicBezTo>
                    <a:pt x="2344" y="14688"/>
                    <a:pt x="4688" y="8158"/>
                    <a:pt x="7284" y="4390"/>
                  </a:cubicBezTo>
                  <a:cubicBezTo>
                    <a:pt x="9879" y="623"/>
                    <a:pt x="12726" y="-382"/>
                    <a:pt x="15153" y="120"/>
                  </a:cubicBezTo>
                  <a:cubicBezTo>
                    <a:pt x="17581" y="623"/>
                    <a:pt x="19591" y="2632"/>
                    <a:pt x="21600" y="4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3282940" y="7242260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3428990" y="7324810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3467090" y="7350210"/>
              <a:ext cx="88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651240" y="7007310"/>
              <a:ext cx="11656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600" fill="norm" stroke="1" extrusionOk="0">
                  <a:moveTo>
                    <a:pt x="17876" y="0"/>
                  </a:moveTo>
                  <a:cubicBezTo>
                    <a:pt x="19738" y="3282"/>
                    <a:pt x="21600" y="6565"/>
                    <a:pt x="19738" y="9847"/>
                  </a:cubicBezTo>
                  <a:cubicBezTo>
                    <a:pt x="17876" y="13129"/>
                    <a:pt x="12290" y="16412"/>
                    <a:pt x="8379" y="18371"/>
                  </a:cubicBezTo>
                  <a:cubicBezTo>
                    <a:pt x="4469" y="20329"/>
                    <a:pt x="2234" y="20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4222740" y="7083510"/>
              <a:ext cx="256413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0" y="0"/>
                  </a:moveTo>
                  <a:cubicBezTo>
                    <a:pt x="3541" y="2075"/>
                    <a:pt x="7082" y="4149"/>
                    <a:pt x="10357" y="5858"/>
                  </a:cubicBezTo>
                  <a:cubicBezTo>
                    <a:pt x="13633" y="7566"/>
                    <a:pt x="16643" y="8908"/>
                    <a:pt x="18502" y="9824"/>
                  </a:cubicBezTo>
                  <a:cubicBezTo>
                    <a:pt x="20361" y="10739"/>
                    <a:pt x="21069" y="11227"/>
                    <a:pt x="21334" y="11776"/>
                  </a:cubicBezTo>
                  <a:cubicBezTo>
                    <a:pt x="21600" y="12325"/>
                    <a:pt x="21423" y="12936"/>
                    <a:pt x="20538" y="13546"/>
                  </a:cubicBezTo>
                  <a:cubicBezTo>
                    <a:pt x="19652" y="14156"/>
                    <a:pt x="18059" y="14766"/>
                    <a:pt x="15669" y="15681"/>
                  </a:cubicBezTo>
                  <a:cubicBezTo>
                    <a:pt x="13279" y="16597"/>
                    <a:pt x="10092" y="17817"/>
                    <a:pt x="7790" y="18854"/>
                  </a:cubicBezTo>
                  <a:cubicBezTo>
                    <a:pt x="5489" y="19892"/>
                    <a:pt x="4072" y="20746"/>
                    <a:pt x="26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4810109" y="7168014"/>
              <a:ext cx="200032" cy="245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30" fill="norm" stroke="1" extrusionOk="0">
                  <a:moveTo>
                    <a:pt x="19913" y="2599"/>
                  </a:moveTo>
                  <a:cubicBezTo>
                    <a:pt x="19688" y="1676"/>
                    <a:pt x="19463" y="753"/>
                    <a:pt x="18338" y="292"/>
                  </a:cubicBezTo>
                  <a:cubicBezTo>
                    <a:pt x="17213" y="-170"/>
                    <a:pt x="15188" y="-170"/>
                    <a:pt x="12713" y="938"/>
                  </a:cubicBezTo>
                  <a:cubicBezTo>
                    <a:pt x="10238" y="2045"/>
                    <a:pt x="7313" y="4261"/>
                    <a:pt x="5063" y="6661"/>
                  </a:cubicBezTo>
                  <a:cubicBezTo>
                    <a:pt x="2813" y="9061"/>
                    <a:pt x="1238" y="11645"/>
                    <a:pt x="450" y="13399"/>
                  </a:cubicBezTo>
                  <a:cubicBezTo>
                    <a:pt x="-337" y="15153"/>
                    <a:pt x="-337" y="16076"/>
                    <a:pt x="2475" y="17276"/>
                  </a:cubicBezTo>
                  <a:cubicBezTo>
                    <a:pt x="5288" y="18476"/>
                    <a:pt x="10913" y="19953"/>
                    <a:pt x="14513" y="20692"/>
                  </a:cubicBezTo>
                  <a:cubicBezTo>
                    <a:pt x="18113" y="21430"/>
                    <a:pt x="19688" y="21430"/>
                    <a:pt x="21263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5137140" y="7464510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5575290" y="7197810"/>
              <a:ext cx="203201" cy="19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5697"/>
                  </a:moveTo>
                  <a:cubicBezTo>
                    <a:pt x="0" y="4510"/>
                    <a:pt x="0" y="3323"/>
                    <a:pt x="562" y="2611"/>
                  </a:cubicBezTo>
                  <a:cubicBezTo>
                    <a:pt x="1125" y="1899"/>
                    <a:pt x="2250" y="1662"/>
                    <a:pt x="3825" y="2848"/>
                  </a:cubicBezTo>
                  <a:cubicBezTo>
                    <a:pt x="5400" y="4035"/>
                    <a:pt x="7425" y="6646"/>
                    <a:pt x="8662" y="9257"/>
                  </a:cubicBezTo>
                  <a:cubicBezTo>
                    <a:pt x="9900" y="11868"/>
                    <a:pt x="10350" y="14479"/>
                    <a:pt x="10238" y="16378"/>
                  </a:cubicBezTo>
                  <a:cubicBezTo>
                    <a:pt x="10125" y="18277"/>
                    <a:pt x="9450" y="19464"/>
                    <a:pt x="8550" y="20295"/>
                  </a:cubicBezTo>
                  <a:cubicBezTo>
                    <a:pt x="7650" y="21125"/>
                    <a:pt x="6525" y="21600"/>
                    <a:pt x="5850" y="21125"/>
                  </a:cubicBezTo>
                  <a:cubicBezTo>
                    <a:pt x="5175" y="20651"/>
                    <a:pt x="4950" y="19226"/>
                    <a:pt x="6300" y="16141"/>
                  </a:cubicBezTo>
                  <a:cubicBezTo>
                    <a:pt x="7650" y="13055"/>
                    <a:pt x="10575" y="8308"/>
                    <a:pt x="13388" y="5341"/>
                  </a:cubicBezTo>
                  <a:cubicBezTo>
                    <a:pt x="16200" y="2374"/>
                    <a:pt x="18900" y="11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5792797" y="7200469"/>
              <a:ext cx="138094" cy="16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0847" fill="norm" stroke="1" extrusionOk="0">
                  <a:moveTo>
                    <a:pt x="8460" y="10065"/>
                  </a:moveTo>
                  <a:cubicBezTo>
                    <a:pt x="10394" y="6598"/>
                    <a:pt x="12329" y="3132"/>
                    <a:pt x="12490" y="1398"/>
                  </a:cubicBezTo>
                  <a:cubicBezTo>
                    <a:pt x="12651" y="-335"/>
                    <a:pt x="11039" y="-335"/>
                    <a:pt x="8782" y="732"/>
                  </a:cubicBezTo>
                  <a:cubicBezTo>
                    <a:pt x="6526" y="1798"/>
                    <a:pt x="3624" y="3932"/>
                    <a:pt x="1851" y="6598"/>
                  </a:cubicBezTo>
                  <a:cubicBezTo>
                    <a:pt x="78" y="9265"/>
                    <a:pt x="-567" y="12465"/>
                    <a:pt x="561" y="15132"/>
                  </a:cubicBezTo>
                  <a:cubicBezTo>
                    <a:pt x="1690" y="17798"/>
                    <a:pt x="4591" y="19932"/>
                    <a:pt x="8299" y="20598"/>
                  </a:cubicBezTo>
                  <a:cubicBezTo>
                    <a:pt x="12006" y="21265"/>
                    <a:pt x="16520" y="20465"/>
                    <a:pt x="21033" y="1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5892227" y="7242260"/>
              <a:ext cx="14026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1363" y="0"/>
                  </a:moveTo>
                  <a:cubicBezTo>
                    <a:pt x="19751" y="244"/>
                    <a:pt x="18139" y="488"/>
                    <a:pt x="17172" y="1220"/>
                  </a:cubicBezTo>
                  <a:cubicBezTo>
                    <a:pt x="16205" y="1953"/>
                    <a:pt x="15882" y="3173"/>
                    <a:pt x="15238" y="5247"/>
                  </a:cubicBezTo>
                  <a:cubicBezTo>
                    <a:pt x="14593" y="7322"/>
                    <a:pt x="13626" y="10251"/>
                    <a:pt x="12175" y="12997"/>
                  </a:cubicBezTo>
                  <a:cubicBezTo>
                    <a:pt x="10724" y="15742"/>
                    <a:pt x="8790" y="18305"/>
                    <a:pt x="7178" y="19769"/>
                  </a:cubicBezTo>
                  <a:cubicBezTo>
                    <a:pt x="5566" y="21234"/>
                    <a:pt x="4276" y="21600"/>
                    <a:pt x="2987" y="21600"/>
                  </a:cubicBezTo>
                  <a:cubicBezTo>
                    <a:pt x="1697" y="21600"/>
                    <a:pt x="408" y="21234"/>
                    <a:pt x="85" y="19586"/>
                  </a:cubicBezTo>
                  <a:cubicBezTo>
                    <a:pt x="-237" y="17939"/>
                    <a:pt x="408" y="15010"/>
                    <a:pt x="1053" y="12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007090" y="7121610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6048569" y="7210022"/>
              <a:ext cx="115547" cy="210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434" fill="norm" stroke="1" extrusionOk="0">
                  <a:moveTo>
                    <a:pt x="2806" y="9770"/>
                  </a:moveTo>
                  <a:cubicBezTo>
                    <a:pt x="8111" y="7178"/>
                    <a:pt x="13416" y="4586"/>
                    <a:pt x="16637" y="2858"/>
                  </a:cubicBezTo>
                  <a:cubicBezTo>
                    <a:pt x="19858" y="1130"/>
                    <a:pt x="20995" y="266"/>
                    <a:pt x="20616" y="50"/>
                  </a:cubicBezTo>
                  <a:cubicBezTo>
                    <a:pt x="20237" y="-166"/>
                    <a:pt x="18342" y="266"/>
                    <a:pt x="14553" y="2426"/>
                  </a:cubicBezTo>
                  <a:cubicBezTo>
                    <a:pt x="10763" y="4586"/>
                    <a:pt x="5079" y="8474"/>
                    <a:pt x="2237" y="11282"/>
                  </a:cubicBezTo>
                  <a:cubicBezTo>
                    <a:pt x="-605" y="14090"/>
                    <a:pt x="-605" y="15818"/>
                    <a:pt x="1479" y="17330"/>
                  </a:cubicBezTo>
                  <a:cubicBezTo>
                    <a:pt x="3563" y="18842"/>
                    <a:pt x="7732" y="20138"/>
                    <a:pt x="1190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6187894" y="7253508"/>
              <a:ext cx="130347" cy="152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087" fill="norm" stroke="1" extrusionOk="0">
                  <a:moveTo>
                    <a:pt x="21113" y="200"/>
                  </a:moveTo>
                  <a:cubicBezTo>
                    <a:pt x="18370" y="-92"/>
                    <a:pt x="15627" y="-384"/>
                    <a:pt x="12027" y="1805"/>
                  </a:cubicBezTo>
                  <a:cubicBezTo>
                    <a:pt x="8427" y="3994"/>
                    <a:pt x="3970" y="8665"/>
                    <a:pt x="1742" y="11875"/>
                  </a:cubicBezTo>
                  <a:cubicBezTo>
                    <a:pt x="-487" y="15086"/>
                    <a:pt x="-487" y="16838"/>
                    <a:pt x="1227" y="18297"/>
                  </a:cubicBezTo>
                  <a:cubicBezTo>
                    <a:pt x="2942" y="19757"/>
                    <a:pt x="6370" y="20924"/>
                    <a:pt x="8942" y="21070"/>
                  </a:cubicBezTo>
                  <a:cubicBezTo>
                    <a:pt x="11513" y="21216"/>
                    <a:pt x="13227" y="20340"/>
                    <a:pt x="14942" y="19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6357408" y="7026360"/>
              <a:ext cx="157683" cy="39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47" fill="norm" stroke="1" extrusionOk="0">
                  <a:moveTo>
                    <a:pt x="21455" y="0"/>
                  </a:moveTo>
                  <a:cubicBezTo>
                    <a:pt x="20015" y="117"/>
                    <a:pt x="18575" y="234"/>
                    <a:pt x="16703" y="1576"/>
                  </a:cubicBezTo>
                  <a:cubicBezTo>
                    <a:pt x="14831" y="2919"/>
                    <a:pt x="12527" y="5488"/>
                    <a:pt x="9647" y="8523"/>
                  </a:cubicBezTo>
                  <a:cubicBezTo>
                    <a:pt x="6767" y="11559"/>
                    <a:pt x="3311" y="15062"/>
                    <a:pt x="1583" y="17105"/>
                  </a:cubicBezTo>
                  <a:cubicBezTo>
                    <a:pt x="-145" y="19148"/>
                    <a:pt x="-145" y="19732"/>
                    <a:pt x="143" y="20316"/>
                  </a:cubicBezTo>
                  <a:cubicBezTo>
                    <a:pt x="431" y="20899"/>
                    <a:pt x="1007" y="21483"/>
                    <a:pt x="2735" y="21542"/>
                  </a:cubicBezTo>
                  <a:cubicBezTo>
                    <a:pt x="4463" y="21600"/>
                    <a:pt x="7343" y="21133"/>
                    <a:pt x="10223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6324590" y="7235910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5840"/>
                    <a:pt x="1662" y="10080"/>
                    <a:pt x="5262" y="6480"/>
                  </a:cubicBezTo>
                  <a:cubicBezTo>
                    <a:pt x="8862" y="2880"/>
                    <a:pt x="152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7148868" y="7045410"/>
              <a:ext cx="25923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600" fill="norm" stroke="1" extrusionOk="0">
                  <a:moveTo>
                    <a:pt x="7939" y="0"/>
                  </a:moveTo>
                  <a:cubicBezTo>
                    <a:pt x="6371" y="5100"/>
                    <a:pt x="4803" y="10200"/>
                    <a:pt x="3758" y="13200"/>
                  </a:cubicBezTo>
                  <a:cubicBezTo>
                    <a:pt x="2713" y="16200"/>
                    <a:pt x="2191" y="17100"/>
                    <a:pt x="1755" y="18000"/>
                  </a:cubicBezTo>
                  <a:cubicBezTo>
                    <a:pt x="1320" y="18900"/>
                    <a:pt x="971" y="19800"/>
                    <a:pt x="623" y="19875"/>
                  </a:cubicBezTo>
                  <a:cubicBezTo>
                    <a:pt x="274" y="19950"/>
                    <a:pt x="-74" y="19200"/>
                    <a:pt x="13" y="18450"/>
                  </a:cubicBezTo>
                  <a:cubicBezTo>
                    <a:pt x="100" y="17700"/>
                    <a:pt x="623" y="16950"/>
                    <a:pt x="2191" y="16125"/>
                  </a:cubicBezTo>
                  <a:cubicBezTo>
                    <a:pt x="3758" y="15300"/>
                    <a:pt x="6371" y="14400"/>
                    <a:pt x="9245" y="12600"/>
                  </a:cubicBezTo>
                  <a:cubicBezTo>
                    <a:pt x="12120" y="10800"/>
                    <a:pt x="15255" y="8100"/>
                    <a:pt x="17171" y="6450"/>
                  </a:cubicBezTo>
                  <a:cubicBezTo>
                    <a:pt x="19087" y="4800"/>
                    <a:pt x="19784" y="4200"/>
                    <a:pt x="20394" y="3600"/>
                  </a:cubicBezTo>
                  <a:cubicBezTo>
                    <a:pt x="21003" y="3000"/>
                    <a:pt x="21526" y="2400"/>
                    <a:pt x="21265" y="2625"/>
                  </a:cubicBezTo>
                  <a:cubicBezTo>
                    <a:pt x="21003" y="2850"/>
                    <a:pt x="19958" y="3900"/>
                    <a:pt x="18303" y="6675"/>
                  </a:cubicBezTo>
                  <a:cubicBezTo>
                    <a:pt x="16649" y="9450"/>
                    <a:pt x="14384" y="13950"/>
                    <a:pt x="13078" y="16725"/>
                  </a:cubicBezTo>
                  <a:cubicBezTo>
                    <a:pt x="11771" y="19500"/>
                    <a:pt x="11423" y="20550"/>
                    <a:pt x="110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343506" y="7305760"/>
              <a:ext cx="70411" cy="7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245" fill="norm" stroke="1" extrusionOk="0">
                  <a:moveTo>
                    <a:pt x="12110" y="1705"/>
                  </a:moveTo>
                  <a:cubicBezTo>
                    <a:pt x="9024" y="2274"/>
                    <a:pt x="5938" y="2842"/>
                    <a:pt x="3778" y="4547"/>
                  </a:cubicBezTo>
                  <a:cubicBezTo>
                    <a:pt x="1618" y="6253"/>
                    <a:pt x="384" y="9095"/>
                    <a:pt x="76" y="11937"/>
                  </a:cubicBezTo>
                  <a:cubicBezTo>
                    <a:pt x="-233" y="14779"/>
                    <a:pt x="384" y="17621"/>
                    <a:pt x="2236" y="19326"/>
                  </a:cubicBezTo>
                  <a:cubicBezTo>
                    <a:pt x="4087" y="21032"/>
                    <a:pt x="7173" y="21600"/>
                    <a:pt x="9950" y="21032"/>
                  </a:cubicBezTo>
                  <a:cubicBezTo>
                    <a:pt x="12727" y="20463"/>
                    <a:pt x="15196" y="18758"/>
                    <a:pt x="17356" y="16484"/>
                  </a:cubicBezTo>
                  <a:cubicBezTo>
                    <a:pt x="19516" y="14211"/>
                    <a:pt x="21367" y="11368"/>
                    <a:pt x="20133" y="8526"/>
                  </a:cubicBezTo>
                  <a:cubicBezTo>
                    <a:pt x="18898" y="5684"/>
                    <a:pt x="14578" y="2842"/>
                    <a:pt x="10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5126557" y="7741793"/>
              <a:ext cx="308123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1184" y="14565"/>
                  </a:moveTo>
                  <a:cubicBezTo>
                    <a:pt x="2219" y="14811"/>
                    <a:pt x="3255" y="15058"/>
                    <a:pt x="4512" y="14688"/>
                  </a:cubicBezTo>
                  <a:cubicBezTo>
                    <a:pt x="5770" y="14318"/>
                    <a:pt x="7249" y="13330"/>
                    <a:pt x="8063" y="12466"/>
                  </a:cubicBezTo>
                  <a:cubicBezTo>
                    <a:pt x="8877" y="11602"/>
                    <a:pt x="9025" y="10862"/>
                    <a:pt x="8729" y="10491"/>
                  </a:cubicBezTo>
                  <a:cubicBezTo>
                    <a:pt x="8433" y="10121"/>
                    <a:pt x="7693" y="10121"/>
                    <a:pt x="6214" y="10985"/>
                  </a:cubicBezTo>
                  <a:cubicBezTo>
                    <a:pt x="4734" y="11849"/>
                    <a:pt x="2515" y="13577"/>
                    <a:pt x="1332" y="14935"/>
                  </a:cubicBezTo>
                  <a:cubicBezTo>
                    <a:pt x="148" y="16293"/>
                    <a:pt x="0" y="17280"/>
                    <a:pt x="0" y="18206"/>
                  </a:cubicBezTo>
                  <a:cubicBezTo>
                    <a:pt x="0" y="19131"/>
                    <a:pt x="148" y="19995"/>
                    <a:pt x="666" y="20551"/>
                  </a:cubicBezTo>
                  <a:cubicBezTo>
                    <a:pt x="1184" y="21106"/>
                    <a:pt x="2071" y="21353"/>
                    <a:pt x="4216" y="20859"/>
                  </a:cubicBezTo>
                  <a:cubicBezTo>
                    <a:pt x="6362" y="20366"/>
                    <a:pt x="9764" y="19131"/>
                    <a:pt x="12575" y="16725"/>
                  </a:cubicBezTo>
                  <a:cubicBezTo>
                    <a:pt x="15386" y="14318"/>
                    <a:pt x="17605" y="10738"/>
                    <a:pt x="19011" y="7961"/>
                  </a:cubicBezTo>
                  <a:cubicBezTo>
                    <a:pt x="20416" y="5184"/>
                    <a:pt x="21008" y="3209"/>
                    <a:pt x="21304" y="1913"/>
                  </a:cubicBezTo>
                  <a:cubicBezTo>
                    <a:pt x="21600" y="617"/>
                    <a:pt x="21600" y="0"/>
                    <a:pt x="21378" y="0"/>
                  </a:cubicBezTo>
                  <a:cubicBezTo>
                    <a:pt x="21156" y="0"/>
                    <a:pt x="20712" y="617"/>
                    <a:pt x="19899" y="2469"/>
                  </a:cubicBezTo>
                  <a:cubicBezTo>
                    <a:pt x="19085" y="4320"/>
                    <a:pt x="17901" y="7406"/>
                    <a:pt x="17236" y="10368"/>
                  </a:cubicBezTo>
                  <a:cubicBezTo>
                    <a:pt x="16570" y="13330"/>
                    <a:pt x="16422" y="16169"/>
                    <a:pt x="16866" y="18021"/>
                  </a:cubicBezTo>
                  <a:cubicBezTo>
                    <a:pt x="17310" y="19872"/>
                    <a:pt x="18345" y="20736"/>
                    <a:pt x="193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5467340" y="7912843"/>
              <a:ext cx="88901" cy="18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21600" y="3929"/>
                  </a:moveTo>
                  <a:cubicBezTo>
                    <a:pt x="20571" y="2715"/>
                    <a:pt x="19543" y="1502"/>
                    <a:pt x="16457" y="774"/>
                  </a:cubicBezTo>
                  <a:cubicBezTo>
                    <a:pt x="13371" y="46"/>
                    <a:pt x="8229" y="-197"/>
                    <a:pt x="4886" y="167"/>
                  </a:cubicBezTo>
                  <a:cubicBezTo>
                    <a:pt x="1543" y="531"/>
                    <a:pt x="0" y="1502"/>
                    <a:pt x="1029" y="3565"/>
                  </a:cubicBezTo>
                  <a:cubicBezTo>
                    <a:pt x="2057" y="5628"/>
                    <a:pt x="5657" y="8783"/>
                    <a:pt x="9000" y="11088"/>
                  </a:cubicBezTo>
                  <a:cubicBezTo>
                    <a:pt x="12343" y="13394"/>
                    <a:pt x="15429" y="14850"/>
                    <a:pt x="17486" y="16185"/>
                  </a:cubicBezTo>
                  <a:cubicBezTo>
                    <a:pt x="19543" y="17520"/>
                    <a:pt x="20571" y="18733"/>
                    <a:pt x="19800" y="19583"/>
                  </a:cubicBezTo>
                  <a:cubicBezTo>
                    <a:pt x="19029" y="20432"/>
                    <a:pt x="16457" y="20918"/>
                    <a:pt x="13629" y="21160"/>
                  </a:cubicBezTo>
                  <a:cubicBezTo>
                    <a:pt x="10800" y="21403"/>
                    <a:pt x="7714" y="21403"/>
                    <a:pt x="5400" y="20796"/>
                  </a:cubicBezTo>
                  <a:cubicBezTo>
                    <a:pt x="3086" y="20190"/>
                    <a:pt x="1543" y="18976"/>
                    <a:pt x="0" y="17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5607644" y="7904548"/>
              <a:ext cx="177197" cy="20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99" fill="norm" stroke="1" extrusionOk="0">
                  <a:moveTo>
                    <a:pt x="5264" y="10599"/>
                  </a:moveTo>
                  <a:cubicBezTo>
                    <a:pt x="8059" y="8124"/>
                    <a:pt x="10854" y="5649"/>
                    <a:pt x="12633" y="3849"/>
                  </a:cubicBezTo>
                  <a:cubicBezTo>
                    <a:pt x="14412" y="2049"/>
                    <a:pt x="15174" y="924"/>
                    <a:pt x="14920" y="361"/>
                  </a:cubicBezTo>
                  <a:cubicBezTo>
                    <a:pt x="14666" y="-201"/>
                    <a:pt x="13395" y="-201"/>
                    <a:pt x="10854" y="1036"/>
                  </a:cubicBezTo>
                  <a:cubicBezTo>
                    <a:pt x="8313" y="2274"/>
                    <a:pt x="4501" y="4749"/>
                    <a:pt x="2341" y="7111"/>
                  </a:cubicBezTo>
                  <a:cubicBezTo>
                    <a:pt x="181" y="9474"/>
                    <a:pt x="-327" y="11724"/>
                    <a:pt x="181" y="13862"/>
                  </a:cubicBezTo>
                  <a:cubicBezTo>
                    <a:pt x="689" y="15999"/>
                    <a:pt x="2214" y="18024"/>
                    <a:pt x="5899" y="19262"/>
                  </a:cubicBezTo>
                  <a:cubicBezTo>
                    <a:pt x="9584" y="20499"/>
                    <a:pt x="15428" y="20949"/>
                    <a:pt x="21273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6223933" y="7936452"/>
              <a:ext cx="195908" cy="171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623" fill="norm" stroke="1" extrusionOk="0">
                  <a:moveTo>
                    <a:pt x="17316" y="5092"/>
                  </a:moveTo>
                  <a:cubicBezTo>
                    <a:pt x="16852" y="3821"/>
                    <a:pt x="16387" y="2551"/>
                    <a:pt x="15691" y="1407"/>
                  </a:cubicBezTo>
                  <a:cubicBezTo>
                    <a:pt x="14994" y="263"/>
                    <a:pt x="14065" y="-753"/>
                    <a:pt x="11742" y="772"/>
                  </a:cubicBezTo>
                  <a:cubicBezTo>
                    <a:pt x="9420" y="2296"/>
                    <a:pt x="5703" y="6362"/>
                    <a:pt x="3381" y="9666"/>
                  </a:cubicBezTo>
                  <a:cubicBezTo>
                    <a:pt x="1058" y="12969"/>
                    <a:pt x="129" y="15511"/>
                    <a:pt x="13" y="17289"/>
                  </a:cubicBezTo>
                  <a:cubicBezTo>
                    <a:pt x="-103" y="19068"/>
                    <a:pt x="594" y="20085"/>
                    <a:pt x="1523" y="20466"/>
                  </a:cubicBezTo>
                  <a:cubicBezTo>
                    <a:pt x="2452" y="20847"/>
                    <a:pt x="3613" y="20593"/>
                    <a:pt x="5820" y="19068"/>
                  </a:cubicBezTo>
                  <a:cubicBezTo>
                    <a:pt x="8026" y="17543"/>
                    <a:pt x="11278" y="14748"/>
                    <a:pt x="13136" y="12715"/>
                  </a:cubicBezTo>
                  <a:cubicBezTo>
                    <a:pt x="14994" y="10682"/>
                    <a:pt x="15458" y="9412"/>
                    <a:pt x="15691" y="9412"/>
                  </a:cubicBezTo>
                  <a:cubicBezTo>
                    <a:pt x="15923" y="9412"/>
                    <a:pt x="15923" y="10682"/>
                    <a:pt x="16852" y="12207"/>
                  </a:cubicBezTo>
                  <a:cubicBezTo>
                    <a:pt x="17781" y="13732"/>
                    <a:pt x="19639" y="15511"/>
                    <a:pt x="21497" y="17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467715" y="7917349"/>
              <a:ext cx="136276" cy="20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95" fill="norm" stroke="1" extrusionOk="0">
                  <a:moveTo>
                    <a:pt x="21071" y="2413"/>
                  </a:moveTo>
                  <a:cubicBezTo>
                    <a:pt x="20089" y="1540"/>
                    <a:pt x="19107" y="668"/>
                    <a:pt x="17798" y="231"/>
                  </a:cubicBezTo>
                  <a:cubicBezTo>
                    <a:pt x="16489" y="-205"/>
                    <a:pt x="14853" y="-205"/>
                    <a:pt x="11744" y="1868"/>
                  </a:cubicBezTo>
                  <a:cubicBezTo>
                    <a:pt x="8635" y="3940"/>
                    <a:pt x="4053" y="8086"/>
                    <a:pt x="1762" y="11250"/>
                  </a:cubicBezTo>
                  <a:cubicBezTo>
                    <a:pt x="-529" y="14413"/>
                    <a:pt x="-529" y="16595"/>
                    <a:pt x="1435" y="18122"/>
                  </a:cubicBezTo>
                  <a:cubicBezTo>
                    <a:pt x="3398" y="19650"/>
                    <a:pt x="7326" y="20522"/>
                    <a:pt x="11253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6627656" y="7934410"/>
              <a:ext cx="1033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600" fill="norm" stroke="1" extrusionOk="0">
                  <a:moveTo>
                    <a:pt x="21090" y="0"/>
                  </a:moveTo>
                  <a:cubicBezTo>
                    <a:pt x="16338" y="0"/>
                    <a:pt x="11586" y="0"/>
                    <a:pt x="7698" y="1320"/>
                  </a:cubicBezTo>
                  <a:cubicBezTo>
                    <a:pt x="3810" y="2640"/>
                    <a:pt x="786" y="5280"/>
                    <a:pt x="138" y="8640"/>
                  </a:cubicBezTo>
                  <a:cubicBezTo>
                    <a:pt x="-510" y="12000"/>
                    <a:pt x="1218" y="16080"/>
                    <a:pt x="3378" y="18360"/>
                  </a:cubicBezTo>
                  <a:cubicBezTo>
                    <a:pt x="5538" y="20640"/>
                    <a:pt x="8130" y="21120"/>
                    <a:pt x="10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6737646" y="7935500"/>
              <a:ext cx="329904" cy="341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31" fill="norm" stroke="1" extrusionOk="0">
                  <a:moveTo>
                    <a:pt x="4464" y="6731"/>
                  </a:moveTo>
                  <a:cubicBezTo>
                    <a:pt x="5007" y="5531"/>
                    <a:pt x="5551" y="4331"/>
                    <a:pt x="6094" y="3331"/>
                  </a:cubicBezTo>
                  <a:cubicBezTo>
                    <a:pt x="6637" y="2331"/>
                    <a:pt x="7181" y="1531"/>
                    <a:pt x="7045" y="1131"/>
                  </a:cubicBezTo>
                  <a:cubicBezTo>
                    <a:pt x="6909" y="731"/>
                    <a:pt x="6094" y="731"/>
                    <a:pt x="4803" y="1598"/>
                  </a:cubicBezTo>
                  <a:cubicBezTo>
                    <a:pt x="3513" y="2464"/>
                    <a:pt x="1747" y="4198"/>
                    <a:pt x="796" y="5798"/>
                  </a:cubicBezTo>
                  <a:cubicBezTo>
                    <a:pt x="-155" y="7398"/>
                    <a:pt x="-291" y="8864"/>
                    <a:pt x="592" y="10131"/>
                  </a:cubicBezTo>
                  <a:cubicBezTo>
                    <a:pt x="1475" y="11398"/>
                    <a:pt x="3377" y="12464"/>
                    <a:pt x="5075" y="12664"/>
                  </a:cubicBezTo>
                  <a:cubicBezTo>
                    <a:pt x="6773" y="12864"/>
                    <a:pt x="8267" y="12198"/>
                    <a:pt x="9354" y="11464"/>
                  </a:cubicBezTo>
                  <a:cubicBezTo>
                    <a:pt x="10441" y="10731"/>
                    <a:pt x="11120" y="9931"/>
                    <a:pt x="11256" y="9798"/>
                  </a:cubicBezTo>
                  <a:cubicBezTo>
                    <a:pt x="11392" y="9664"/>
                    <a:pt x="10984" y="10198"/>
                    <a:pt x="10305" y="11998"/>
                  </a:cubicBezTo>
                  <a:cubicBezTo>
                    <a:pt x="9626" y="13798"/>
                    <a:pt x="8675" y="16864"/>
                    <a:pt x="8064" y="18798"/>
                  </a:cubicBezTo>
                  <a:cubicBezTo>
                    <a:pt x="7452" y="20731"/>
                    <a:pt x="7181" y="21531"/>
                    <a:pt x="7113" y="21531"/>
                  </a:cubicBezTo>
                  <a:cubicBezTo>
                    <a:pt x="7045" y="21531"/>
                    <a:pt x="7181" y="20731"/>
                    <a:pt x="8267" y="18198"/>
                  </a:cubicBezTo>
                  <a:cubicBezTo>
                    <a:pt x="9354" y="15664"/>
                    <a:pt x="11392" y="11398"/>
                    <a:pt x="13022" y="8264"/>
                  </a:cubicBezTo>
                  <a:cubicBezTo>
                    <a:pt x="14652" y="5131"/>
                    <a:pt x="15875" y="3131"/>
                    <a:pt x="16758" y="1931"/>
                  </a:cubicBezTo>
                  <a:cubicBezTo>
                    <a:pt x="17641" y="731"/>
                    <a:pt x="18184" y="331"/>
                    <a:pt x="18796" y="131"/>
                  </a:cubicBezTo>
                  <a:cubicBezTo>
                    <a:pt x="19407" y="-69"/>
                    <a:pt x="20086" y="-69"/>
                    <a:pt x="20562" y="331"/>
                  </a:cubicBezTo>
                  <a:cubicBezTo>
                    <a:pt x="21037" y="731"/>
                    <a:pt x="21309" y="1531"/>
                    <a:pt x="21105" y="2798"/>
                  </a:cubicBezTo>
                  <a:cubicBezTo>
                    <a:pt x="20901" y="4064"/>
                    <a:pt x="20222" y="5798"/>
                    <a:pt x="18796" y="7264"/>
                  </a:cubicBezTo>
                  <a:cubicBezTo>
                    <a:pt x="17369" y="8731"/>
                    <a:pt x="15196" y="9931"/>
                    <a:pt x="13837" y="10331"/>
                  </a:cubicBezTo>
                  <a:cubicBezTo>
                    <a:pt x="12479" y="10731"/>
                    <a:pt x="11935" y="10331"/>
                    <a:pt x="11392" y="9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7081891" y="7801060"/>
              <a:ext cx="138050" cy="31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35" fill="norm" stroke="1" extrusionOk="0">
                  <a:moveTo>
                    <a:pt x="21345" y="0"/>
                  </a:moveTo>
                  <a:cubicBezTo>
                    <a:pt x="16763" y="3268"/>
                    <a:pt x="12181" y="6537"/>
                    <a:pt x="8581" y="9521"/>
                  </a:cubicBezTo>
                  <a:cubicBezTo>
                    <a:pt x="4981" y="12505"/>
                    <a:pt x="2363" y="15205"/>
                    <a:pt x="1054" y="17124"/>
                  </a:cubicBezTo>
                  <a:cubicBezTo>
                    <a:pt x="-255" y="19042"/>
                    <a:pt x="-255" y="20179"/>
                    <a:pt x="563" y="20818"/>
                  </a:cubicBezTo>
                  <a:cubicBezTo>
                    <a:pt x="1381" y="21458"/>
                    <a:pt x="3018" y="21600"/>
                    <a:pt x="5472" y="21245"/>
                  </a:cubicBezTo>
                  <a:cubicBezTo>
                    <a:pt x="7927" y="20889"/>
                    <a:pt x="11200" y="20037"/>
                    <a:pt x="14472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055349" y="7972510"/>
              <a:ext cx="13284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600" fill="norm" stroke="1" extrusionOk="0">
                  <a:moveTo>
                    <a:pt x="5993" y="21600"/>
                  </a:moveTo>
                  <a:cubicBezTo>
                    <a:pt x="3293" y="14400"/>
                    <a:pt x="593" y="7200"/>
                    <a:pt x="87" y="3600"/>
                  </a:cubicBezTo>
                  <a:cubicBezTo>
                    <a:pt x="-419" y="0"/>
                    <a:pt x="1268" y="0"/>
                    <a:pt x="5150" y="0"/>
                  </a:cubicBezTo>
                  <a:cubicBezTo>
                    <a:pt x="9031" y="0"/>
                    <a:pt x="15106" y="0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7531090" y="7832810"/>
              <a:ext cx="1333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313"/>
                    <a:pt x="18171" y="626"/>
                    <a:pt x="16114" y="2113"/>
                  </a:cubicBezTo>
                  <a:cubicBezTo>
                    <a:pt x="14057" y="3600"/>
                    <a:pt x="11657" y="6261"/>
                    <a:pt x="8914" y="9704"/>
                  </a:cubicBezTo>
                  <a:cubicBezTo>
                    <a:pt x="6171" y="13148"/>
                    <a:pt x="3086" y="173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7506268" y="7873027"/>
              <a:ext cx="283454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436" y="18137"/>
                  </a:moveTo>
                  <a:cubicBezTo>
                    <a:pt x="276" y="17313"/>
                    <a:pt x="116" y="16489"/>
                    <a:pt x="36" y="15582"/>
                  </a:cubicBezTo>
                  <a:cubicBezTo>
                    <a:pt x="-44" y="14675"/>
                    <a:pt x="-44" y="13685"/>
                    <a:pt x="596" y="13108"/>
                  </a:cubicBezTo>
                  <a:cubicBezTo>
                    <a:pt x="1236" y="12531"/>
                    <a:pt x="2516" y="12366"/>
                    <a:pt x="4916" y="11377"/>
                  </a:cubicBezTo>
                  <a:cubicBezTo>
                    <a:pt x="7316" y="10388"/>
                    <a:pt x="10836" y="8574"/>
                    <a:pt x="13476" y="6760"/>
                  </a:cubicBezTo>
                  <a:cubicBezTo>
                    <a:pt x="16116" y="4947"/>
                    <a:pt x="17876" y="3133"/>
                    <a:pt x="19156" y="1896"/>
                  </a:cubicBezTo>
                  <a:cubicBezTo>
                    <a:pt x="20436" y="660"/>
                    <a:pt x="21236" y="0"/>
                    <a:pt x="21396" y="0"/>
                  </a:cubicBezTo>
                  <a:cubicBezTo>
                    <a:pt x="21556" y="0"/>
                    <a:pt x="21076" y="660"/>
                    <a:pt x="19956" y="3133"/>
                  </a:cubicBezTo>
                  <a:cubicBezTo>
                    <a:pt x="18836" y="5606"/>
                    <a:pt x="17076" y="9893"/>
                    <a:pt x="15636" y="13273"/>
                  </a:cubicBezTo>
                  <a:cubicBezTo>
                    <a:pt x="14196" y="16653"/>
                    <a:pt x="13076" y="19127"/>
                    <a:pt x="119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7706340" y="8105860"/>
              <a:ext cx="71458" cy="5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0996" fill="norm" stroke="1" extrusionOk="0">
                  <a:moveTo>
                    <a:pt x="8149" y="4469"/>
                  </a:moveTo>
                  <a:cubicBezTo>
                    <a:pt x="5680" y="2234"/>
                    <a:pt x="3212" y="0"/>
                    <a:pt x="1669" y="745"/>
                  </a:cubicBezTo>
                  <a:cubicBezTo>
                    <a:pt x="126" y="1490"/>
                    <a:pt x="-491" y="5214"/>
                    <a:pt x="435" y="8938"/>
                  </a:cubicBezTo>
                  <a:cubicBezTo>
                    <a:pt x="1360" y="12662"/>
                    <a:pt x="3829" y="16386"/>
                    <a:pt x="6915" y="18621"/>
                  </a:cubicBezTo>
                  <a:cubicBezTo>
                    <a:pt x="10000" y="20855"/>
                    <a:pt x="13703" y="21600"/>
                    <a:pt x="16480" y="20483"/>
                  </a:cubicBezTo>
                  <a:cubicBezTo>
                    <a:pt x="19258" y="19366"/>
                    <a:pt x="21109" y="16386"/>
                    <a:pt x="20800" y="13407"/>
                  </a:cubicBezTo>
                  <a:cubicBezTo>
                    <a:pt x="20492" y="10428"/>
                    <a:pt x="18023" y="7448"/>
                    <a:pt x="15863" y="5214"/>
                  </a:cubicBezTo>
                  <a:cubicBezTo>
                    <a:pt x="13703" y="2979"/>
                    <a:pt x="11852" y="1490"/>
                    <a:pt x="100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4708040" y="6970455"/>
              <a:ext cx="519131" cy="74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93" fill="norm" stroke="1" extrusionOk="0">
                  <a:moveTo>
                    <a:pt x="16873" y="3059"/>
                  </a:moveTo>
                  <a:cubicBezTo>
                    <a:pt x="16612" y="2270"/>
                    <a:pt x="16350" y="1482"/>
                    <a:pt x="15610" y="996"/>
                  </a:cubicBezTo>
                  <a:cubicBezTo>
                    <a:pt x="14870" y="511"/>
                    <a:pt x="13650" y="329"/>
                    <a:pt x="12170" y="420"/>
                  </a:cubicBezTo>
                  <a:cubicBezTo>
                    <a:pt x="10689" y="511"/>
                    <a:pt x="8947" y="875"/>
                    <a:pt x="7336" y="1633"/>
                  </a:cubicBezTo>
                  <a:cubicBezTo>
                    <a:pt x="5725" y="2392"/>
                    <a:pt x="4244" y="3544"/>
                    <a:pt x="3068" y="5092"/>
                  </a:cubicBezTo>
                  <a:cubicBezTo>
                    <a:pt x="1892" y="6639"/>
                    <a:pt x="1021" y="8580"/>
                    <a:pt x="499" y="10522"/>
                  </a:cubicBezTo>
                  <a:cubicBezTo>
                    <a:pt x="-24" y="12464"/>
                    <a:pt x="-198" y="14405"/>
                    <a:pt x="281" y="16195"/>
                  </a:cubicBezTo>
                  <a:cubicBezTo>
                    <a:pt x="760" y="17985"/>
                    <a:pt x="1892" y="19623"/>
                    <a:pt x="3373" y="20503"/>
                  </a:cubicBezTo>
                  <a:cubicBezTo>
                    <a:pt x="4854" y="21383"/>
                    <a:pt x="6683" y="21504"/>
                    <a:pt x="8686" y="20988"/>
                  </a:cubicBezTo>
                  <a:cubicBezTo>
                    <a:pt x="10689" y="20473"/>
                    <a:pt x="12867" y="19320"/>
                    <a:pt x="14826" y="17803"/>
                  </a:cubicBezTo>
                  <a:cubicBezTo>
                    <a:pt x="16786" y="16286"/>
                    <a:pt x="18528" y="14405"/>
                    <a:pt x="19660" y="12494"/>
                  </a:cubicBezTo>
                  <a:cubicBezTo>
                    <a:pt x="20792" y="10583"/>
                    <a:pt x="21315" y="8641"/>
                    <a:pt x="21358" y="6791"/>
                  </a:cubicBezTo>
                  <a:cubicBezTo>
                    <a:pt x="21402" y="4940"/>
                    <a:pt x="20967" y="3180"/>
                    <a:pt x="19617" y="2028"/>
                  </a:cubicBezTo>
                  <a:cubicBezTo>
                    <a:pt x="18267" y="875"/>
                    <a:pt x="16002" y="329"/>
                    <a:pt x="14652" y="116"/>
                  </a:cubicBezTo>
                  <a:cubicBezTo>
                    <a:pt x="13302" y="-96"/>
                    <a:pt x="12867" y="25"/>
                    <a:pt x="12431" y="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4668454" y="6700773"/>
              <a:ext cx="163887" cy="401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67" fill="norm" stroke="1" extrusionOk="0">
                  <a:moveTo>
                    <a:pt x="13788" y="2468"/>
                  </a:moveTo>
                  <a:cubicBezTo>
                    <a:pt x="13514" y="1903"/>
                    <a:pt x="13241" y="1337"/>
                    <a:pt x="12421" y="828"/>
                  </a:cubicBezTo>
                  <a:cubicBezTo>
                    <a:pt x="11600" y="319"/>
                    <a:pt x="10233" y="-133"/>
                    <a:pt x="8319" y="37"/>
                  </a:cubicBezTo>
                  <a:cubicBezTo>
                    <a:pt x="6405" y="206"/>
                    <a:pt x="3945" y="998"/>
                    <a:pt x="2441" y="2072"/>
                  </a:cubicBezTo>
                  <a:cubicBezTo>
                    <a:pt x="937" y="3147"/>
                    <a:pt x="390" y="4504"/>
                    <a:pt x="1074" y="5578"/>
                  </a:cubicBezTo>
                  <a:cubicBezTo>
                    <a:pt x="1757" y="6652"/>
                    <a:pt x="3671" y="7444"/>
                    <a:pt x="5995" y="7444"/>
                  </a:cubicBezTo>
                  <a:cubicBezTo>
                    <a:pt x="8319" y="7444"/>
                    <a:pt x="11054" y="6652"/>
                    <a:pt x="12831" y="5748"/>
                  </a:cubicBezTo>
                  <a:cubicBezTo>
                    <a:pt x="14608" y="4843"/>
                    <a:pt x="15428" y="3825"/>
                    <a:pt x="15838" y="3655"/>
                  </a:cubicBezTo>
                  <a:cubicBezTo>
                    <a:pt x="16248" y="3486"/>
                    <a:pt x="16248" y="4164"/>
                    <a:pt x="15975" y="6596"/>
                  </a:cubicBezTo>
                  <a:cubicBezTo>
                    <a:pt x="15702" y="9027"/>
                    <a:pt x="15155" y="13212"/>
                    <a:pt x="14198" y="15869"/>
                  </a:cubicBezTo>
                  <a:cubicBezTo>
                    <a:pt x="13241" y="18527"/>
                    <a:pt x="11874" y="19658"/>
                    <a:pt x="10507" y="20393"/>
                  </a:cubicBezTo>
                  <a:cubicBezTo>
                    <a:pt x="9140" y="21128"/>
                    <a:pt x="7773" y="21467"/>
                    <a:pt x="6132" y="21467"/>
                  </a:cubicBezTo>
                  <a:cubicBezTo>
                    <a:pt x="4492" y="21467"/>
                    <a:pt x="2578" y="21128"/>
                    <a:pt x="1347" y="20393"/>
                  </a:cubicBezTo>
                  <a:cubicBezTo>
                    <a:pt x="117" y="19658"/>
                    <a:pt x="-430" y="18527"/>
                    <a:pt x="390" y="17226"/>
                  </a:cubicBezTo>
                  <a:cubicBezTo>
                    <a:pt x="1211" y="15926"/>
                    <a:pt x="3398" y="14455"/>
                    <a:pt x="7089" y="12816"/>
                  </a:cubicBezTo>
                  <a:cubicBezTo>
                    <a:pt x="10780" y="11176"/>
                    <a:pt x="15975" y="9366"/>
                    <a:pt x="21170" y="7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4876790" y="6645088"/>
              <a:ext cx="370979" cy="24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083" fill="norm" stroke="1" extrusionOk="0">
                  <a:moveTo>
                    <a:pt x="0" y="10458"/>
                  </a:moveTo>
                  <a:cubicBezTo>
                    <a:pt x="0" y="12472"/>
                    <a:pt x="0" y="14485"/>
                    <a:pt x="123" y="16499"/>
                  </a:cubicBezTo>
                  <a:cubicBezTo>
                    <a:pt x="245" y="18512"/>
                    <a:pt x="491" y="20526"/>
                    <a:pt x="552" y="20983"/>
                  </a:cubicBezTo>
                  <a:cubicBezTo>
                    <a:pt x="614" y="21441"/>
                    <a:pt x="491" y="20343"/>
                    <a:pt x="368" y="17322"/>
                  </a:cubicBezTo>
                  <a:cubicBezTo>
                    <a:pt x="245" y="14302"/>
                    <a:pt x="123" y="9360"/>
                    <a:pt x="61" y="6431"/>
                  </a:cubicBezTo>
                  <a:cubicBezTo>
                    <a:pt x="0" y="3502"/>
                    <a:pt x="0" y="2587"/>
                    <a:pt x="123" y="1672"/>
                  </a:cubicBezTo>
                  <a:cubicBezTo>
                    <a:pt x="245" y="756"/>
                    <a:pt x="491" y="-159"/>
                    <a:pt x="798" y="24"/>
                  </a:cubicBezTo>
                  <a:cubicBezTo>
                    <a:pt x="1105" y="207"/>
                    <a:pt x="1473" y="1488"/>
                    <a:pt x="1902" y="4051"/>
                  </a:cubicBezTo>
                  <a:cubicBezTo>
                    <a:pt x="2332" y="6614"/>
                    <a:pt x="2823" y="10458"/>
                    <a:pt x="3252" y="13112"/>
                  </a:cubicBezTo>
                  <a:cubicBezTo>
                    <a:pt x="3682" y="15766"/>
                    <a:pt x="4050" y="17231"/>
                    <a:pt x="4357" y="17322"/>
                  </a:cubicBezTo>
                  <a:cubicBezTo>
                    <a:pt x="4664" y="17414"/>
                    <a:pt x="4909" y="16133"/>
                    <a:pt x="5093" y="14210"/>
                  </a:cubicBezTo>
                  <a:cubicBezTo>
                    <a:pt x="5277" y="12288"/>
                    <a:pt x="5400" y="9726"/>
                    <a:pt x="5645" y="8078"/>
                  </a:cubicBezTo>
                  <a:cubicBezTo>
                    <a:pt x="5891" y="6431"/>
                    <a:pt x="6259" y="5699"/>
                    <a:pt x="6689" y="5699"/>
                  </a:cubicBezTo>
                  <a:cubicBezTo>
                    <a:pt x="7118" y="5699"/>
                    <a:pt x="7609" y="6431"/>
                    <a:pt x="7916" y="7255"/>
                  </a:cubicBezTo>
                  <a:cubicBezTo>
                    <a:pt x="8223" y="8078"/>
                    <a:pt x="8345" y="8994"/>
                    <a:pt x="8775" y="9726"/>
                  </a:cubicBezTo>
                  <a:cubicBezTo>
                    <a:pt x="9205" y="10458"/>
                    <a:pt x="9941" y="11007"/>
                    <a:pt x="10493" y="10824"/>
                  </a:cubicBezTo>
                  <a:cubicBezTo>
                    <a:pt x="11045" y="10641"/>
                    <a:pt x="11414" y="9726"/>
                    <a:pt x="11598" y="8810"/>
                  </a:cubicBezTo>
                  <a:cubicBezTo>
                    <a:pt x="11782" y="7895"/>
                    <a:pt x="11782" y="6980"/>
                    <a:pt x="11475" y="6339"/>
                  </a:cubicBezTo>
                  <a:cubicBezTo>
                    <a:pt x="11168" y="5699"/>
                    <a:pt x="10555" y="5333"/>
                    <a:pt x="10002" y="5516"/>
                  </a:cubicBezTo>
                  <a:cubicBezTo>
                    <a:pt x="9450" y="5699"/>
                    <a:pt x="8959" y="6431"/>
                    <a:pt x="8591" y="8353"/>
                  </a:cubicBezTo>
                  <a:cubicBezTo>
                    <a:pt x="8223" y="10275"/>
                    <a:pt x="7977" y="13387"/>
                    <a:pt x="8161" y="15309"/>
                  </a:cubicBezTo>
                  <a:cubicBezTo>
                    <a:pt x="8345" y="17231"/>
                    <a:pt x="8959" y="17963"/>
                    <a:pt x="9695" y="18329"/>
                  </a:cubicBezTo>
                  <a:cubicBezTo>
                    <a:pt x="10432" y="18695"/>
                    <a:pt x="11291" y="18695"/>
                    <a:pt x="12089" y="17688"/>
                  </a:cubicBezTo>
                  <a:cubicBezTo>
                    <a:pt x="12886" y="16682"/>
                    <a:pt x="13623" y="14668"/>
                    <a:pt x="14114" y="13021"/>
                  </a:cubicBezTo>
                  <a:cubicBezTo>
                    <a:pt x="14605" y="11373"/>
                    <a:pt x="14850" y="10092"/>
                    <a:pt x="14911" y="10000"/>
                  </a:cubicBezTo>
                  <a:cubicBezTo>
                    <a:pt x="14973" y="9909"/>
                    <a:pt x="14850" y="11007"/>
                    <a:pt x="14666" y="12288"/>
                  </a:cubicBezTo>
                  <a:cubicBezTo>
                    <a:pt x="14482" y="13570"/>
                    <a:pt x="14236" y="15034"/>
                    <a:pt x="14052" y="16224"/>
                  </a:cubicBezTo>
                  <a:cubicBezTo>
                    <a:pt x="13868" y="17414"/>
                    <a:pt x="13745" y="18329"/>
                    <a:pt x="13684" y="18329"/>
                  </a:cubicBezTo>
                  <a:cubicBezTo>
                    <a:pt x="13623" y="18329"/>
                    <a:pt x="13623" y="17414"/>
                    <a:pt x="13991" y="15034"/>
                  </a:cubicBezTo>
                  <a:cubicBezTo>
                    <a:pt x="14359" y="12655"/>
                    <a:pt x="15095" y="8810"/>
                    <a:pt x="15832" y="6431"/>
                  </a:cubicBezTo>
                  <a:cubicBezTo>
                    <a:pt x="16568" y="4051"/>
                    <a:pt x="17305" y="3136"/>
                    <a:pt x="18041" y="2678"/>
                  </a:cubicBezTo>
                  <a:cubicBezTo>
                    <a:pt x="18777" y="2221"/>
                    <a:pt x="19514" y="2221"/>
                    <a:pt x="20127" y="2770"/>
                  </a:cubicBezTo>
                  <a:cubicBezTo>
                    <a:pt x="20741" y="3319"/>
                    <a:pt x="21232" y="4417"/>
                    <a:pt x="21416" y="7255"/>
                  </a:cubicBezTo>
                  <a:cubicBezTo>
                    <a:pt x="21600" y="10092"/>
                    <a:pt x="21477" y="14668"/>
                    <a:pt x="21355" y="19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0" y="5267675"/>
              <a:ext cx="10625401" cy="1409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96" fill="norm" stroke="1" extrusionOk="0">
                  <a:moveTo>
                    <a:pt x="15903" y="4764"/>
                  </a:moveTo>
                  <a:cubicBezTo>
                    <a:pt x="15907" y="4601"/>
                    <a:pt x="15912" y="4439"/>
                    <a:pt x="15909" y="4277"/>
                  </a:cubicBezTo>
                  <a:cubicBezTo>
                    <a:pt x="15907" y="4115"/>
                    <a:pt x="15899" y="3953"/>
                    <a:pt x="15864" y="3823"/>
                  </a:cubicBezTo>
                  <a:cubicBezTo>
                    <a:pt x="15830" y="3693"/>
                    <a:pt x="15770" y="3596"/>
                    <a:pt x="15660" y="3531"/>
                  </a:cubicBezTo>
                  <a:cubicBezTo>
                    <a:pt x="15550" y="3466"/>
                    <a:pt x="15391" y="3434"/>
                    <a:pt x="15239" y="3385"/>
                  </a:cubicBezTo>
                  <a:cubicBezTo>
                    <a:pt x="15086" y="3337"/>
                    <a:pt x="14940" y="3272"/>
                    <a:pt x="14777" y="3191"/>
                  </a:cubicBezTo>
                  <a:cubicBezTo>
                    <a:pt x="14613" y="3110"/>
                    <a:pt x="14433" y="3012"/>
                    <a:pt x="14261" y="2931"/>
                  </a:cubicBezTo>
                  <a:cubicBezTo>
                    <a:pt x="14089" y="2850"/>
                    <a:pt x="13925" y="2785"/>
                    <a:pt x="13755" y="2688"/>
                  </a:cubicBezTo>
                  <a:cubicBezTo>
                    <a:pt x="13586" y="2591"/>
                    <a:pt x="13409" y="2461"/>
                    <a:pt x="13229" y="2331"/>
                  </a:cubicBezTo>
                  <a:cubicBezTo>
                    <a:pt x="13048" y="2201"/>
                    <a:pt x="12863" y="2072"/>
                    <a:pt x="12696" y="1942"/>
                  </a:cubicBezTo>
                  <a:cubicBezTo>
                    <a:pt x="12528" y="1812"/>
                    <a:pt x="12377" y="1682"/>
                    <a:pt x="12227" y="1569"/>
                  </a:cubicBezTo>
                  <a:cubicBezTo>
                    <a:pt x="12077" y="1455"/>
                    <a:pt x="11926" y="1358"/>
                    <a:pt x="11771" y="1245"/>
                  </a:cubicBezTo>
                  <a:cubicBezTo>
                    <a:pt x="11616" y="1131"/>
                    <a:pt x="11457" y="1001"/>
                    <a:pt x="11300" y="888"/>
                  </a:cubicBezTo>
                  <a:cubicBezTo>
                    <a:pt x="11144" y="774"/>
                    <a:pt x="10989" y="677"/>
                    <a:pt x="10830" y="596"/>
                  </a:cubicBezTo>
                  <a:cubicBezTo>
                    <a:pt x="10671" y="515"/>
                    <a:pt x="10507" y="450"/>
                    <a:pt x="10346" y="385"/>
                  </a:cubicBezTo>
                  <a:cubicBezTo>
                    <a:pt x="10185" y="320"/>
                    <a:pt x="10026" y="255"/>
                    <a:pt x="9862" y="207"/>
                  </a:cubicBezTo>
                  <a:cubicBezTo>
                    <a:pt x="9699" y="158"/>
                    <a:pt x="9531" y="126"/>
                    <a:pt x="9364" y="93"/>
                  </a:cubicBezTo>
                  <a:cubicBezTo>
                    <a:pt x="9196" y="61"/>
                    <a:pt x="9028" y="28"/>
                    <a:pt x="8861" y="12"/>
                  </a:cubicBezTo>
                  <a:cubicBezTo>
                    <a:pt x="8693" y="-4"/>
                    <a:pt x="8525" y="-4"/>
                    <a:pt x="8362" y="12"/>
                  </a:cubicBezTo>
                  <a:cubicBezTo>
                    <a:pt x="8198" y="28"/>
                    <a:pt x="8039" y="61"/>
                    <a:pt x="7878" y="93"/>
                  </a:cubicBezTo>
                  <a:cubicBezTo>
                    <a:pt x="7717" y="126"/>
                    <a:pt x="7554" y="158"/>
                    <a:pt x="7399" y="191"/>
                  </a:cubicBezTo>
                  <a:cubicBezTo>
                    <a:pt x="7244" y="223"/>
                    <a:pt x="7098" y="255"/>
                    <a:pt x="6950" y="272"/>
                  </a:cubicBezTo>
                  <a:cubicBezTo>
                    <a:pt x="6801" y="288"/>
                    <a:pt x="6651" y="288"/>
                    <a:pt x="6483" y="304"/>
                  </a:cubicBezTo>
                  <a:cubicBezTo>
                    <a:pt x="6315" y="320"/>
                    <a:pt x="6130" y="353"/>
                    <a:pt x="5948" y="385"/>
                  </a:cubicBezTo>
                  <a:cubicBezTo>
                    <a:pt x="5765" y="418"/>
                    <a:pt x="5584" y="450"/>
                    <a:pt x="5406" y="499"/>
                  </a:cubicBezTo>
                  <a:cubicBezTo>
                    <a:pt x="5228" y="547"/>
                    <a:pt x="5051" y="612"/>
                    <a:pt x="4877" y="710"/>
                  </a:cubicBezTo>
                  <a:cubicBezTo>
                    <a:pt x="4703" y="807"/>
                    <a:pt x="4531" y="937"/>
                    <a:pt x="4361" y="1066"/>
                  </a:cubicBezTo>
                  <a:cubicBezTo>
                    <a:pt x="4191" y="1196"/>
                    <a:pt x="4024" y="1326"/>
                    <a:pt x="3856" y="1488"/>
                  </a:cubicBezTo>
                  <a:cubicBezTo>
                    <a:pt x="3688" y="1650"/>
                    <a:pt x="3521" y="1845"/>
                    <a:pt x="3351" y="2055"/>
                  </a:cubicBezTo>
                  <a:cubicBezTo>
                    <a:pt x="3181" y="2266"/>
                    <a:pt x="3009" y="2493"/>
                    <a:pt x="2839" y="2737"/>
                  </a:cubicBezTo>
                  <a:cubicBezTo>
                    <a:pt x="2670" y="2980"/>
                    <a:pt x="2502" y="3239"/>
                    <a:pt x="2341" y="3531"/>
                  </a:cubicBezTo>
                  <a:cubicBezTo>
                    <a:pt x="2179" y="3823"/>
                    <a:pt x="2025" y="4147"/>
                    <a:pt x="1861" y="4488"/>
                  </a:cubicBezTo>
                  <a:cubicBezTo>
                    <a:pt x="1698" y="4828"/>
                    <a:pt x="1526" y="5185"/>
                    <a:pt x="1365" y="5574"/>
                  </a:cubicBezTo>
                  <a:cubicBezTo>
                    <a:pt x="1203" y="5964"/>
                    <a:pt x="1053" y="6385"/>
                    <a:pt x="902" y="6888"/>
                  </a:cubicBezTo>
                  <a:cubicBezTo>
                    <a:pt x="752" y="7391"/>
                    <a:pt x="602" y="7974"/>
                    <a:pt x="470" y="8623"/>
                  </a:cubicBezTo>
                  <a:cubicBezTo>
                    <a:pt x="339" y="9272"/>
                    <a:pt x="227" y="9985"/>
                    <a:pt x="146" y="10780"/>
                  </a:cubicBezTo>
                  <a:cubicBezTo>
                    <a:pt x="64" y="11574"/>
                    <a:pt x="12" y="12450"/>
                    <a:pt x="2" y="13228"/>
                  </a:cubicBezTo>
                  <a:cubicBezTo>
                    <a:pt x="-9" y="14007"/>
                    <a:pt x="21" y="14688"/>
                    <a:pt x="88" y="15304"/>
                  </a:cubicBezTo>
                  <a:cubicBezTo>
                    <a:pt x="154" y="15920"/>
                    <a:pt x="258" y="16472"/>
                    <a:pt x="389" y="16926"/>
                  </a:cubicBezTo>
                  <a:cubicBezTo>
                    <a:pt x="520" y="17380"/>
                    <a:pt x="679" y="17737"/>
                    <a:pt x="842" y="18028"/>
                  </a:cubicBezTo>
                  <a:cubicBezTo>
                    <a:pt x="1006" y="18320"/>
                    <a:pt x="1173" y="18547"/>
                    <a:pt x="1335" y="18726"/>
                  </a:cubicBezTo>
                  <a:cubicBezTo>
                    <a:pt x="1496" y="18904"/>
                    <a:pt x="1651" y="19034"/>
                    <a:pt x="1816" y="19147"/>
                  </a:cubicBezTo>
                  <a:cubicBezTo>
                    <a:pt x="1982" y="19261"/>
                    <a:pt x="2158" y="19358"/>
                    <a:pt x="2317" y="19439"/>
                  </a:cubicBezTo>
                  <a:cubicBezTo>
                    <a:pt x="2476" y="19520"/>
                    <a:pt x="2618" y="19585"/>
                    <a:pt x="2762" y="19634"/>
                  </a:cubicBezTo>
                  <a:cubicBezTo>
                    <a:pt x="2906" y="19682"/>
                    <a:pt x="3052" y="19715"/>
                    <a:pt x="3196" y="19764"/>
                  </a:cubicBezTo>
                  <a:cubicBezTo>
                    <a:pt x="3340" y="19812"/>
                    <a:pt x="3482" y="19877"/>
                    <a:pt x="3635" y="19926"/>
                  </a:cubicBezTo>
                  <a:cubicBezTo>
                    <a:pt x="3787" y="19974"/>
                    <a:pt x="3951" y="20007"/>
                    <a:pt x="4110" y="20055"/>
                  </a:cubicBezTo>
                  <a:cubicBezTo>
                    <a:pt x="4269" y="20104"/>
                    <a:pt x="4424" y="20169"/>
                    <a:pt x="4581" y="20218"/>
                  </a:cubicBezTo>
                  <a:cubicBezTo>
                    <a:pt x="4737" y="20266"/>
                    <a:pt x="4897" y="20299"/>
                    <a:pt x="5058" y="20331"/>
                  </a:cubicBezTo>
                  <a:cubicBezTo>
                    <a:pt x="5219" y="20364"/>
                    <a:pt x="5382" y="20396"/>
                    <a:pt x="5546" y="20428"/>
                  </a:cubicBezTo>
                  <a:cubicBezTo>
                    <a:pt x="5709" y="20461"/>
                    <a:pt x="5873" y="20493"/>
                    <a:pt x="6036" y="20510"/>
                  </a:cubicBezTo>
                  <a:cubicBezTo>
                    <a:pt x="6199" y="20526"/>
                    <a:pt x="6363" y="20526"/>
                    <a:pt x="6528" y="20542"/>
                  </a:cubicBezTo>
                  <a:cubicBezTo>
                    <a:pt x="6694" y="20558"/>
                    <a:pt x="6861" y="20591"/>
                    <a:pt x="7023" y="20639"/>
                  </a:cubicBezTo>
                  <a:cubicBezTo>
                    <a:pt x="7184" y="20688"/>
                    <a:pt x="7339" y="20753"/>
                    <a:pt x="7498" y="20801"/>
                  </a:cubicBezTo>
                  <a:cubicBezTo>
                    <a:pt x="7657" y="20850"/>
                    <a:pt x="7820" y="20882"/>
                    <a:pt x="7979" y="20931"/>
                  </a:cubicBezTo>
                  <a:cubicBezTo>
                    <a:pt x="8138" y="20980"/>
                    <a:pt x="8293" y="21045"/>
                    <a:pt x="8452" y="21093"/>
                  </a:cubicBezTo>
                  <a:cubicBezTo>
                    <a:pt x="8611" y="21142"/>
                    <a:pt x="8775" y="21174"/>
                    <a:pt x="8934" y="21207"/>
                  </a:cubicBezTo>
                  <a:cubicBezTo>
                    <a:pt x="9093" y="21239"/>
                    <a:pt x="9248" y="21272"/>
                    <a:pt x="9404" y="21288"/>
                  </a:cubicBezTo>
                  <a:cubicBezTo>
                    <a:pt x="9561" y="21304"/>
                    <a:pt x="9720" y="21304"/>
                    <a:pt x="9875" y="21320"/>
                  </a:cubicBezTo>
                  <a:cubicBezTo>
                    <a:pt x="10030" y="21337"/>
                    <a:pt x="10180" y="21369"/>
                    <a:pt x="10337" y="21401"/>
                  </a:cubicBezTo>
                  <a:cubicBezTo>
                    <a:pt x="10494" y="21434"/>
                    <a:pt x="10658" y="21466"/>
                    <a:pt x="10819" y="21482"/>
                  </a:cubicBezTo>
                  <a:cubicBezTo>
                    <a:pt x="10980" y="21499"/>
                    <a:pt x="11139" y="21499"/>
                    <a:pt x="11300" y="21515"/>
                  </a:cubicBezTo>
                  <a:cubicBezTo>
                    <a:pt x="11462" y="21531"/>
                    <a:pt x="11625" y="21564"/>
                    <a:pt x="11788" y="21580"/>
                  </a:cubicBezTo>
                  <a:cubicBezTo>
                    <a:pt x="11952" y="21596"/>
                    <a:pt x="12115" y="21596"/>
                    <a:pt x="12283" y="21596"/>
                  </a:cubicBezTo>
                  <a:cubicBezTo>
                    <a:pt x="12451" y="21596"/>
                    <a:pt x="12623" y="21596"/>
                    <a:pt x="12792" y="21580"/>
                  </a:cubicBezTo>
                  <a:cubicBezTo>
                    <a:pt x="12962" y="21564"/>
                    <a:pt x="13130" y="21531"/>
                    <a:pt x="13295" y="21499"/>
                  </a:cubicBezTo>
                  <a:cubicBezTo>
                    <a:pt x="13461" y="21466"/>
                    <a:pt x="13624" y="21434"/>
                    <a:pt x="13786" y="21401"/>
                  </a:cubicBezTo>
                  <a:cubicBezTo>
                    <a:pt x="13947" y="21369"/>
                    <a:pt x="14106" y="21337"/>
                    <a:pt x="14267" y="21304"/>
                  </a:cubicBezTo>
                  <a:cubicBezTo>
                    <a:pt x="14428" y="21272"/>
                    <a:pt x="14592" y="21239"/>
                    <a:pt x="14751" y="21207"/>
                  </a:cubicBezTo>
                  <a:cubicBezTo>
                    <a:pt x="14910" y="21174"/>
                    <a:pt x="15065" y="21142"/>
                    <a:pt x="15224" y="21110"/>
                  </a:cubicBezTo>
                  <a:cubicBezTo>
                    <a:pt x="15383" y="21077"/>
                    <a:pt x="15546" y="21045"/>
                    <a:pt x="15707" y="21012"/>
                  </a:cubicBezTo>
                  <a:cubicBezTo>
                    <a:pt x="15869" y="20980"/>
                    <a:pt x="16028" y="20947"/>
                    <a:pt x="16187" y="20931"/>
                  </a:cubicBezTo>
                  <a:cubicBezTo>
                    <a:pt x="16346" y="20915"/>
                    <a:pt x="16505" y="20915"/>
                    <a:pt x="16657" y="20915"/>
                  </a:cubicBezTo>
                  <a:cubicBezTo>
                    <a:pt x="16810" y="20915"/>
                    <a:pt x="16956" y="20915"/>
                    <a:pt x="17124" y="20915"/>
                  </a:cubicBezTo>
                  <a:cubicBezTo>
                    <a:pt x="17292" y="20915"/>
                    <a:pt x="17481" y="20915"/>
                    <a:pt x="17664" y="20915"/>
                  </a:cubicBezTo>
                  <a:cubicBezTo>
                    <a:pt x="17846" y="20915"/>
                    <a:pt x="18023" y="20915"/>
                    <a:pt x="18195" y="20915"/>
                  </a:cubicBezTo>
                  <a:cubicBezTo>
                    <a:pt x="18366" y="20915"/>
                    <a:pt x="18534" y="20915"/>
                    <a:pt x="18698" y="20866"/>
                  </a:cubicBezTo>
                  <a:cubicBezTo>
                    <a:pt x="18861" y="20818"/>
                    <a:pt x="19020" y="20720"/>
                    <a:pt x="19173" y="20623"/>
                  </a:cubicBezTo>
                  <a:cubicBezTo>
                    <a:pt x="19325" y="20526"/>
                    <a:pt x="19471" y="20428"/>
                    <a:pt x="19637" y="20250"/>
                  </a:cubicBezTo>
                  <a:cubicBezTo>
                    <a:pt x="19802" y="20072"/>
                    <a:pt x="19987" y="19812"/>
                    <a:pt x="20157" y="19537"/>
                  </a:cubicBezTo>
                  <a:cubicBezTo>
                    <a:pt x="20327" y="19261"/>
                    <a:pt x="20482" y="18969"/>
                    <a:pt x="20626" y="18596"/>
                  </a:cubicBezTo>
                  <a:cubicBezTo>
                    <a:pt x="20770" y="18223"/>
                    <a:pt x="20903" y="17769"/>
                    <a:pt x="21032" y="17137"/>
                  </a:cubicBezTo>
                  <a:cubicBezTo>
                    <a:pt x="21161" y="16504"/>
                    <a:pt x="21286" y="15693"/>
                    <a:pt x="21378" y="14882"/>
                  </a:cubicBezTo>
                  <a:cubicBezTo>
                    <a:pt x="21471" y="14072"/>
                    <a:pt x="21531" y="13261"/>
                    <a:pt x="21561" y="12369"/>
                  </a:cubicBezTo>
                  <a:cubicBezTo>
                    <a:pt x="21591" y="11477"/>
                    <a:pt x="21591" y="10504"/>
                    <a:pt x="21546" y="9580"/>
                  </a:cubicBezTo>
                  <a:cubicBezTo>
                    <a:pt x="21501" y="8655"/>
                    <a:pt x="21410" y="7780"/>
                    <a:pt x="21301" y="7082"/>
                  </a:cubicBezTo>
                  <a:cubicBezTo>
                    <a:pt x="21191" y="6385"/>
                    <a:pt x="21062" y="5866"/>
                    <a:pt x="20912" y="5380"/>
                  </a:cubicBezTo>
                  <a:cubicBezTo>
                    <a:pt x="20761" y="4893"/>
                    <a:pt x="20589" y="4439"/>
                    <a:pt x="20419" y="4082"/>
                  </a:cubicBezTo>
                  <a:cubicBezTo>
                    <a:pt x="20250" y="3726"/>
                    <a:pt x="20082" y="3466"/>
                    <a:pt x="19925" y="3255"/>
                  </a:cubicBezTo>
                  <a:cubicBezTo>
                    <a:pt x="19768" y="3045"/>
                    <a:pt x="19622" y="2882"/>
                    <a:pt x="19478" y="2769"/>
                  </a:cubicBezTo>
                  <a:cubicBezTo>
                    <a:pt x="19334" y="2655"/>
                    <a:pt x="19192" y="2591"/>
                    <a:pt x="19039" y="2558"/>
                  </a:cubicBezTo>
                  <a:cubicBezTo>
                    <a:pt x="18887" y="2526"/>
                    <a:pt x="18723" y="2526"/>
                    <a:pt x="18560" y="2526"/>
                  </a:cubicBezTo>
                  <a:cubicBezTo>
                    <a:pt x="18397" y="2526"/>
                    <a:pt x="18233" y="2526"/>
                    <a:pt x="18063" y="2542"/>
                  </a:cubicBezTo>
                  <a:cubicBezTo>
                    <a:pt x="17894" y="2558"/>
                    <a:pt x="17717" y="2591"/>
                    <a:pt x="17545" y="2639"/>
                  </a:cubicBezTo>
                  <a:cubicBezTo>
                    <a:pt x="17373" y="2688"/>
                    <a:pt x="17206" y="2753"/>
                    <a:pt x="17038" y="2818"/>
                  </a:cubicBezTo>
                  <a:cubicBezTo>
                    <a:pt x="16870" y="2882"/>
                    <a:pt x="16703" y="2947"/>
                    <a:pt x="16539" y="3028"/>
                  </a:cubicBezTo>
                  <a:cubicBezTo>
                    <a:pt x="16376" y="3110"/>
                    <a:pt x="16217" y="3207"/>
                    <a:pt x="16038" y="3337"/>
                  </a:cubicBezTo>
                  <a:cubicBezTo>
                    <a:pt x="15860" y="3466"/>
                    <a:pt x="15662" y="3628"/>
                    <a:pt x="15458" y="3839"/>
                  </a:cubicBezTo>
                  <a:cubicBezTo>
                    <a:pt x="15254" y="4050"/>
                    <a:pt x="15043" y="4310"/>
                    <a:pt x="14888" y="4537"/>
                  </a:cubicBezTo>
                  <a:cubicBezTo>
                    <a:pt x="14734" y="4764"/>
                    <a:pt x="14635" y="4958"/>
                    <a:pt x="14536" y="51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0052040" y="5283491"/>
              <a:ext cx="538754" cy="32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15" fill="norm" stroke="1" extrusionOk="0">
                  <a:moveTo>
                    <a:pt x="0" y="21515"/>
                  </a:moveTo>
                  <a:cubicBezTo>
                    <a:pt x="2033" y="19099"/>
                    <a:pt x="4066" y="16683"/>
                    <a:pt x="6353" y="14552"/>
                  </a:cubicBezTo>
                  <a:cubicBezTo>
                    <a:pt x="8640" y="12420"/>
                    <a:pt x="11181" y="10573"/>
                    <a:pt x="13299" y="9152"/>
                  </a:cubicBezTo>
                  <a:cubicBezTo>
                    <a:pt x="15416" y="7731"/>
                    <a:pt x="17111" y="6736"/>
                    <a:pt x="18127" y="6026"/>
                  </a:cubicBezTo>
                  <a:cubicBezTo>
                    <a:pt x="19144" y="5315"/>
                    <a:pt x="19482" y="4889"/>
                    <a:pt x="19482" y="4391"/>
                  </a:cubicBezTo>
                  <a:cubicBezTo>
                    <a:pt x="19482" y="3894"/>
                    <a:pt x="19144" y="3326"/>
                    <a:pt x="18424" y="2899"/>
                  </a:cubicBezTo>
                  <a:cubicBezTo>
                    <a:pt x="17704" y="2473"/>
                    <a:pt x="16602" y="2189"/>
                    <a:pt x="15671" y="1904"/>
                  </a:cubicBezTo>
                  <a:cubicBezTo>
                    <a:pt x="14739" y="1620"/>
                    <a:pt x="13976" y="1336"/>
                    <a:pt x="13807" y="1052"/>
                  </a:cubicBezTo>
                  <a:cubicBezTo>
                    <a:pt x="13638" y="768"/>
                    <a:pt x="14061" y="483"/>
                    <a:pt x="15289" y="270"/>
                  </a:cubicBezTo>
                  <a:cubicBezTo>
                    <a:pt x="16518" y="57"/>
                    <a:pt x="18551" y="-85"/>
                    <a:pt x="19821" y="57"/>
                  </a:cubicBezTo>
                  <a:cubicBezTo>
                    <a:pt x="21092" y="199"/>
                    <a:pt x="21600" y="626"/>
                    <a:pt x="21558" y="2331"/>
                  </a:cubicBezTo>
                  <a:cubicBezTo>
                    <a:pt x="21515" y="4036"/>
                    <a:pt x="20922" y="7020"/>
                    <a:pt x="20456" y="8868"/>
                  </a:cubicBezTo>
                  <a:cubicBezTo>
                    <a:pt x="19991" y="10715"/>
                    <a:pt x="19652" y="11426"/>
                    <a:pt x="19736" y="12491"/>
                  </a:cubicBezTo>
                  <a:cubicBezTo>
                    <a:pt x="19821" y="13557"/>
                    <a:pt x="20329" y="14978"/>
                    <a:pt x="20838" y="1639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819785" y="4889496"/>
              <a:ext cx="102206" cy="549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562" fill="norm" stroke="1" extrusionOk="0">
                  <a:moveTo>
                    <a:pt x="20860" y="3119"/>
                  </a:moveTo>
                  <a:cubicBezTo>
                    <a:pt x="20428" y="2288"/>
                    <a:pt x="19996" y="1457"/>
                    <a:pt x="18916" y="876"/>
                  </a:cubicBezTo>
                  <a:cubicBezTo>
                    <a:pt x="17836" y="294"/>
                    <a:pt x="16108" y="-38"/>
                    <a:pt x="14380" y="4"/>
                  </a:cubicBezTo>
                  <a:cubicBezTo>
                    <a:pt x="12652" y="45"/>
                    <a:pt x="10924" y="460"/>
                    <a:pt x="8116" y="1914"/>
                  </a:cubicBezTo>
                  <a:cubicBezTo>
                    <a:pt x="5308" y="3368"/>
                    <a:pt x="1420" y="5860"/>
                    <a:pt x="340" y="8685"/>
                  </a:cubicBezTo>
                  <a:cubicBezTo>
                    <a:pt x="-740" y="11510"/>
                    <a:pt x="988" y="14667"/>
                    <a:pt x="2284" y="16868"/>
                  </a:cubicBezTo>
                  <a:cubicBezTo>
                    <a:pt x="3580" y="19070"/>
                    <a:pt x="4444" y="20316"/>
                    <a:pt x="5308" y="2156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734576" y="5229310"/>
              <a:ext cx="18106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1894" y="21600"/>
                  </a:moveTo>
                  <a:cubicBezTo>
                    <a:pt x="890" y="16800"/>
                    <a:pt x="-115" y="12000"/>
                    <a:pt x="11" y="8700"/>
                  </a:cubicBezTo>
                  <a:cubicBezTo>
                    <a:pt x="136" y="5400"/>
                    <a:pt x="1392" y="3600"/>
                    <a:pt x="5159" y="2400"/>
                  </a:cubicBezTo>
                  <a:cubicBezTo>
                    <a:pt x="8927" y="1200"/>
                    <a:pt x="15206" y="600"/>
                    <a:pt x="21485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937389" y="5192799"/>
              <a:ext cx="365602" cy="16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827" fill="norm" stroke="1" extrusionOk="0">
                  <a:moveTo>
                    <a:pt x="213" y="11516"/>
                  </a:moveTo>
                  <a:cubicBezTo>
                    <a:pt x="1200" y="9694"/>
                    <a:pt x="2188" y="7872"/>
                    <a:pt x="2928" y="6441"/>
                  </a:cubicBezTo>
                  <a:cubicBezTo>
                    <a:pt x="3669" y="5010"/>
                    <a:pt x="4162" y="3969"/>
                    <a:pt x="4594" y="2928"/>
                  </a:cubicBezTo>
                  <a:cubicBezTo>
                    <a:pt x="5026" y="1887"/>
                    <a:pt x="5397" y="846"/>
                    <a:pt x="5212" y="325"/>
                  </a:cubicBezTo>
                  <a:cubicBezTo>
                    <a:pt x="5026" y="-195"/>
                    <a:pt x="4286" y="-195"/>
                    <a:pt x="3237" y="1106"/>
                  </a:cubicBezTo>
                  <a:cubicBezTo>
                    <a:pt x="2188" y="2407"/>
                    <a:pt x="830" y="5010"/>
                    <a:pt x="274" y="8523"/>
                  </a:cubicBezTo>
                  <a:cubicBezTo>
                    <a:pt x="-281" y="12036"/>
                    <a:pt x="-34" y="16460"/>
                    <a:pt x="1385" y="18803"/>
                  </a:cubicBezTo>
                  <a:cubicBezTo>
                    <a:pt x="2805" y="21145"/>
                    <a:pt x="5397" y="21405"/>
                    <a:pt x="7372" y="19844"/>
                  </a:cubicBezTo>
                  <a:cubicBezTo>
                    <a:pt x="9346" y="18282"/>
                    <a:pt x="10704" y="14899"/>
                    <a:pt x="11383" y="12557"/>
                  </a:cubicBezTo>
                  <a:cubicBezTo>
                    <a:pt x="12062" y="10215"/>
                    <a:pt x="12062" y="8913"/>
                    <a:pt x="11815" y="7872"/>
                  </a:cubicBezTo>
                  <a:cubicBezTo>
                    <a:pt x="11568" y="6832"/>
                    <a:pt x="11074" y="6051"/>
                    <a:pt x="10519" y="5530"/>
                  </a:cubicBezTo>
                  <a:cubicBezTo>
                    <a:pt x="9964" y="5010"/>
                    <a:pt x="9346" y="4750"/>
                    <a:pt x="8791" y="5140"/>
                  </a:cubicBezTo>
                  <a:cubicBezTo>
                    <a:pt x="8236" y="5530"/>
                    <a:pt x="7742" y="6571"/>
                    <a:pt x="7433" y="7872"/>
                  </a:cubicBezTo>
                  <a:cubicBezTo>
                    <a:pt x="7125" y="9174"/>
                    <a:pt x="7001" y="10735"/>
                    <a:pt x="7063" y="12166"/>
                  </a:cubicBezTo>
                  <a:cubicBezTo>
                    <a:pt x="7125" y="13598"/>
                    <a:pt x="7372" y="14899"/>
                    <a:pt x="7804" y="15550"/>
                  </a:cubicBezTo>
                  <a:cubicBezTo>
                    <a:pt x="8236" y="16200"/>
                    <a:pt x="8853" y="16200"/>
                    <a:pt x="10210" y="16070"/>
                  </a:cubicBezTo>
                  <a:cubicBezTo>
                    <a:pt x="11568" y="15940"/>
                    <a:pt x="13666" y="15680"/>
                    <a:pt x="15641" y="14639"/>
                  </a:cubicBezTo>
                  <a:cubicBezTo>
                    <a:pt x="17616" y="13598"/>
                    <a:pt x="19468" y="11776"/>
                    <a:pt x="21319" y="99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1249779" y="5186183"/>
              <a:ext cx="72262" cy="17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1177" fill="norm" stroke="1" extrusionOk="0">
                  <a:moveTo>
                    <a:pt x="20483" y="3741"/>
                  </a:moveTo>
                  <a:cubicBezTo>
                    <a:pt x="19283" y="2439"/>
                    <a:pt x="18083" y="1138"/>
                    <a:pt x="14783" y="488"/>
                  </a:cubicBezTo>
                  <a:cubicBezTo>
                    <a:pt x="11483" y="-163"/>
                    <a:pt x="6083" y="-163"/>
                    <a:pt x="3083" y="488"/>
                  </a:cubicBezTo>
                  <a:cubicBezTo>
                    <a:pt x="83" y="1138"/>
                    <a:pt x="-517" y="2439"/>
                    <a:pt x="383" y="3610"/>
                  </a:cubicBezTo>
                  <a:cubicBezTo>
                    <a:pt x="1283" y="4782"/>
                    <a:pt x="3683" y="5823"/>
                    <a:pt x="6983" y="7254"/>
                  </a:cubicBezTo>
                  <a:cubicBezTo>
                    <a:pt x="10283" y="8685"/>
                    <a:pt x="14483" y="10507"/>
                    <a:pt x="17183" y="12068"/>
                  </a:cubicBezTo>
                  <a:cubicBezTo>
                    <a:pt x="19883" y="13630"/>
                    <a:pt x="21083" y="14931"/>
                    <a:pt x="19583" y="16492"/>
                  </a:cubicBezTo>
                  <a:cubicBezTo>
                    <a:pt x="18083" y="18054"/>
                    <a:pt x="13883" y="19876"/>
                    <a:pt x="10283" y="20656"/>
                  </a:cubicBezTo>
                  <a:cubicBezTo>
                    <a:pt x="6683" y="21437"/>
                    <a:pt x="3683" y="21177"/>
                    <a:pt x="683" y="2091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1353790" y="5115010"/>
              <a:ext cx="69851" cy="19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11148"/>
                  </a:moveTo>
                  <a:cubicBezTo>
                    <a:pt x="3273" y="11613"/>
                    <a:pt x="6545" y="12077"/>
                    <a:pt x="8836" y="13239"/>
                  </a:cubicBezTo>
                  <a:cubicBezTo>
                    <a:pt x="11127" y="14400"/>
                    <a:pt x="12436" y="16258"/>
                    <a:pt x="13418" y="18000"/>
                  </a:cubicBezTo>
                  <a:cubicBezTo>
                    <a:pt x="14400" y="19742"/>
                    <a:pt x="15055" y="21368"/>
                    <a:pt x="14727" y="21484"/>
                  </a:cubicBezTo>
                  <a:cubicBezTo>
                    <a:pt x="14400" y="21600"/>
                    <a:pt x="13091" y="20206"/>
                    <a:pt x="11782" y="17303"/>
                  </a:cubicBezTo>
                  <a:cubicBezTo>
                    <a:pt x="10473" y="14400"/>
                    <a:pt x="9164" y="9987"/>
                    <a:pt x="9164" y="6968"/>
                  </a:cubicBezTo>
                  <a:cubicBezTo>
                    <a:pt x="9164" y="3948"/>
                    <a:pt x="10473" y="2323"/>
                    <a:pt x="12764" y="1394"/>
                  </a:cubicBezTo>
                  <a:cubicBezTo>
                    <a:pt x="15055" y="465"/>
                    <a:pt x="18327" y="2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1487140" y="4951071"/>
              <a:ext cx="100325" cy="40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85" fill="norm" stroke="1" extrusionOk="0">
                  <a:moveTo>
                    <a:pt x="2700" y="951"/>
                  </a:moveTo>
                  <a:cubicBezTo>
                    <a:pt x="3150" y="388"/>
                    <a:pt x="3600" y="-174"/>
                    <a:pt x="3825" y="51"/>
                  </a:cubicBezTo>
                  <a:cubicBezTo>
                    <a:pt x="4050" y="276"/>
                    <a:pt x="4050" y="1288"/>
                    <a:pt x="4050" y="3932"/>
                  </a:cubicBezTo>
                  <a:cubicBezTo>
                    <a:pt x="4050" y="6576"/>
                    <a:pt x="4050" y="10851"/>
                    <a:pt x="4050" y="13720"/>
                  </a:cubicBezTo>
                  <a:cubicBezTo>
                    <a:pt x="4050" y="16588"/>
                    <a:pt x="4050" y="18051"/>
                    <a:pt x="3600" y="19176"/>
                  </a:cubicBezTo>
                  <a:cubicBezTo>
                    <a:pt x="3150" y="20301"/>
                    <a:pt x="2250" y="21089"/>
                    <a:pt x="1800" y="21201"/>
                  </a:cubicBezTo>
                  <a:cubicBezTo>
                    <a:pt x="1350" y="21313"/>
                    <a:pt x="1350" y="20751"/>
                    <a:pt x="2925" y="19570"/>
                  </a:cubicBezTo>
                  <a:cubicBezTo>
                    <a:pt x="4500" y="18389"/>
                    <a:pt x="7650" y="16588"/>
                    <a:pt x="10350" y="15576"/>
                  </a:cubicBezTo>
                  <a:cubicBezTo>
                    <a:pt x="13050" y="14563"/>
                    <a:pt x="15300" y="14339"/>
                    <a:pt x="17100" y="14507"/>
                  </a:cubicBezTo>
                  <a:cubicBezTo>
                    <a:pt x="18900" y="14676"/>
                    <a:pt x="20250" y="15238"/>
                    <a:pt x="20925" y="16082"/>
                  </a:cubicBezTo>
                  <a:cubicBezTo>
                    <a:pt x="21600" y="16926"/>
                    <a:pt x="21600" y="18051"/>
                    <a:pt x="19575" y="19007"/>
                  </a:cubicBezTo>
                  <a:cubicBezTo>
                    <a:pt x="17550" y="19963"/>
                    <a:pt x="13500" y="20751"/>
                    <a:pt x="10125" y="21089"/>
                  </a:cubicBezTo>
                  <a:cubicBezTo>
                    <a:pt x="6750" y="21426"/>
                    <a:pt x="4050" y="21313"/>
                    <a:pt x="2475" y="20863"/>
                  </a:cubicBezTo>
                  <a:cubicBezTo>
                    <a:pt x="900" y="20414"/>
                    <a:pt x="450" y="19626"/>
                    <a:pt x="0" y="188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1681255" y="4918160"/>
              <a:ext cx="136086" cy="41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430" y="0"/>
                  </a:moveTo>
                  <a:cubicBezTo>
                    <a:pt x="430" y="4231"/>
                    <a:pt x="430" y="8462"/>
                    <a:pt x="430" y="11245"/>
                  </a:cubicBezTo>
                  <a:cubicBezTo>
                    <a:pt x="430" y="14029"/>
                    <a:pt x="430" y="15365"/>
                    <a:pt x="263" y="16812"/>
                  </a:cubicBezTo>
                  <a:cubicBezTo>
                    <a:pt x="97" y="18260"/>
                    <a:pt x="-235" y="19819"/>
                    <a:pt x="263" y="20431"/>
                  </a:cubicBezTo>
                  <a:cubicBezTo>
                    <a:pt x="762" y="21043"/>
                    <a:pt x="2091" y="20709"/>
                    <a:pt x="4085" y="19819"/>
                  </a:cubicBezTo>
                  <a:cubicBezTo>
                    <a:pt x="6079" y="18928"/>
                    <a:pt x="8737" y="17480"/>
                    <a:pt x="10399" y="16478"/>
                  </a:cubicBezTo>
                  <a:cubicBezTo>
                    <a:pt x="12060" y="15476"/>
                    <a:pt x="12725" y="14920"/>
                    <a:pt x="12060" y="14641"/>
                  </a:cubicBezTo>
                  <a:cubicBezTo>
                    <a:pt x="11396" y="14363"/>
                    <a:pt x="9402" y="14363"/>
                    <a:pt x="7907" y="14697"/>
                  </a:cubicBezTo>
                  <a:cubicBezTo>
                    <a:pt x="6411" y="15031"/>
                    <a:pt x="5414" y="15699"/>
                    <a:pt x="5082" y="16757"/>
                  </a:cubicBezTo>
                  <a:cubicBezTo>
                    <a:pt x="4750" y="17814"/>
                    <a:pt x="5082" y="19262"/>
                    <a:pt x="6743" y="20208"/>
                  </a:cubicBezTo>
                  <a:cubicBezTo>
                    <a:pt x="8405" y="21155"/>
                    <a:pt x="11396" y="21600"/>
                    <a:pt x="14054" y="21600"/>
                  </a:cubicBezTo>
                  <a:cubicBezTo>
                    <a:pt x="16713" y="21600"/>
                    <a:pt x="19039" y="21155"/>
                    <a:pt x="21365" y="207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1836390" y="4907438"/>
              <a:ext cx="116619" cy="28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93" fill="norm" stroke="1" extrusionOk="0">
                  <a:moveTo>
                    <a:pt x="0" y="328"/>
                  </a:moveTo>
                  <a:cubicBezTo>
                    <a:pt x="5400" y="11"/>
                    <a:pt x="10800" y="-307"/>
                    <a:pt x="14850" y="567"/>
                  </a:cubicBezTo>
                  <a:cubicBezTo>
                    <a:pt x="18900" y="1440"/>
                    <a:pt x="21600" y="3505"/>
                    <a:pt x="21214" y="6205"/>
                  </a:cubicBezTo>
                  <a:cubicBezTo>
                    <a:pt x="20829" y="8905"/>
                    <a:pt x="17357" y="12240"/>
                    <a:pt x="15236" y="14861"/>
                  </a:cubicBezTo>
                  <a:cubicBezTo>
                    <a:pt x="13114" y="17481"/>
                    <a:pt x="12343" y="19387"/>
                    <a:pt x="11571" y="2129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1937355" y="541346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33" name="Drawing"/>
          <p:cNvGrpSpPr/>
          <p:nvPr/>
        </p:nvGrpSpPr>
        <p:grpSpPr>
          <a:xfrm>
            <a:off x="6472133" y="2026135"/>
            <a:ext cx="5738917" cy="1942615"/>
            <a:chOff x="0" y="0"/>
            <a:chExt cx="5738916" cy="1942614"/>
          </a:xfrm>
        </p:grpSpPr>
        <p:sp>
          <p:nvSpPr>
            <p:cNvPr id="1074" name="Line"/>
            <p:cNvSpPr/>
            <p:nvPr/>
          </p:nvSpPr>
          <p:spPr>
            <a:xfrm>
              <a:off x="0" y="0"/>
              <a:ext cx="226109" cy="488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86" fill="norm" stroke="1" extrusionOk="0">
                  <a:moveTo>
                    <a:pt x="2860" y="817"/>
                  </a:moveTo>
                  <a:cubicBezTo>
                    <a:pt x="2860" y="352"/>
                    <a:pt x="2860" y="-114"/>
                    <a:pt x="2860" y="26"/>
                  </a:cubicBezTo>
                  <a:cubicBezTo>
                    <a:pt x="2860" y="165"/>
                    <a:pt x="2860" y="910"/>
                    <a:pt x="2960" y="2865"/>
                  </a:cubicBezTo>
                  <a:cubicBezTo>
                    <a:pt x="3060" y="4820"/>
                    <a:pt x="3260" y="7986"/>
                    <a:pt x="3460" y="11058"/>
                  </a:cubicBezTo>
                  <a:cubicBezTo>
                    <a:pt x="3660" y="14131"/>
                    <a:pt x="3860" y="17110"/>
                    <a:pt x="3860" y="18879"/>
                  </a:cubicBezTo>
                  <a:cubicBezTo>
                    <a:pt x="3860" y="20648"/>
                    <a:pt x="3660" y="21207"/>
                    <a:pt x="3260" y="21300"/>
                  </a:cubicBezTo>
                  <a:cubicBezTo>
                    <a:pt x="2860" y="21393"/>
                    <a:pt x="2260" y="21020"/>
                    <a:pt x="1660" y="20089"/>
                  </a:cubicBezTo>
                  <a:cubicBezTo>
                    <a:pt x="1060" y="19158"/>
                    <a:pt x="460" y="17669"/>
                    <a:pt x="160" y="16691"/>
                  </a:cubicBezTo>
                  <a:cubicBezTo>
                    <a:pt x="-140" y="15714"/>
                    <a:pt x="-140" y="15248"/>
                    <a:pt x="1260" y="14596"/>
                  </a:cubicBezTo>
                  <a:cubicBezTo>
                    <a:pt x="2660" y="13945"/>
                    <a:pt x="5460" y="13107"/>
                    <a:pt x="8560" y="11757"/>
                  </a:cubicBezTo>
                  <a:cubicBezTo>
                    <a:pt x="11660" y="10407"/>
                    <a:pt x="15060" y="8545"/>
                    <a:pt x="17260" y="6822"/>
                  </a:cubicBezTo>
                  <a:cubicBezTo>
                    <a:pt x="19460" y="5100"/>
                    <a:pt x="20460" y="3517"/>
                    <a:pt x="20960" y="2446"/>
                  </a:cubicBezTo>
                  <a:cubicBezTo>
                    <a:pt x="21460" y="1376"/>
                    <a:pt x="21460" y="817"/>
                    <a:pt x="21160" y="864"/>
                  </a:cubicBezTo>
                  <a:cubicBezTo>
                    <a:pt x="20860" y="910"/>
                    <a:pt x="20260" y="1562"/>
                    <a:pt x="19560" y="3610"/>
                  </a:cubicBezTo>
                  <a:cubicBezTo>
                    <a:pt x="18860" y="5658"/>
                    <a:pt x="18060" y="9103"/>
                    <a:pt x="17560" y="12083"/>
                  </a:cubicBezTo>
                  <a:cubicBezTo>
                    <a:pt x="17060" y="15062"/>
                    <a:pt x="16860" y="17576"/>
                    <a:pt x="17060" y="19065"/>
                  </a:cubicBezTo>
                  <a:cubicBezTo>
                    <a:pt x="17260" y="20555"/>
                    <a:pt x="17860" y="21020"/>
                    <a:pt x="1846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16128" y="374164"/>
              <a:ext cx="74003" cy="14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051" fill="norm" stroke="1" extrusionOk="0">
                  <a:moveTo>
                    <a:pt x="11787" y="6671"/>
                  </a:moveTo>
                  <a:cubicBezTo>
                    <a:pt x="7701" y="9212"/>
                    <a:pt x="3614" y="11753"/>
                    <a:pt x="1571" y="13818"/>
                  </a:cubicBezTo>
                  <a:cubicBezTo>
                    <a:pt x="-472" y="15882"/>
                    <a:pt x="-472" y="17471"/>
                    <a:pt x="1279" y="18900"/>
                  </a:cubicBezTo>
                  <a:cubicBezTo>
                    <a:pt x="3031" y="20329"/>
                    <a:pt x="6533" y="21600"/>
                    <a:pt x="10620" y="20806"/>
                  </a:cubicBezTo>
                  <a:cubicBezTo>
                    <a:pt x="14706" y="20012"/>
                    <a:pt x="19377" y="17153"/>
                    <a:pt x="20252" y="13500"/>
                  </a:cubicBezTo>
                  <a:cubicBezTo>
                    <a:pt x="21128" y="9847"/>
                    <a:pt x="18209" y="5400"/>
                    <a:pt x="15290" y="3018"/>
                  </a:cubicBezTo>
                  <a:cubicBezTo>
                    <a:pt x="12371" y="635"/>
                    <a:pt x="9452" y="318"/>
                    <a:pt x="6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430316" y="209064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455716" y="39321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881166" y="126514"/>
              <a:ext cx="762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535"/>
                    <a:pt x="16800" y="5070"/>
                    <a:pt x="14400" y="7961"/>
                  </a:cubicBezTo>
                  <a:cubicBezTo>
                    <a:pt x="12000" y="10851"/>
                    <a:pt x="9600" y="14096"/>
                    <a:pt x="7200" y="16428"/>
                  </a:cubicBezTo>
                  <a:cubicBezTo>
                    <a:pt x="4800" y="18761"/>
                    <a:pt x="2400" y="20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906566" y="28895"/>
              <a:ext cx="342901" cy="192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2667" y="16932"/>
                    <a:pt x="5333" y="12471"/>
                    <a:pt x="8267" y="8950"/>
                  </a:cubicBezTo>
                  <a:cubicBezTo>
                    <a:pt x="11200" y="5428"/>
                    <a:pt x="14400" y="2845"/>
                    <a:pt x="16467" y="1436"/>
                  </a:cubicBezTo>
                  <a:cubicBezTo>
                    <a:pt x="18533" y="28"/>
                    <a:pt x="19467" y="-207"/>
                    <a:pt x="20133" y="145"/>
                  </a:cubicBezTo>
                  <a:cubicBezTo>
                    <a:pt x="20800" y="497"/>
                    <a:pt x="21200" y="1436"/>
                    <a:pt x="21600" y="2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893866" y="285264"/>
              <a:ext cx="266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6320"/>
                    <a:pt x="9257" y="11040"/>
                    <a:pt x="12857" y="7440"/>
                  </a:cubicBezTo>
                  <a:cubicBezTo>
                    <a:pt x="16457" y="3840"/>
                    <a:pt x="19029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046266" y="507514"/>
              <a:ext cx="1206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3600"/>
                    <a:pt x="9095" y="7200"/>
                    <a:pt x="12695" y="10800"/>
                  </a:cubicBezTo>
                  <a:cubicBezTo>
                    <a:pt x="16295" y="14400"/>
                    <a:pt x="1894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1014516" y="494814"/>
              <a:ext cx="171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2459"/>
                    <a:pt x="14667" y="4917"/>
                    <a:pt x="11067" y="8517"/>
                  </a:cubicBezTo>
                  <a:cubicBezTo>
                    <a:pt x="7467" y="12117"/>
                    <a:pt x="3733" y="168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1503466" y="310664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11" y="7200"/>
                    <a:pt x="13622" y="14400"/>
                    <a:pt x="17222" y="18000"/>
                  </a:cubicBezTo>
                  <a:cubicBezTo>
                    <a:pt x="20822" y="21600"/>
                    <a:pt x="2121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516166" y="418614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9200"/>
                    <a:pt x="9730" y="16800"/>
                    <a:pt x="13330" y="13200"/>
                  </a:cubicBezTo>
                  <a:cubicBezTo>
                    <a:pt x="16930" y="9600"/>
                    <a:pt x="1926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074966" y="111697"/>
              <a:ext cx="31326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17280" y="1054"/>
                  </a:moveTo>
                  <a:cubicBezTo>
                    <a:pt x="18720" y="527"/>
                    <a:pt x="20160" y="0"/>
                    <a:pt x="20880" y="0"/>
                  </a:cubicBezTo>
                  <a:cubicBezTo>
                    <a:pt x="21600" y="0"/>
                    <a:pt x="21600" y="527"/>
                    <a:pt x="19440" y="2476"/>
                  </a:cubicBezTo>
                  <a:cubicBezTo>
                    <a:pt x="17280" y="4425"/>
                    <a:pt x="12960" y="7797"/>
                    <a:pt x="9360" y="11221"/>
                  </a:cubicBezTo>
                  <a:cubicBezTo>
                    <a:pt x="5760" y="14646"/>
                    <a:pt x="2880" y="181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063854" y="82064"/>
              <a:ext cx="27781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841" y="21600"/>
                  </a:moveTo>
                  <a:cubicBezTo>
                    <a:pt x="1186" y="19872"/>
                    <a:pt x="532" y="18144"/>
                    <a:pt x="204" y="16560"/>
                  </a:cubicBezTo>
                  <a:cubicBezTo>
                    <a:pt x="-123" y="14976"/>
                    <a:pt x="-123" y="13536"/>
                    <a:pt x="695" y="11952"/>
                  </a:cubicBezTo>
                  <a:cubicBezTo>
                    <a:pt x="1513" y="10368"/>
                    <a:pt x="3150" y="8640"/>
                    <a:pt x="6341" y="6624"/>
                  </a:cubicBezTo>
                  <a:cubicBezTo>
                    <a:pt x="9532" y="4608"/>
                    <a:pt x="14277" y="2304"/>
                    <a:pt x="17059" y="1152"/>
                  </a:cubicBezTo>
                  <a:cubicBezTo>
                    <a:pt x="19841" y="0"/>
                    <a:pt x="20659" y="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081316" y="266214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201966" y="482114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2265466" y="545614"/>
              <a:ext cx="139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2911"/>
                    <a:pt x="13091" y="5821"/>
                    <a:pt x="9491" y="9421"/>
                  </a:cubicBezTo>
                  <a:cubicBezTo>
                    <a:pt x="5891" y="13021"/>
                    <a:pt x="2945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079712" y="355114"/>
              <a:ext cx="322405" cy="20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58" fill="norm" stroke="1" extrusionOk="0">
                  <a:moveTo>
                    <a:pt x="6257" y="2004"/>
                  </a:moveTo>
                  <a:cubicBezTo>
                    <a:pt x="5410" y="1336"/>
                    <a:pt x="4563" y="668"/>
                    <a:pt x="3857" y="668"/>
                  </a:cubicBezTo>
                  <a:cubicBezTo>
                    <a:pt x="3151" y="668"/>
                    <a:pt x="2586" y="1336"/>
                    <a:pt x="1951" y="4231"/>
                  </a:cubicBezTo>
                  <a:cubicBezTo>
                    <a:pt x="1316" y="7126"/>
                    <a:pt x="610" y="12247"/>
                    <a:pt x="257" y="15365"/>
                  </a:cubicBezTo>
                  <a:cubicBezTo>
                    <a:pt x="-96" y="18482"/>
                    <a:pt x="-96" y="19596"/>
                    <a:pt x="328" y="20375"/>
                  </a:cubicBezTo>
                  <a:cubicBezTo>
                    <a:pt x="751" y="21155"/>
                    <a:pt x="1598" y="21600"/>
                    <a:pt x="2586" y="20932"/>
                  </a:cubicBezTo>
                  <a:cubicBezTo>
                    <a:pt x="3575" y="20264"/>
                    <a:pt x="4704" y="18482"/>
                    <a:pt x="5198" y="15810"/>
                  </a:cubicBezTo>
                  <a:cubicBezTo>
                    <a:pt x="5692" y="13138"/>
                    <a:pt x="5551" y="9575"/>
                    <a:pt x="5198" y="7348"/>
                  </a:cubicBezTo>
                  <a:cubicBezTo>
                    <a:pt x="4845" y="5122"/>
                    <a:pt x="4280" y="4231"/>
                    <a:pt x="4351" y="3786"/>
                  </a:cubicBezTo>
                  <a:cubicBezTo>
                    <a:pt x="4422" y="3340"/>
                    <a:pt x="5128" y="3340"/>
                    <a:pt x="6257" y="3006"/>
                  </a:cubicBezTo>
                  <a:cubicBezTo>
                    <a:pt x="7386" y="2672"/>
                    <a:pt x="8939" y="2004"/>
                    <a:pt x="10775" y="2449"/>
                  </a:cubicBezTo>
                  <a:cubicBezTo>
                    <a:pt x="12610" y="2895"/>
                    <a:pt x="14728" y="4454"/>
                    <a:pt x="15998" y="6346"/>
                  </a:cubicBezTo>
                  <a:cubicBezTo>
                    <a:pt x="17269" y="8239"/>
                    <a:pt x="17692" y="10466"/>
                    <a:pt x="17339" y="12804"/>
                  </a:cubicBezTo>
                  <a:cubicBezTo>
                    <a:pt x="16986" y="15142"/>
                    <a:pt x="15857" y="17592"/>
                    <a:pt x="14939" y="18594"/>
                  </a:cubicBezTo>
                  <a:cubicBezTo>
                    <a:pt x="14022" y="19596"/>
                    <a:pt x="13316" y="19151"/>
                    <a:pt x="13104" y="17592"/>
                  </a:cubicBezTo>
                  <a:cubicBezTo>
                    <a:pt x="12892" y="16033"/>
                    <a:pt x="13175" y="13361"/>
                    <a:pt x="14657" y="10243"/>
                  </a:cubicBezTo>
                  <a:cubicBezTo>
                    <a:pt x="16139" y="7126"/>
                    <a:pt x="18822" y="3563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029178" y="235462"/>
              <a:ext cx="239393" cy="374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63" fill="norm" stroke="1" extrusionOk="0">
                  <a:moveTo>
                    <a:pt x="3522" y="4287"/>
                  </a:moveTo>
                  <a:cubicBezTo>
                    <a:pt x="3709" y="3442"/>
                    <a:pt x="3897" y="2598"/>
                    <a:pt x="3991" y="2598"/>
                  </a:cubicBezTo>
                  <a:cubicBezTo>
                    <a:pt x="4085" y="2598"/>
                    <a:pt x="4085" y="3442"/>
                    <a:pt x="4179" y="5796"/>
                  </a:cubicBezTo>
                  <a:cubicBezTo>
                    <a:pt x="4273" y="8149"/>
                    <a:pt x="4461" y="12010"/>
                    <a:pt x="4367" y="14725"/>
                  </a:cubicBezTo>
                  <a:cubicBezTo>
                    <a:pt x="4273" y="17440"/>
                    <a:pt x="3897" y="19009"/>
                    <a:pt x="3428" y="20035"/>
                  </a:cubicBezTo>
                  <a:cubicBezTo>
                    <a:pt x="2958" y="21060"/>
                    <a:pt x="2395" y="21543"/>
                    <a:pt x="1831" y="21302"/>
                  </a:cubicBezTo>
                  <a:cubicBezTo>
                    <a:pt x="1268" y="21060"/>
                    <a:pt x="704" y="20095"/>
                    <a:pt x="328" y="19009"/>
                  </a:cubicBezTo>
                  <a:cubicBezTo>
                    <a:pt x="-47" y="17923"/>
                    <a:pt x="-235" y="16716"/>
                    <a:pt x="516" y="15690"/>
                  </a:cubicBezTo>
                  <a:cubicBezTo>
                    <a:pt x="1268" y="14665"/>
                    <a:pt x="2958" y="13820"/>
                    <a:pt x="5682" y="12493"/>
                  </a:cubicBezTo>
                  <a:cubicBezTo>
                    <a:pt x="8405" y="11165"/>
                    <a:pt x="12162" y="9355"/>
                    <a:pt x="14885" y="7485"/>
                  </a:cubicBezTo>
                  <a:cubicBezTo>
                    <a:pt x="17608" y="5615"/>
                    <a:pt x="19299" y="3684"/>
                    <a:pt x="20238" y="2296"/>
                  </a:cubicBezTo>
                  <a:cubicBezTo>
                    <a:pt x="21177" y="908"/>
                    <a:pt x="21365" y="64"/>
                    <a:pt x="21177" y="3"/>
                  </a:cubicBezTo>
                  <a:cubicBezTo>
                    <a:pt x="20989" y="-57"/>
                    <a:pt x="20426" y="667"/>
                    <a:pt x="19675" y="3322"/>
                  </a:cubicBezTo>
                  <a:cubicBezTo>
                    <a:pt x="18923" y="5977"/>
                    <a:pt x="17984" y="10562"/>
                    <a:pt x="17421" y="13458"/>
                  </a:cubicBezTo>
                  <a:cubicBezTo>
                    <a:pt x="16857" y="16354"/>
                    <a:pt x="16669" y="17561"/>
                    <a:pt x="16482" y="18526"/>
                  </a:cubicBezTo>
                  <a:cubicBezTo>
                    <a:pt x="16294" y="19492"/>
                    <a:pt x="16106" y="20216"/>
                    <a:pt x="15918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278416" y="526564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4430816" y="380514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4411766" y="532914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4614966" y="323364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000"/>
                    <a:pt x="15200" y="8000"/>
                    <a:pt x="11600" y="11600"/>
                  </a:cubicBezTo>
                  <a:cubicBezTo>
                    <a:pt x="8000" y="15200"/>
                    <a:pt x="40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627666" y="274542"/>
              <a:ext cx="215901" cy="20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21169"/>
                  </a:moveTo>
                  <a:cubicBezTo>
                    <a:pt x="1059" y="16715"/>
                    <a:pt x="2118" y="12262"/>
                    <a:pt x="4553" y="8588"/>
                  </a:cubicBezTo>
                  <a:cubicBezTo>
                    <a:pt x="6988" y="4913"/>
                    <a:pt x="10800" y="2018"/>
                    <a:pt x="13871" y="794"/>
                  </a:cubicBezTo>
                  <a:cubicBezTo>
                    <a:pt x="16941" y="-431"/>
                    <a:pt x="19271" y="14"/>
                    <a:pt x="21600" y="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4653066" y="380514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4691166" y="628164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4653066" y="647214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152"/>
                    <a:pt x="15429" y="2304"/>
                    <a:pt x="11829" y="5904"/>
                  </a:cubicBezTo>
                  <a:cubicBezTo>
                    <a:pt x="8229" y="9504"/>
                    <a:pt x="4114" y="155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5053116" y="480891"/>
              <a:ext cx="1714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667" y="11040"/>
                    <a:pt x="5333" y="1783"/>
                    <a:pt x="8933" y="240"/>
                  </a:cubicBezTo>
                  <a:cubicBezTo>
                    <a:pt x="12533" y="-1303"/>
                    <a:pt x="1706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5040416" y="564664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7486"/>
                    <a:pt x="9341" y="13371"/>
                    <a:pt x="12941" y="9771"/>
                  </a:cubicBezTo>
                  <a:cubicBezTo>
                    <a:pt x="16541" y="6171"/>
                    <a:pt x="1907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5072166" y="386864"/>
              <a:ext cx="120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300"/>
                    <a:pt x="12505" y="6600"/>
                    <a:pt x="8905" y="10200"/>
                  </a:cubicBezTo>
                  <a:cubicBezTo>
                    <a:pt x="5305" y="13800"/>
                    <a:pt x="2653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5313466" y="367814"/>
              <a:ext cx="1143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50"/>
                    <a:pt x="16800" y="2700"/>
                    <a:pt x="13400" y="5550"/>
                  </a:cubicBezTo>
                  <a:cubicBezTo>
                    <a:pt x="10000" y="8400"/>
                    <a:pt x="5600" y="12750"/>
                    <a:pt x="3200" y="15675"/>
                  </a:cubicBezTo>
                  <a:cubicBezTo>
                    <a:pt x="800" y="18600"/>
                    <a:pt x="4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5332516" y="342870"/>
              <a:ext cx="247651" cy="7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0" fill="norm" stroke="1" extrusionOk="0">
                  <a:moveTo>
                    <a:pt x="0" y="20890"/>
                  </a:moveTo>
                  <a:cubicBezTo>
                    <a:pt x="0" y="17971"/>
                    <a:pt x="0" y="15052"/>
                    <a:pt x="1108" y="11841"/>
                  </a:cubicBezTo>
                  <a:cubicBezTo>
                    <a:pt x="2215" y="8631"/>
                    <a:pt x="4431" y="5128"/>
                    <a:pt x="7292" y="2793"/>
                  </a:cubicBezTo>
                  <a:cubicBezTo>
                    <a:pt x="10154" y="458"/>
                    <a:pt x="13662" y="-710"/>
                    <a:pt x="16154" y="458"/>
                  </a:cubicBezTo>
                  <a:cubicBezTo>
                    <a:pt x="18646" y="1625"/>
                    <a:pt x="20123" y="5128"/>
                    <a:pt x="21600" y="8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5313466" y="523570"/>
              <a:ext cx="209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91" y="11918"/>
                    <a:pt x="11782" y="3818"/>
                    <a:pt x="15382" y="1118"/>
                  </a:cubicBezTo>
                  <a:cubicBezTo>
                    <a:pt x="18982" y="-1582"/>
                    <a:pt x="2029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5465866" y="609114"/>
              <a:ext cx="127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5453166" y="634514"/>
              <a:ext cx="1587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1636"/>
                    <a:pt x="14688" y="3273"/>
                    <a:pt x="11088" y="6873"/>
                  </a:cubicBezTo>
                  <a:cubicBezTo>
                    <a:pt x="7488" y="10473"/>
                    <a:pt x="3744" y="160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30366" y="1282214"/>
              <a:ext cx="63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800"/>
                    <a:pt x="21600" y="9600"/>
                    <a:pt x="18000" y="13200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824016" y="1358414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638736" y="1269514"/>
              <a:ext cx="299581" cy="341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93" fill="norm" stroke="1" extrusionOk="0">
                  <a:moveTo>
                    <a:pt x="4188" y="0"/>
                  </a:moveTo>
                  <a:cubicBezTo>
                    <a:pt x="3428" y="0"/>
                    <a:pt x="2667" y="0"/>
                    <a:pt x="1830" y="267"/>
                  </a:cubicBezTo>
                  <a:cubicBezTo>
                    <a:pt x="994" y="533"/>
                    <a:pt x="81" y="1067"/>
                    <a:pt x="5" y="1467"/>
                  </a:cubicBezTo>
                  <a:cubicBezTo>
                    <a:pt x="-71" y="1867"/>
                    <a:pt x="690" y="2133"/>
                    <a:pt x="2363" y="3400"/>
                  </a:cubicBezTo>
                  <a:cubicBezTo>
                    <a:pt x="4036" y="4667"/>
                    <a:pt x="6622" y="6933"/>
                    <a:pt x="8980" y="9867"/>
                  </a:cubicBezTo>
                  <a:cubicBezTo>
                    <a:pt x="11337" y="12800"/>
                    <a:pt x="13467" y="16400"/>
                    <a:pt x="14760" y="18533"/>
                  </a:cubicBezTo>
                  <a:cubicBezTo>
                    <a:pt x="16053" y="20667"/>
                    <a:pt x="16509" y="21333"/>
                    <a:pt x="17498" y="21467"/>
                  </a:cubicBezTo>
                  <a:cubicBezTo>
                    <a:pt x="18487" y="21600"/>
                    <a:pt x="20008" y="21200"/>
                    <a:pt x="21529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1166916" y="1383814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1228675" y="1466364"/>
              <a:ext cx="11604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2632" y="0"/>
                  </a:moveTo>
                  <a:cubicBezTo>
                    <a:pt x="1089" y="4320"/>
                    <a:pt x="-454" y="8640"/>
                    <a:pt x="125" y="10800"/>
                  </a:cubicBezTo>
                  <a:cubicBezTo>
                    <a:pt x="703" y="12960"/>
                    <a:pt x="3403" y="12960"/>
                    <a:pt x="7260" y="14400"/>
                  </a:cubicBezTo>
                  <a:cubicBezTo>
                    <a:pt x="11117" y="15840"/>
                    <a:pt x="16132" y="18720"/>
                    <a:pt x="211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1249466" y="1523514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6000"/>
                    <a:pt x="11077" y="10400"/>
                    <a:pt x="14677" y="6800"/>
                  </a:cubicBezTo>
                  <a:cubicBezTo>
                    <a:pt x="18277" y="3200"/>
                    <a:pt x="1993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611416" y="1294914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681266" y="1345714"/>
              <a:ext cx="139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800"/>
                    <a:pt x="15055" y="3600"/>
                    <a:pt x="11618" y="6675"/>
                  </a:cubicBezTo>
                  <a:cubicBezTo>
                    <a:pt x="8182" y="9750"/>
                    <a:pt x="4582" y="14100"/>
                    <a:pt x="2618" y="16800"/>
                  </a:cubicBezTo>
                  <a:cubicBezTo>
                    <a:pt x="655" y="19500"/>
                    <a:pt x="327" y="20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2655324" y="1428264"/>
              <a:ext cx="264193" cy="22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293" fill="norm" stroke="1" extrusionOk="0">
                  <a:moveTo>
                    <a:pt x="9054" y="8323"/>
                  </a:moveTo>
                  <a:cubicBezTo>
                    <a:pt x="8368" y="7332"/>
                    <a:pt x="7683" y="6341"/>
                    <a:pt x="6911" y="6044"/>
                  </a:cubicBezTo>
                  <a:cubicBezTo>
                    <a:pt x="6140" y="5747"/>
                    <a:pt x="5283" y="6143"/>
                    <a:pt x="4083" y="7927"/>
                  </a:cubicBezTo>
                  <a:cubicBezTo>
                    <a:pt x="2883" y="9710"/>
                    <a:pt x="1340" y="12881"/>
                    <a:pt x="568" y="15061"/>
                  </a:cubicBezTo>
                  <a:cubicBezTo>
                    <a:pt x="-203" y="17240"/>
                    <a:pt x="-203" y="18429"/>
                    <a:pt x="654" y="19519"/>
                  </a:cubicBezTo>
                  <a:cubicBezTo>
                    <a:pt x="1511" y="20609"/>
                    <a:pt x="3226" y="21600"/>
                    <a:pt x="4768" y="21204"/>
                  </a:cubicBezTo>
                  <a:cubicBezTo>
                    <a:pt x="6311" y="20807"/>
                    <a:pt x="7683" y="19024"/>
                    <a:pt x="8197" y="16844"/>
                  </a:cubicBezTo>
                  <a:cubicBezTo>
                    <a:pt x="8711" y="14664"/>
                    <a:pt x="8368" y="12088"/>
                    <a:pt x="7768" y="10503"/>
                  </a:cubicBezTo>
                  <a:cubicBezTo>
                    <a:pt x="7168" y="8917"/>
                    <a:pt x="6311" y="8323"/>
                    <a:pt x="6226" y="7728"/>
                  </a:cubicBezTo>
                  <a:cubicBezTo>
                    <a:pt x="6140" y="7134"/>
                    <a:pt x="6826" y="6539"/>
                    <a:pt x="8111" y="6738"/>
                  </a:cubicBezTo>
                  <a:cubicBezTo>
                    <a:pt x="9397" y="6936"/>
                    <a:pt x="11283" y="7927"/>
                    <a:pt x="13083" y="9710"/>
                  </a:cubicBezTo>
                  <a:cubicBezTo>
                    <a:pt x="14883" y="11494"/>
                    <a:pt x="16597" y="14070"/>
                    <a:pt x="17368" y="15952"/>
                  </a:cubicBezTo>
                  <a:cubicBezTo>
                    <a:pt x="18140" y="17835"/>
                    <a:pt x="17968" y="19024"/>
                    <a:pt x="17454" y="19519"/>
                  </a:cubicBezTo>
                  <a:cubicBezTo>
                    <a:pt x="16940" y="20015"/>
                    <a:pt x="16083" y="19817"/>
                    <a:pt x="15568" y="19222"/>
                  </a:cubicBezTo>
                  <a:cubicBezTo>
                    <a:pt x="15054" y="18628"/>
                    <a:pt x="14883" y="17637"/>
                    <a:pt x="15911" y="14367"/>
                  </a:cubicBezTo>
                  <a:cubicBezTo>
                    <a:pt x="16940" y="11097"/>
                    <a:pt x="19168" y="5549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3881271" y="1396514"/>
              <a:ext cx="22490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4568" y="0"/>
                  </a:moveTo>
                  <a:cubicBezTo>
                    <a:pt x="4164" y="5584"/>
                    <a:pt x="3761" y="11167"/>
                    <a:pt x="3357" y="14547"/>
                  </a:cubicBezTo>
                  <a:cubicBezTo>
                    <a:pt x="2953" y="17927"/>
                    <a:pt x="2549" y="19102"/>
                    <a:pt x="2045" y="19984"/>
                  </a:cubicBezTo>
                  <a:cubicBezTo>
                    <a:pt x="1540" y="20865"/>
                    <a:pt x="934" y="21453"/>
                    <a:pt x="531" y="21380"/>
                  </a:cubicBezTo>
                  <a:cubicBezTo>
                    <a:pt x="127" y="21306"/>
                    <a:pt x="-75" y="20571"/>
                    <a:pt x="26" y="19322"/>
                  </a:cubicBezTo>
                  <a:cubicBezTo>
                    <a:pt x="127" y="18073"/>
                    <a:pt x="531" y="16310"/>
                    <a:pt x="1641" y="15135"/>
                  </a:cubicBezTo>
                  <a:cubicBezTo>
                    <a:pt x="2751" y="13959"/>
                    <a:pt x="4568" y="13371"/>
                    <a:pt x="6990" y="12416"/>
                  </a:cubicBezTo>
                  <a:cubicBezTo>
                    <a:pt x="9413" y="11461"/>
                    <a:pt x="12441" y="10139"/>
                    <a:pt x="14762" y="8449"/>
                  </a:cubicBezTo>
                  <a:cubicBezTo>
                    <a:pt x="17084" y="6759"/>
                    <a:pt x="18699" y="4702"/>
                    <a:pt x="19708" y="3233"/>
                  </a:cubicBezTo>
                  <a:cubicBezTo>
                    <a:pt x="20718" y="1763"/>
                    <a:pt x="21121" y="882"/>
                    <a:pt x="21323" y="1029"/>
                  </a:cubicBezTo>
                  <a:cubicBezTo>
                    <a:pt x="21525" y="1176"/>
                    <a:pt x="21525" y="2351"/>
                    <a:pt x="21020" y="5069"/>
                  </a:cubicBezTo>
                  <a:cubicBezTo>
                    <a:pt x="20516" y="7788"/>
                    <a:pt x="19506" y="12049"/>
                    <a:pt x="18901" y="15061"/>
                  </a:cubicBezTo>
                  <a:cubicBezTo>
                    <a:pt x="18295" y="18073"/>
                    <a:pt x="18093" y="19837"/>
                    <a:pt x="17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176816" y="1682264"/>
              <a:ext cx="25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8001" y="1348835"/>
              <a:ext cx="189340" cy="30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528" fill="norm" stroke="1" extrusionOk="0">
                  <a:moveTo>
                    <a:pt x="2800" y="2043"/>
                  </a:moveTo>
                  <a:cubicBezTo>
                    <a:pt x="2562" y="985"/>
                    <a:pt x="2325" y="-72"/>
                    <a:pt x="2562" y="4"/>
                  </a:cubicBezTo>
                  <a:cubicBezTo>
                    <a:pt x="2800" y="79"/>
                    <a:pt x="3512" y="1287"/>
                    <a:pt x="4105" y="4157"/>
                  </a:cubicBezTo>
                  <a:cubicBezTo>
                    <a:pt x="4699" y="7027"/>
                    <a:pt x="5173" y="11559"/>
                    <a:pt x="5173" y="14429"/>
                  </a:cubicBezTo>
                  <a:cubicBezTo>
                    <a:pt x="5173" y="17299"/>
                    <a:pt x="4699" y="18507"/>
                    <a:pt x="3868" y="19262"/>
                  </a:cubicBezTo>
                  <a:cubicBezTo>
                    <a:pt x="3037" y="20018"/>
                    <a:pt x="1850" y="20320"/>
                    <a:pt x="1019" y="19866"/>
                  </a:cubicBezTo>
                  <a:cubicBezTo>
                    <a:pt x="189" y="19413"/>
                    <a:pt x="-286" y="18205"/>
                    <a:pt x="189" y="17450"/>
                  </a:cubicBezTo>
                  <a:cubicBezTo>
                    <a:pt x="663" y="16694"/>
                    <a:pt x="2088" y="16392"/>
                    <a:pt x="4580" y="15108"/>
                  </a:cubicBezTo>
                  <a:cubicBezTo>
                    <a:pt x="7072" y="13825"/>
                    <a:pt x="10633" y="11559"/>
                    <a:pt x="13362" y="9218"/>
                  </a:cubicBezTo>
                  <a:cubicBezTo>
                    <a:pt x="16092" y="6876"/>
                    <a:pt x="17991" y="4459"/>
                    <a:pt x="19178" y="2873"/>
                  </a:cubicBezTo>
                  <a:cubicBezTo>
                    <a:pt x="20365" y="1287"/>
                    <a:pt x="20839" y="532"/>
                    <a:pt x="21077" y="608"/>
                  </a:cubicBezTo>
                  <a:cubicBezTo>
                    <a:pt x="21314" y="683"/>
                    <a:pt x="21314" y="1590"/>
                    <a:pt x="20839" y="4157"/>
                  </a:cubicBezTo>
                  <a:cubicBezTo>
                    <a:pt x="20365" y="6725"/>
                    <a:pt x="19415" y="10955"/>
                    <a:pt x="19296" y="14127"/>
                  </a:cubicBezTo>
                  <a:cubicBezTo>
                    <a:pt x="19178" y="17299"/>
                    <a:pt x="19890" y="19413"/>
                    <a:pt x="20602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236551" y="1567964"/>
              <a:ext cx="59882" cy="103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86" fill="norm" stroke="1" extrusionOk="0">
                  <a:moveTo>
                    <a:pt x="5618" y="11664"/>
                  </a:moveTo>
                  <a:cubicBezTo>
                    <a:pt x="2638" y="12960"/>
                    <a:pt x="-341" y="14256"/>
                    <a:pt x="31" y="15984"/>
                  </a:cubicBezTo>
                  <a:cubicBezTo>
                    <a:pt x="404" y="17712"/>
                    <a:pt x="4128" y="19872"/>
                    <a:pt x="7852" y="20736"/>
                  </a:cubicBezTo>
                  <a:cubicBezTo>
                    <a:pt x="11576" y="21600"/>
                    <a:pt x="15300" y="21168"/>
                    <a:pt x="17535" y="19872"/>
                  </a:cubicBezTo>
                  <a:cubicBezTo>
                    <a:pt x="19769" y="18576"/>
                    <a:pt x="20514" y="16416"/>
                    <a:pt x="20887" y="14256"/>
                  </a:cubicBezTo>
                  <a:cubicBezTo>
                    <a:pt x="21259" y="12096"/>
                    <a:pt x="21259" y="9936"/>
                    <a:pt x="19025" y="7776"/>
                  </a:cubicBezTo>
                  <a:cubicBezTo>
                    <a:pt x="16790" y="5616"/>
                    <a:pt x="12321" y="3456"/>
                    <a:pt x="10087" y="2160"/>
                  </a:cubicBezTo>
                  <a:cubicBezTo>
                    <a:pt x="7852" y="864"/>
                    <a:pt x="7852" y="432"/>
                    <a:pt x="78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385866" y="1466364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92216" y="163781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418116" y="1542564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430816" y="1701314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4735616" y="1504464"/>
              <a:ext cx="165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250"/>
                    <a:pt x="5538" y="4500"/>
                    <a:pt x="8862" y="7350"/>
                  </a:cubicBezTo>
                  <a:cubicBezTo>
                    <a:pt x="12185" y="10200"/>
                    <a:pt x="16062" y="13650"/>
                    <a:pt x="18277" y="16125"/>
                  </a:cubicBezTo>
                  <a:cubicBezTo>
                    <a:pt x="20492" y="18600"/>
                    <a:pt x="21046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4748316" y="1504464"/>
              <a:ext cx="171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33"/>
                    <a:pt x="16800" y="2667"/>
                    <a:pt x="14000" y="5000"/>
                  </a:cubicBezTo>
                  <a:cubicBezTo>
                    <a:pt x="11200" y="7333"/>
                    <a:pt x="8000" y="10667"/>
                    <a:pt x="5600" y="13600"/>
                  </a:cubicBezTo>
                  <a:cubicBezTo>
                    <a:pt x="3200" y="16533"/>
                    <a:pt x="1600" y="19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5091216" y="1580101"/>
              <a:ext cx="190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720" y="11375"/>
                    <a:pt x="1440" y="2735"/>
                    <a:pt x="5040" y="575"/>
                  </a:cubicBezTo>
                  <a:cubicBezTo>
                    <a:pt x="8640" y="-1585"/>
                    <a:pt x="1512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5098727" y="1663214"/>
              <a:ext cx="25284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509" y="21600"/>
                  </a:moveTo>
                  <a:cubicBezTo>
                    <a:pt x="617" y="21600"/>
                    <a:pt x="-276" y="21600"/>
                    <a:pt x="81" y="19200"/>
                  </a:cubicBezTo>
                  <a:cubicBezTo>
                    <a:pt x="438" y="16800"/>
                    <a:pt x="2045" y="12000"/>
                    <a:pt x="5793" y="8400"/>
                  </a:cubicBezTo>
                  <a:cubicBezTo>
                    <a:pt x="9542" y="4800"/>
                    <a:pt x="15433" y="240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5103916" y="1726714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66" y="15300"/>
                    <a:pt x="9931" y="9000"/>
                    <a:pt x="13531" y="5400"/>
                  </a:cubicBezTo>
                  <a:cubicBezTo>
                    <a:pt x="17131" y="1800"/>
                    <a:pt x="1936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5122966" y="1491764"/>
              <a:ext cx="1206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983"/>
                    <a:pt x="14779" y="5966"/>
                    <a:pt x="11179" y="8897"/>
                  </a:cubicBezTo>
                  <a:cubicBezTo>
                    <a:pt x="7579" y="11829"/>
                    <a:pt x="3789" y="14709"/>
                    <a:pt x="1895" y="16817"/>
                  </a:cubicBezTo>
                  <a:cubicBezTo>
                    <a:pt x="0" y="18926"/>
                    <a:pt x="0" y="202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5503966" y="1485414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5262"/>
                    <a:pt x="6300" y="10523"/>
                    <a:pt x="9900" y="14123"/>
                  </a:cubicBezTo>
                  <a:cubicBezTo>
                    <a:pt x="13500" y="17723"/>
                    <a:pt x="1755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5503966" y="1561614"/>
              <a:ext cx="2349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38" y="0"/>
                    <a:pt x="18876" y="0"/>
                    <a:pt x="17124" y="960"/>
                  </a:cubicBezTo>
                  <a:cubicBezTo>
                    <a:pt x="15373" y="1920"/>
                    <a:pt x="13232" y="3840"/>
                    <a:pt x="10703" y="6780"/>
                  </a:cubicBezTo>
                  <a:cubicBezTo>
                    <a:pt x="8173" y="9720"/>
                    <a:pt x="5254" y="13680"/>
                    <a:pt x="3405" y="16320"/>
                  </a:cubicBezTo>
                  <a:cubicBezTo>
                    <a:pt x="1557" y="18960"/>
                    <a:pt x="778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9" name="Drawing"/>
          <p:cNvGrpSpPr/>
          <p:nvPr/>
        </p:nvGrpSpPr>
        <p:grpSpPr>
          <a:xfrm>
            <a:off x="3643437" y="1100666"/>
            <a:ext cx="7696377" cy="4332142"/>
            <a:chOff x="0" y="0"/>
            <a:chExt cx="7696376" cy="4332140"/>
          </a:xfrm>
        </p:grpSpPr>
        <p:sp>
          <p:nvSpPr>
            <p:cNvPr id="1135" name="Line"/>
            <p:cNvSpPr/>
            <p:nvPr/>
          </p:nvSpPr>
          <p:spPr>
            <a:xfrm>
              <a:off x="100946" y="912283"/>
              <a:ext cx="186267" cy="318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82" y="0"/>
                  </a:moveTo>
                  <a:cubicBezTo>
                    <a:pt x="491" y="216"/>
                    <a:pt x="0" y="431"/>
                    <a:pt x="0" y="776"/>
                  </a:cubicBezTo>
                  <a:cubicBezTo>
                    <a:pt x="0" y="1121"/>
                    <a:pt x="491" y="1595"/>
                    <a:pt x="982" y="2077"/>
                  </a:cubicBezTo>
                  <a:cubicBezTo>
                    <a:pt x="1473" y="2558"/>
                    <a:pt x="1964" y="3047"/>
                    <a:pt x="2332" y="3543"/>
                  </a:cubicBezTo>
                  <a:cubicBezTo>
                    <a:pt x="2700" y="4038"/>
                    <a:pt x="2945" y="4541"/>
                    <a:pt x="3436" y="5095"/>
                  </a:cubicBezTo>
                  <a:cubicBezTo>
                    <a:pt x="3927" y="5648"/>
                    <a:pt x="4664" y="6251"/>
                    <a:pt x="5400" y="6819"/>
                  </a:cubicBezTo>
                  <a:cubicBezTo>
                    <a:pt x="6136" y="7387"/>
                    <a:pt x="6873" y="7919"/>
                    <a:pt x="7486" y="8472"/>
                  </a:cubicBezTo>
                  <a:cubicBezTo>
                    <a:pt x="8100" y="9025"/>
                    <a:pt x="8591" y="9600"/>
                    <a:pt x="9082" y="10182"/>
                  </a:cubicBezTo>
                  <a:cubicBezTo>
                    <a:pt x="9573" y="10764"/>
                    <a:pt x="10064" y="11353"/>
                    <a:pt x="10555" y="11950"/>
                  </a:cubicBezTo>
                  <a:cubicBezTo>
                    <a:pt x="11045" y="12546"/>
                    <a:pt x="11536" y="13150"/>
                    <a:pt x="12273" y="13732"/>
                  </a:cubicBezTo>
                  <a:cubicBezTo>
                    <a:pt x="13009" y="14314"/>
                    <a:pt x="13991" y="14874"/>
                    <a:pt x="14727" y="15406"/>
                  </a:cubicBezTo>
                  <a:cubicBezTo>
                    <a:pt x="15464" y="15938"/>
                    <a:pt x="15955" y="16441"/>
                    <a:pt x="16445" y="16965"/>
                  </a:cubicBezTo>
                  <a:cubicBezTo>
                    <a:pt x="16936" y="17490"/>
                    <a:pt x="17427" y="18036"/>
                    <a:pt x="17795" y="18553"/>
                  </a:cubicBezTo>
                  <a:cubicBezTo>
                    <a:pt x="18164" y="19071"/>
                    <a:pt x="18409" y="19559"/>
                    <a:pt x="19023" y="20062"/>
                  </a:cubicBezTo>
                  <a:cubicBezTo>
                    <a:pt x="19636" y="20565"/>
                    <a:pt x="20618" y="210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2262" y="3534833"/>
              <a:ext cx="4083051" cy="37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0160"/>
                  </a:moveTo>
                  <a:cubicBezTo>
                    <a:pt x="302" y="20760"/>
                    <a:pt x="605" y="21360"/>
                    <a:pt x="957" y="21480"/>
                  </a:cubicBezTo>
                  <a:cubicBezTo>
                    <a:pt x="1310" y="21600"/>
                    <a:pt x="1713" y="21240"/>
                    <a:pt x="2150" y="20640"/>
                  </a:cubicBezTo>
                  <a:cubicBezTo>
                    <a:pt x="2587" y="20040"/>
                    <a:pt x="3057" y="19200"/>
                    <a:pt x="3494" y="18480"/>
                  </a:cubicBezTo>
                  <a:cubicBezTo>
                    <a:pt x="3930" y="17760"/>
                    <a:pt x="4333" y="17160"/>
                    <a:pt x="4748" y="16620"/>
                  </a:cubicBezTo>
                  <a:cubicBezTo>
                    <a:pt x="5162" y="16080"/>
                    <a:pt x="5588" y="15600"/>
                    <a:pt x="6030" y="15060"/>
                  </a:cubicBezTo>
                  <a:cubicBezTo>
                    <a:pt x="6472" y="14520"/>
                    <a:pt x="6931" y="13920"/>
                    <a:pt x="7402" y="13380"/>
                  </a:cubicBezTo>
                  <a:cubicBezTo>
                    <a:pt x="7872" y="12840"/>
                    <a:pt x="8353" y="12360"/>
                    <a:pt x="8762" y="11940"/>
                  </a:cubicBezTo>
                  <a:cubicBezTo>
                    <a:pt x="9171" y="11520"/>
                    <a:pt x="9507" y="11160"/>
                    <a:pt x="9848" y="10860"/>
                  </a:cubicBezTo>
                  <a:cubicBezTo>
                    <a:pt x="10190" y="10560"/>
                    <a:pt x="10537" y="10320"/>
                    <a:pt x="10890" y="10020"/>
                  </a:cubicBezTo>
                  <a:cubicBezTo>
                    <a:pt x="11242" y="9720"/>
                    <a:pt x="11601" y="9360"/>
                    <a:pt x="11959" y="9060"/>
                  </a:cubicBezTo>
                  <a:cubicBezTo>
                    <a:pt x="12317" y="8760"/>
                    <a:pt x="12676" y="8520"/>
                    <a:pt x="13034" y="8280"/>
                  </a:cubicBezTo>
                  <a:cubicBezTo>
                    <a:pt x="13392" y="8040"/>
                    <a:pt x="13751" y="7800"/>
                    <a:pt x="14114" y="7500"/>
                  </a:cubicBezTo>
                  <a:cubicBezTo>
                    <a:pt x="14478" y="7200"/>
                    <a:pt x="14848" y="6840"/>
                    <a:pt x="15201" y="6540"/>
                  </a:cubicBezTo>
                  <a:cubicBezTo>
                    <a:pt x="15553" y="6240"/>
                    <a:pt x="15889" y="6000"/>
                    <a:pt x="16304" y="5640"/>
                  </a:cubicBezTo>
                  <a:cubicBezTo>
                    <a:pt x="16718" y="5280"/>
                    <a:pt x="17211" y="4800"/>
                    <a:pt x="17664" y="4320"/>
                  </a:cubicBezTo>
                  <a:cubicBezTo>
                    <a:pt x="18118" y="3840"/>
                    <a:pt x="18532" y="3360"/>
                    <a:pt x="18974" y="2880"/>
                  </a:cubicBezTo>
                  <a:cubicBezTo>
                    <a:pt x="19416" y="2400"/>
                    <a:pt x="19887" y="1920"/>
                    <a:pt x="20329" y="1440"/>
                  </a:cubicBezTo>
                  <a:cubicBezTo>
                    <a:pt x="20771" y="960"/>
                    <a:pt x="21186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970212" y="3444714"/>
              <a:ext cx="207394" cy="23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518" fill="norm" stroke="1" extrusionOk="0">
                  <a:moveTo>
                    <a:pt x="5718" y="1268"/>
                  </a:moveTo>
                  <a:cubicBezTo>
                    <a:pt x="4871" y="689"/>
                    <a:pt x="4024" y="111"/>
                    <a:pt x="4341" y="14"/>
                  </a:cubicBezTo>
                  <a:cubicBezTo>
                    <a:pt x="4659" y="-82"/>
                    <a:pt x="6141" y="304"/>
                    <a:pt x="8788" y="979"/>
                  </a:cubicBezTo>
                  <a:cubicBezTo>
                    <a:pt x="11435" y="1654"/>
                    <a:pt x="15247" y="2618"/>
                    <a:pt x="17788" y="3968"/>
                  </a:cubicBezTo>
                  <a:cubicBezTo>
                    <a:pt x="20329" y="5318"/>
                    <a:pt x="21600" y="7054"/>
                    <a:pt x="20118" y="9368"/>
                  </a:cubicBezTo>
                  <a:cubicBezTo>
                    <a:pt x="18635" y="11682"/>
                    <a:pt x="14400" y="14575"/>
                    <a:pt x="10588" y="16697"/>
                  </a:cubicBezTo>
                  <a:cubicBezTo>
                    <a:pt x="6776" y="18818"/>
                    <a:pt x="3388" y="20168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0" y="917156"/>
              <a:ext cx="261813" cy="21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30" fill="norm" stroke="1" extrusionOk="0">
                  <a:moveTo>
                    <a:pt x="7896" y="4507"/>
                  </a:moveTo>
                  <a:cubicBezTo>
                    <a:pt x="7032" y="4715"/>
                    <a:pt x="6168" y="4922"/>
                    <a:pt x="5131" y="7311"/>
                  </a:cubicBezTo>
                  <a:cubicBezTo>
                    <a:pt x="4094" y="9699"/>
                    <a:pt x="2884" y="14268"/>
                    <a:pt x="2020" y="17176"/>
                  </a:cubicBezTo>
                  <a:cubicBezTo>
                    <a:pt x="1156" y="20084"/>
                    <a:pt x="638" y="21330"/>
                    <a:pt x="292" y="21330"/>
                  </a:cubicBezTo>
                  <a:cubicBezTo>
                    <a:pt x="-53" y="21330"/>
                    <a:pt x="-226" y="20084"/>
                    <a:pt x="552" y="16761"/>
                  </a:cubicBezTo>
                  <a:cubicBezTo>
                    <a:pt x="1329" y="13438"/>
                    <a:pt x="3057" y="8038"/>
                    <a:pt x="4440" y="4611"/>
                  </a:cubicBezTo>
                  <a:cubicBezTo>
                    <a:pt x="5822" y="1184"/>
                    <a:pt x="6859" y="-270"/>
                    <a:pt x="8500" y="42"/>
                  </a:cubicBezTo>
                  <a:cubicBezTo>
                    <a:pt x="10142" y="353"/>
                    <a:pt x="12388" y="2430"/>
                    <a:pt x="14635" y="4818"/>
                  </a:cubicBezTo>
                  <a:cubicBezTo>
                    <a:pt x="16881" y="7207"/>
                    <a:pt x="19128" y="9907"/>
                    <a:pt x="21374" y="12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222025" y="2976033"/>
              <a:ext cx="1913038" cy="95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234" y="21600"/>
                  </a:moveTo>
                  <a:cubicBezTo>
                    <a:pt x="782" y="21457"/>
                    <a:pt x="1331" y="21314"/>
                    <a:pt x="1797" y="21219"/>
                  </a:cubicBezTo>
                  <a:cubicBezTo>
                    <a:pt x="2262" y="21123"/>
                    <a:pt x="2644" y="21075"/>
                    <a:pt x="2895" y="21052"/>
                  </a:cubicBezTo>
                  <a:cubicBezTo>
                    <a:pt x="3145" y="21028"/>
                    <a:pt x="3265" y="21028"/>
                    <a:pt x="3241" y="20980"/>
                  </a:cubicBezTo>
                  <a:cubicBezTo>
                    <a:pt x="3217" y="20932"/>
                    <a:pt x="3050" y="20837"/>
                    <a:pt x="2620" y="20742"/>
                  </a:cubicBezTo>
                  <a:cubicBezTo>
                    <a:pt x="2191" y="20646"/>
                    <a:pt x="1499" y="20551"/>
                    <a:pt x="1081" y="20503"/>
                  </a:cubicBezTo>
                  <a:cubicBezTo>
                    <a:pt x="663" y="20456"/>
                    <a:pt x="520" y="20456"/>
                    <a:pt x="365" y="20479"/>
                  </a:cubicBezTo>
                  <a:cubicBezTo>
                    <a:pt x="210" y="20503"/>
                    <a:pt x="43" y="20551"/>
                    <a:pt x="7" y="20646"/>
                  </a:cubicBezTo>
                  <a:cubicBezTo>
                    <a:pt x="-29" y="20742"/>
                    <a:pt x="66" y="20885"/>
                    <a:pt x="389" y="20932"/>
                  </a:cubicBezTo>
                  <a:cubicBezTo>
                    <a:pt x="711" y="20980"/>
                    <a:pt x="1260" y="20932"/>
                    <a:pt x="1952" y="20837"/>
                  </a:cubicBezTo>
                  <a:cubicBezTo>
                    <a:pt x="2644" y="20742"/>
                    <a:pt x="3480" y="20599"/>
                    <a:pt x="3969" y="20503"/>
                  </a:cubicBezTo>
                  <a:cubicBezTo>
                    <a:pt x="4458" y="20408"/>
                    <a:pt x="4601" y="20360"/>
                    <a:pt x="4733" y="20336"/>
                  </a:cubicBezTo>
                  <a:cubicBezTo>
                    <a:pt x="4864" y="20313"/>
                    <a:pt x="4983" y="20313"/>
                    <a:pt x="4983" y="20289"/>
                  </a:cubicBezTo>
                  <a:cubicBezTo>
                    <a:pt x="4983" y="20265"/>
                    <a:pt x="4864" y="20217"/>
                    <a:pt x="4733" y="20241"/>
                  </a:cubicBezTo>
                  <a:cubicBezTo>
                    <a:pt x="4601" y="20265"/>
                    <a:pt x="4458" y="20360"/>
                    <a:pt x="4398" y="20241"/>
                  </a:cubicBezTo>
                  <a:cubicBezTo>
                    <a:pt x="4339" y="20122"/>
                    <a:pt x="4363" y="19788"/>
                    <a:pt x="4386" y="18811"/>
                  </a:cubicBezTo>
                  <a:cubicBezTo>
                    <a:pt x="4410" y="17833"/>
                    <a:pt x="4434" y="16212"/>
                    <a:pt x="4434" y="14853"/>
                  </a:cubicBezTo>
                  <a:cubicBezTo>
                    <a:pt x="4434" y="13494"/>
                    <a:pt x="4410" y="12397"/>
                    <a:pt x="4386" y="11706"/>
                  </a:cubicBezTo>
                  <a:cubicBezTo>
                    <a:pt x="4363" y="11015"/>
                    <a:pt x="4339" y="10728"/>
                    <a:pt x="4351" y="10705"/>
                  </a:cubicBezTo>
                  <a:cubicBezTo>
                    <a:pt x="4363" y="10681"/>
                    <a:pt x="4410" y="10919"/>
                    <a:pt x="4494" y="11015"/>
                  </a:cubicBezTo>
                  <a:cubicBezTo>
                    <a:pt x="4577" y="11110"/>
                    <a:pt x="4697" y="11062"/>
                    <a:pt x="5102" y="10991"/>
                  </a:cubicBezTo>
                  <a:cubicBezTo>
                    <a:pt x="5508" y="10919"/>
                    <a:pt x="6200" y="10824"/>
                    <a:pt x="6976" y="10752"/>
                  </a:cubicBezTo>
                  <a:cubicBezTo>
                    <a:pt x="7752" y="10681"/>
                    <a:pt x="8611" y="10633"/>
                    <a:pt x="9351" y="10514"/>
                  </a:cubicBezTo>
                  <a:cubicBezTo>
                    <a:pt x="10091" y="10395"/>
                    <a:pt x="10711" y="10204"/>
                    <a:pt x="11320" y="10013"/>
                  </a:cubicBezTo>
                  <a:cubicBezTo>
                    <a:pt x="11929" y="9823"/>
                    <a:pt x="12525" y="9632"/>
                    <a:pt x="13003" y="9513"/>
                  </a:cubicBezTo>
                  <a:cubicBezTo>
                    <a:pt x="13480" y="9393"/>
                    <a:pt x="13838" y="9346"/>
                    <a:pt x="14077" y="9274"/>
                  </a:cubicBezTo>
                  <a:cubicBezTo>
                    <a:pt x="14315" y="9203"/>
                    <a:pt x="14435" y="9107"/>
                    <a:pt x="14494" y="8917"/>
                  </a:cubicBezTo>
                  <a:cubicBezTo>
                    <a:pt x="14554" y="8726"/>
                    <a:pt x="14554" y="8440"/>
                    <a:pt x="14530" y="7653"/>
                  </a:cubicBezTo>
                  <a:cubicBezTo>
                    <a:pt x="14506" y="6866"/>
                    <a:pt x="14459" y="5579"/>
                    <a:pt x="14399" y="4411"/>
                  </a:cubicBezTo>
                  <a:cubicBezTo>
                    <a:pt x="14339" y="3242"/>
                    <a:pt x="14268" y="2193"/>
                    <a:pt x="14232" y="1550"/>
                  </a:cubicBezTo>
                  <a:cubicBezTo>
                    <a:pt x="14196" y="906"/>
                    <a:pt x="14196" y="668"/>
                    <a:pt x="14256" y="572"/>
                  </a:cubicBezTo>
                  <a:cubicBezTo>
                    <a:pt x="14315" y="477"/>
                    <a:pt x="14435" y="525"/>
                    <a:pt x="14769" y="525"/>
                  </a:cubicBezTo>
                  <a:cubicBezTo>
                    <a:pt x="15103" y="525"/>
                    <a:pt x="15652" y="477"/>
                    <a:pt x="16284" y="429"/>
                  </a:cubicBezTo>
                  <a:cubicBezTo>
                    <a:pt x="16917" y="381"/>
                    <a:pt x="17633" y="334"/>
                    <a:pt x="18277" y="286"/>
                  </a:cubicBezTo>
                  <a:cubicBezTo>
                    <a:pt x="18922" y="238"/>
                    <a:pt x="19495" y="191"/>
                    <a:pt x="20032" y="143"/>
                  </a:cubicBezTo>
                  <a:cubicBezTo>
                    <a:pt x="20569" y="95"/>
                    <a:pt x="21070" y="48"/>
                    <a:pt x="2157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135062" y="1465158"/>
              <a:ext cx="1822451" cy="1499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151" y="21289"/>
                  </a:moveTo>
                  <a:cubicBezTo>
                    <a:pt x="75" y="21442"/>
                    <a:pt x="0" y="21594"/>
                    <a:pt x="0" y="21579"/>
                  </a:cubicBezTo>
                  <a:cubicBezTo>
                    <a:pt x="0" y="21564"/>
                    <a:pt x="75" y="21381"/>
                    <a:pt x="125" y="20802"/>
                  </a:cubicBezTo>
                  <a:cubicBezTo>
                    <a:pt x="176" y="20223"/>
                    <a:pt x="201" y="19248"/>
                    <a:pt x="213" y="18517"/>
                  </a:cubicBezTo>
                  <a:cubicBezTo>
                    <a:pt x="226" y="17786"/>
                    <a:pt x="226" y="17298"/>
                    <a:pt x="226" y="16933"/>
                  </a:cubicBezTo>
                  <a:cubicBezTo>
                    <a:pt x="226" y="16567"/>
                    <a:pt x="226" y="16323"/>
                    <a:pt x="301" y="16232"/>
                  </a:cubicBezTo>
                  <a:cubicBezTo>
                    <a:pt x="376" y="16141"/>
                    <a:pt x="527" y="16202"/>
                    <a:pt x="928" y="16202"/>
                  </a:cubicBezTo>
                  <a:cubicBezTo>
                    <a:pt x="1330" y="16202"/>
                    <a:pt x="1982" y="16141"/>
                    <a:pt x="2722" y="16049"/>
                  </a:cubicBezTo>
                  <a:cubicBezTo>
                    <a:pt x="3462" y="15958"/>
                    <a:pt x="4290" y="15836"/>
                    <a:pt x="4917" y="15760"/>
                  </a:cubicBezTo>
                  <a:cubicBezTo>
                    <a:pt x="5544" y="15684"/>
                    <a:pt x="5971" y="15653"/>
                    <a:pt x="6297" y="15623"/>
                  </a:cubicBezTo>
                  <a:cubicBezTo>
                    <a:pt x="6623" y="15592"/>
                    <a:pt x="6849" y="15562"/>
                    <a:pt x="6974" y="15470"/>
                  </a:cubicBezTo>
                  <a:cubicBezTo>
                    <a:pt x="7100" y="15379"/>
                    <a:pt x="7125" y="15227"/>
                    <a:pt x="7137" y="14663"/>
                  </a:cubicBezTo>
                  <a:cubicBezTo>
                    <a:pt x="7150" y="14100"/>
                    <a:pt x="7150" y="13125"/>
                    <a:pt x="7150" y="12424"/>
                  </a:cubicBezTo>
                  <a:cubicBezTo>
                    <a:pt x="7150" y="11723"/>
                    <a:pt x="7150" y="11297"/>
                    <a:pt x="7137" y="10977"/>
                  </a:cubicBezTo>
                  <a:cubicBezTo>
                    <a:pt x="7125" y="10657"/>
                    <a:pt x="7100" y="10444"/>
                    <a:pt x="7150" y="10367"/>
                  </a:cubicBezTo>
                  <a:cubicBezTo>
                    <a:pt x="7200" y="10291"/>
                    <a:pt x="7325" y="10352"/>
                    <a:pt x="7652" y="10352"/>
                  </a:cubicBezTo>
                  <a:cubicBezTo>
                    <a:pt x="7978" y="10352"/>
                    <a:pt x="8505" y="10291"/>
                    <a:pt x="8831" y="10246"/>
                  </a:cubicBezTo>
                  <a:cubicBezTo>
                    <a:pt x="9157" y="10200"/>
                    <a:pt x="9282" y="10169"/>
                    <a:pt x="9395" y="10109"/>
                  </a:cubicBezTo>
                  <a:cubicBezTo>
                    <a:pt x="9508" y="10048"/>
                    <a:pt x="9608" y="9956"/>
                    <a:pt x="9646" y="9636"/>
                  </a:cubicBezTo>
                  <a:cubicBezTo>
                    <a:pt x="9684" y="9316"/>
                    <a:pt x="9659" y="8768"/>
                    <a:pt x="9671" y="7976"/>
                  </a:cubicBezTo>
                  <a:cubicBezTo>
                    <a:pt x="9684" y="7184"/>
                    <a:pt x="9734" y="6148"/>
                    <a:pt x="9746" y="5173"/>
                  </a:cubicBezTo>
                  <a:cubicBezTo>
                    <a:pt x="9759" y="4198"/>
                    <a:pt x="9734" y="3284"/>
                    <a:pt x="9721" y="2736"/>
                  </a:cubicBezTo>
                  <a:cubicBezTo>
                    <a:pt x="9709" y="2188"/>
                    <a:pt x="9709" y="2005"/>
                    <a:pt x="9696" y="1837"/>
                  </a:cubicBezTo>
                  <a:cubicBezTo>
                    <a:pt x="9684" y="1670"/>
                    <a:pt x="9659" y="1517"/>
                    <a:pt x="9709" y="1426"/>
                  </a:cubicBezTo>
                  <a:cubicBezTo>
                    <a:pt x="9759" y="1334"/>
                    <a:pt x="9884" y="1304"/>
                    <a:pt x="10311" y="1228"/>
                  </a:cubicBezTo>
                  <a:cubicBezTo>
                    <a:pt x="10737" y="1152"/>
                    <a:pt x="11465" y="1030"/>
                    <a:pt x="12305" y="847"/>
                  </a:cubicBezTo>
                  <a:cubicBezTo>
                    <a:pt x="13146" y="664"/>
                    <a:pt x="14099" y="421"/>
                    <a:pt x="15065" y="283"/>
                  </a:cubicBezTo>
                  <a:cubicBezTo>
                    <a:pt x="16031" y="146"/>
                    <a:pt x="17009" y="116"/>
                    <a:pt x="17875" y="85"/>
                  </a:cubicBezTo>
                  <a:cubicBezTo>
                    <a:pt x="18740" y="55"/>
                    <a:pt x="19493" y="24"/>
                    <a:pt x="20045" y="9"/>
                  </a:cubicBezTo>
                  <a:cubicBezTo>
                    <a:pt x="20597" y="-6"/>
                    <a:pt x="20948" y="-6"/>
                    <a:pt x="21174" y="40"/>
                  </a:cubicBezTo>
                  <a:cubicBezTo>
                    <a:pt x="21399" y="85"/>
                    <a:pt x="21500" y="177"/>
                    <a:pt x="21600" y="2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3900362" y="1051983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22030" y="4103816"/>
              <a:ext cx="131279" cy="210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8" h="20624" fill="norm" stroke="1" extrusionOk="0">
                  <a:moveTo>
                    <a:pt x="10078" y="3363"/>
                  </a:moveTo>
                  <a:cubicBezTo>
                    <a:pt x="10078" y="2324"/>
                    <a:pt x="10078" y="1286"/>
                    <a:pt x="9096" y="663"/>
                  </a:cubicBezTo>
                  <a:cubicBezTo>
                    <a:pt x="8114" y="40"/>
                    <a:pt x="6151" y="-168"/>
                    <a:pt x="4678" y="144"/>
                  </a:cubicBezTo>
                  <a:cubicBezTo>
                    <a:pt x="3205" y="455"/>
                    <a:pt x="2223" y="1286"/>
                    <a:pt x="1242" y="4297"/>
                  </a:cubicBezTo>
                  <a:cubicBezTo>
                    <a:pt x="260" y="7309"/>
                    <a:pt x="-722" y="12501"/>
                    <a:pt x="751" y="16032"/>
                  </a:cubicBezTo>
                  <a:cubicBezTo>
                    <a:pt x="2223" y="19563"/>
                    <a:pt x="6151" y="21432"/>
                    <a:pt x="9914" y="20290"/>
                  </a:cubicBezTo>
                  <a:cubicBezTo>
                    <a:pt x="13678" y="19147"/>
                    <a:pt x="17278" y="14994"/>
                    <a:pt x="19078" y="11878"/>
                  </a:cubicBezTo>
                  <a:cubicBezTo>
                    <a:pt x="20878" y="8763"/>
                    <a:pt x="20878" y="6686"/>
                    <a:pt x="17769" y="5024"/>
                  </a:cubicBezTo>
                  <a:cubicBezTo>
                    <a:pt x="14660" y="3363"/>
                    <a:pt x="8442" y="2117"/>
                    <a:pt x="2223" y="8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68162" y="1477433"/>
              <a:ext cx="3740151" cy="243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" y="21450"/>
                    <a:pt x="342" y="21300"/>
                    <a:pt x="599" y="21047"/>
                  </a:cubicBezTo>
                  <a:cubicBezTo>
                    <a:pt x="856" y="20794"/>
                    <a:pt x="1198" y="20438"/>
                    <a:pt x="1522" y="20119"/>
                  </a:cubicBezTo>
                  <a:cubicBezTo>
                    <a:pt x="1846" y="19800"/>
                    <a:pt x="2151" y="19519"/>
                    <a:pt x="2475" y="19219"/>
                  </a:cubicBezTo>
                  <a:cubicBezTo>
                    <a:pt x="2799" y="18919"/>
                    <a:pt x="3142" y="18600"/>
                    <a:pt x="3459" y="18309"/>
                  </a:cubicBezTo>
                  <a:cubicBezTo>
                    <a:pt x="3777" y="18019"/>
                    <a:pt x="4071" y="17756"/>
                    <a:pt x="4358" y="17484"/>
                  </a:cubicBezTo>
                  <a:cubicBezTo>
                    <a:pt x="4645" y="17212"/>
                    <a:pt x="4926" y="16931"/>
                    <a:pt x="5269" y="16594"/>
                  </a:cubicBezTo>
                  <a:cubicBezTo>
                    <a:pt x="5611" y="16256"/>
                    <a:pt x="6014" y="15862"/>
                    <a:pt x="6424" y="15450"/>
                  </a:cubicBezTo>
                  <a:cubicBezTo>
                    <a:pt x="6833" y="15038"/>
                    <a:pt x="7249" y="14606"/>
                    <a:pt x="7634" y="14213"/>
                  </a:cubicBezTo>
                  <a:cubicBezTo>
                    <a:pt x="8019" y="13819"/>
                    <a:pt x="8374" y="13462"/>
                    <a:pt x="8734" y="13106"/>
                  </a:cubicBezTo>
                  <a:cubicBezTo>
                    <a:pt x="9095" y="12750"/>
                    <a:pt x="9461" y="12394"/>
                    <a:pt x="9816" y="12047"/>
                  </a:cubicBezTo>
                  <a:cubicBezTo>
                    <a:pt x="10170" y="11700"/>
                    <a:pt x="10513" y="11362"/>
                    <a:pt x="10873" y="10997"/>
                  </a:cubicBezTo>
                  <a:cubicBezTo>
                    <a:pt x="11234" y="10631"/>
                    <a:pt x="11613" y="10238"/>
                    <a:pt x="11955" y="9891"/>
                  </a:cubicBezTo>
                  <a:cubicBezTo>
                    <a:pt x="12297" y="9544"/>
                    <a:pt x="12603" y="9244"/>
                    <a:pt x="12945" y="8916"/>
                  </a:cubicBezTo>
                  <a:cubicBezTo>
                    <a:pt x="13288" y="8588"/>
                    <a:pt x="13667" y="8231"/>
                    <a:pt x="14039" y="7884"/>
                  </a:cubicBezTo>
                  <a:cubicBezTo>
                    <a:pt x="14412" y="7538"/>
                    <a:pt x="14779" y="7200"/>
                    <a:pt x="15170" y="6844"/>
                  </a:cubicBezTo>
                  <a:cubicBezTo>
                    <a:pt x="15561" y="6488"/>
                    <a:pt x="15977" y="6112"/>
                    <a:pt x="16405" y="5719"/>
                  </a:cubicBezTo>
                  <a:cubicBezTo>
                    <a:pt x="16833" y="5325"/>
                    <a:pt x="17273" y="4913"/>
                    <a:pt x="17652" y="4537"/>
                  </a:cubicBezTo>
                  <a:cubicBezTo>
                    <a:pt x="18031" y="4162"/>
                    <a:pt x="18348" y="3825"/>
                    <a:pt x="18685" y="3469"/>
                  </a:cubicBezTo>
                  <a:cubicBezTo>
                    <a:pt x="19021" y="3112"/>
                    <a:pt x="19375" y="2738"/>
                    <a:pt x="19675" y="2344"/>
                  </a:cubicBezTo>
                  <a:cubicBezTo>
                    <a:pt x="19974" y="1950"/>
                    <a:pt x="20219" y="1538"/>
                    <a:pt x="20408" y="1228"/>
                  </a:cubicBezTo>
                  <a:cubicBezTo>
                    <a:pt x="20598" y="919"/>
                    <a:pt x="20732" y="713"/>
                    <a:pt x="20922" y="525"/>
                  </a:cubicBezTo>
                  <a:cubicBezTo>
                    <a:pt x="21111" y="338"/>
                    <a:pt x="21356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657357" y="1594088"/>
              <a:ext cx="1295967" cy="25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05" fill="norm" stroke="1" extrusionOk="0">
                  <a:moveTo>
                    <a:pt x="658" y="18771"/>
                  </a:moveTo>
                  <a:cubicBezTo>
                    <a:pt x="623" y="17893"/>
                    <a:pt x="588" y="17015"/>
                    <a:pt x="448" y="16400"/>
                  </a:cubicBezTo>
                  <a:cubicBezTo>
                    <a:pt x="308" y="15785"/>
                    <a:pt x="63" y="15434"/>
                    <a:pt x="11" y="15522"/>
                  </a:cubicBezTo>
                  <a:cubicBezTo>
                    <a:pt x="-42" y="15610"/>
                    <a:pt x="98" y="16137"/>
                    <a:pt x="448" y="16400"/>
                  </a:cubicBezTo>
                  <a:cubicBezTo>
                    <a:pt x="798" y="16664"/>
                    <a:pt x="1358" y="16664"/>
                    <a:pt x="2304" y="16312"/>
                  </a:cubicBezTo>
                  <a:cubicBezTo>
                    <a:pt x="3249" y="15961"/>
                    <a:pt x="4579" y="15259"/>
                    <a:pt x="5962" y="14556"/>
                  </a:cubicBezTo>
                  <a:cubicBezTo>
                    <a:pt x="7345" y="13854"/>
                    <a:pt x="8780" y="13151"/>
                    <a:pt x="10215" y="12361"/>
                  </a:cubicBezTo>
                  <a:cubicBezTo>
                    <a:pt x="11651" y="11571"/>
                    <a:pt x="13086" y="10693"/>
                    <a:pt x="14346" y="9990"/>
                  </a:cubicBezTo>
                  <a:cubicBezTo>
                    <a:pt x="15607" y="9288"/>
                    <a:pt x="16692" y="8761"/>
                    <a:pt x="17725" y="8322"/>
                  </a:cubicBezTo>
                  <a:cubicBezTo>
                    <a:pt x="18757" y="7883"/>
                    <a:pt x="19738" y="7532"/>
                    <a:pt x="20315" y="7181"/>
                  </a:cubicBezTo>
                  <a:cubicBezTo>
                    <a:pt x="20893" y="6829"/>
                    <a:pt x="21068" y="6478"/>
                    <a:pt x="21085" y="6039"/>
                  </a:cubicBezTo>
                  <a:cubicBezTo>
                    <a:pt x="21103" y="5600"/>
                    <a:pt x="20963" y="5073"/>
                    <a:pt x="20630" y="4195"/>
                  </a:cubicBezTo>
                  <a:cubicBezTo>
                    <a:pt x="20298" y="3317"/>
                    <a:pt x="19773" y="2088"/>
                    <a:pt x="19423" y="1210"/>
                  </a:cubicBezTo>
                  <a:cubicBezTo>
                    <a:pt x="19072" y="332"/>
                    <a:pt x="18897" y="-195"/>
                    <a:pt x="19037" y="68"/>
                  </a:cubicBezTo>
                  <a:cubicBezTo>
                    <a:pt x="19177" y="332"/>
                    <a:pt x="19633" y="1385"/>
                    <a:pt x="20070" y="2439"/>
                  </a:cubicBezTo>
                  <a:cubicBezTo>
                    <a:pt x="20508" y="3493"/>
                    <a:pt x="20928" y="4546"/>
                    <a:pt x="21190" y="5951"/>
                  </a:cubicBezTo>
                  <a:cubicBezTo>
                    <a:pt x="21453" y="7356"/>
                    <a:pt x="21558" y="9112"/>
                    <a:pt x="21225" y="11746"/>
                  </a:cubicBezTo>
                  <a:cubicBezTo>
                    <a:pt x="20893" y="14381"/>
                    <a:pt x="20123" y="17893"/>
                    <a:pt x="19352" y="214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5418012" y="1528233"/>
              <a:ext cx="31751" cy="42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0"/>
                  </a:moveTo>
                  <a:cubicBezTo>
                    <a:pt x="2880" y="3996"/>
                    <a:pt x="5760" y="7992"/>
                    <a:pt x="7200" y="11394"/>
                  </a:cubicBezTo>
                  <a:cubicBezTo>
                    <a:pt x="8640" y="14796"/>
                    <a:pt x="8640" y="17604"/>
                    <a:pt x="8640" y="19278"/>
                  </a:cubicBezTo>
                  <a:cubicBezTo>
                    <a:pt x="8640" y="20952"/>
                    <a:pt x="8640" y="21492"/>
                    <a:pt x="10800" y="21546"/>
                  </a:cubicBezTo>
                  <a:cubicBezTo>
                    <a:pt x="12960" y="21600"/>
                    <a:pt x="17280" y="21168"/>
                    <a:pt x="21600" y="20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5391410" y="1483783"/>
              <a:ext cx="26155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1144" y="21600"/>
                  </a:moveTo>
                  <a:cubicBezTo>
                    <a:pt x="622" y="20291"/>
                    <a:pt x="99" y="18982"/>
                    <a:pt x="12" y="17509"/>
                  </a:cubicBezTo>
                  <a:cubicBezTo>
                    <a:pt x="-75" y="16036"/>
                    <a:pt x="273" y="14400"/>
                    <a:pt x="2538" y="11618"/>
                  </a:cubicBezTo>
                  <a:cubicBezTo>
                    <a:pt x="4802" y="8836"/>
                    <a:pt x="8983" y="4909"/>
                    <a:pt x="12467" y="2782"/>
                  </a:cubicBezTo>
                  <a:cubicBezTo>
                    <a:pt x="15951" y="655"/>
                    <a:pt x="18738" y="327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5430712" y="1655233"/>
              <a:ext cx="2476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5508"/>
                    <a:pt x="9969" y="9415"/>
                    <a:pt x="13569" y="5815"/>
                  </a:cubicBezTo>
                  <a:cubicBezTo>
                    <a:pt x="17169" y="2215"/>
                    <a:pt x="19385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5608512" y="1864783"/>
              <a:ext cx="1270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2118"/>
                    <a:pt x="7920" y="4235"/>
                    <a:pt x="11520" y="7835"/>
                  </a:cubicBezTo>
                  <a:cubicBezTo>
                    <a:pt x="15120" y="11435"/>
                    <a:pt x="18360" y="165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5722812" y="1896533"/>
              <a:ext cx="762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592"/>
                    <a:pt x="13200" y="5184"/>
                    <a:pt x="9600" y="8784"/>
                  </a:cubicBezTo>
                  <a:cubicBezTo>
                    <a:pt x="6000" y="12384"/>
                    <a:pt x="3000" y="16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6427662" y="1472820"/>
              <a:ext cx="127001" cy="44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1438"/>
                  </a:moveTo>
                  <a:cubicBezTo>
                    <a:pt x="20160" y="931"/>
                    <a:pt x="18720" y="424"/>
                    <a:pt x="17100" y="171"/>
                  </a:cubicBezTo>
                  <a:cubicBezTo>
                    <a:pt x="15480" y="-83"/>
                    <a:pt x="13680" y="-83"/>
                    <a:pt x="11520" y="373"/>
                  </a:cubicBezTo>
                  <a:cubicBezTo>
                    <a:pt x="9360" y="830"/>
                    <a:pt x="6840" y="1742"/>
                    <a:pt x="4500" y="4075"/>
                  </a:cubicBezTo>
                  <a:cubicBezTo>
                    <a:pt x="2160" y="6407"/>
                    <a:pt x="0" y="10159"/>
                    <a:pt x="0" y="13151"/>
                  </a:cubicBezTo>
                  <a:cubicBezTo>
                    <a:pt x="0" y="16142"/>
                    <a:pt x="2160" y="18373"/>
                    <a:pt x="5040" y="19641"/>
                  </a:cubicBezTo>
                  <a:cubicBezTo>
                    <a:pt x="7920" y="20909"/>
                    <a:pt x="11520" y="21213"/>
                    <a:pt x="15120" y="21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6593779" y="1509183"/>
              <a:ext cx="418084" cy="388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55" fill="norm" stroke="1" extrusionOk="0">
                  <a:moveTo>
                    <a:pt x="4530" y="0"/>
                  </a:moveTo>
                  <a:cubicBezTo>
                    <a:pt x="3984" y="117"/>
                    <a:pt x="3439" y="234"/>
                    <a:pt x="2893" y="1459"/>
                  </a:cubicBezTo>
                  <a:cubicBezTo>
                    <a:pt x="2348" y="2685"/>
                    <a:pt x="1803" y="5021"/>
                    <a:pt x="1639" y="7823"/>
                  </a:cubicBezTo>
                  <a:cubicBezTo>
                    <a:pt x="1475" y="10625"/>
                    <a:pt x="1693" y="13894"/>
                    <a:pt x="2239" y="16229"/>
                  </a:cubicBezTo>
                  <a:cubicBezTo>
                    <a:pt x="2784" y="18564"/>
                    <a:pt x="3657" y="19965"/>
                    <a:pt x="4366" y="20724"/>
                  </a:cubicBezTo>
                  <a:cubicBezTo>
                    <a:pt x="5075" y="21483"/>
                    <a:pt x="5621" y="21600"/>
                    <a:pt x="5948" y="21308"/>
                  </a:cubicBezTo>
                  <a:cubicBezTo>
                    <a:pt x="6275" y="21016"/>
                    <a:pt x="6384" y="20316"/>
                    <a:pt x="6003" y="19148"/>
                  </a:cubicBezTo>
                  <a:cubicBezTo>
                    <a:pt x="5621" y="17981"/>
                    <a:pt x="4748" y="16346"/>
                    <a:pt x="4039" y="15412"/>
                  </a:cubicBezTo>
                  <a:cubicBezTo>
                    <a:pt x="3330" y="14478"/>
                    <a:pt x="2784" y="14244"/>
                    <a:pt x="1966" y="14069"/>
                  </a:cubicBezTo>
                  <a:cubicBezTo>
                    <a:pt x="1148" y="13894"/>
                    <a:pt x="57" y="13777"/>
                    <a:pt x="3" y="13719"/>
                  </a:cubicBezTo>
                  <a:cubicBezTo>
                    <a:pt x="-52" y="13661"/>
                    <a:pt x="930" y="13661"/>
                    <a:pt x="2403" y="13544"/>
                  </a:cubicBezTo>
                  <a:cubicBezTo>
                    <a:pt x="3875" y="13427"/>
                    <a:pt x="5839" y="13194"/>
                    <a:pt x="7148" y="12960"/>
                  </a:cubicBezTo>
                  <a:cubicBezTo>
                    <a:pt x="8457" y="12726"/>
                    <a:pt x="9112" y="12493"/>
                    <a:pt x="9712" y="12026"/>
                  </a:cubicBezTo>
                  <a:cubicBezTo>
                    <a:pt x="10312" y="11559"/>
                    <a:pt x="10857" y="10858"/>
                    <a:pt x="10857" y="10508"/>
                  </a:cubicBezTo>
                  <a:cubicBezTo>
                    <a:pt x="10857" y="10158"/>
                    <a:pt x="10312" y="10158"/>
                    <a:pt x="9712" y="10975"/>
                  </a:cubicBezTo>
                  <a:cubicBezTo>
                    <a:pt x="9112" y="11792"/>
                    <a:pt x="8457" y="13427"/>
                    <a:pt x="8130" y="14536"/>
                  </a:cubicBezTo>
                  <a:cubicBezTo>
                    <a:pt x="7803" y="15645"/>
                    <a:pt x="7803" y="16229"/>
                    <a:pt x="7966" y="16755"/>
                  </a:cubicBezTo>
                  <a:cubicBezTo>
                    <a:pt x="8130" y="17280"/>
                    <a:pt x="8457" y="17747"/>
                    <a:pt x="8893" y="17981"/>
                  </a:cubicBezTo>
                  <a:cubicBezTo>
                    <a:pt x="9330" y="18214"/>
                    <a:pt x="9875" y="18214"/>
                    <a:pt x="10203" y="17922"/>
                  </a:cubicBezTo>
                  <a:cubicBezTo>
                    <a:pt x="10530" y="17630"/>
                    <a:pt x="10639" y="17046"/>
                    <a:pt x="10748" y="16463"/>
                  </a:cubicBezTo>
                  <a:cubicBezTo>
                    <a:pt x="10857" y="15879"/>
                    <a:pt x="10966" y="15295"/>
                    <a:pt x="11293" y="14886"/>
                  </a:cubicBezTo>
                  <a:cubicBezTo>
                    <a:pt x="11621" y="14478"/>
                    <a:pt x="12166" y="14244"/>
                    <a:pt x="12712" y="14186"/>
                  </a:cubicBezTo>
                  <a:cubicBezTo>
                    <a:pt x="13257" y="14128"/>
                    <a:pt x="13803" y="14244"/>
                    <a:pt x="14130" y="14011"/>
                  </a:cubicBezTo>
                  <a:cubicBezTo>
                    <a:pt x="14457" y="13777"/>
                    <a:pt x="14566" y="13194"/>
                    <a:pt x="14784" y="12668"/>
                  </a:cubicBezTo>
                  <a:cubicBezTo>
                    <a:pt x="15003" y="12143"/>
                    <a:pt x="15330" y="11676"/>
                    <a:pt x="15766" y="11617"/>
                  </a:cubicBezTo>
                  <a:cubicBezTo>
                    <a:pt x="16203" y="11559"/>
                    <a:pt x="16748" y="11909"/>
                    <a:pt x="17239" y="12318"/>
                  </a:cubicBezTo>
                  <a:cubicBezTo>
                    <a:pt x="17730" y="12726"/>
                    <a:pt x="18166" y="13194"/>
                    <a:pt x="18493" y="13894"/>
                  </a:cubicBezTo>
                  <a:cubicBezTo>
                    <a:pt x="18821" y="14595"/>
                    <a:pt x="19039" y="15529"/>
                    <a:pt x="18930" y="15704"/>
                  </a:cubicBezTo>
                  <a:cubicBezTo>
                    <a:pt x="18821" y="15879"/>
                    <a:pt x="18384" y="15295"/>
                    <a:pt x="18275" y="14011"/>
                  </a:cubicBezTo>
                  <a:cubicBezTo>
                    <a:pt x="18166" y="12726"/>
                    <a:pt x="18384" y="10742"/>
                    <a:pt x="18984" y="9282"/>
                  </a:cubicBezTo>
                  <a:cubicBezTo>
                    <a:pt x="19584" y="7823"/>
                    <a:pt x="20566" y="6889"/>
                    <a:pt x="21548" y="59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7051184" y="1648883"/>
              <a:ext cx="120642" cy="350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39" fill="norm" stroke="1" extrusionOk="0">
                  <a:moveTo>
                    <a:pt x="15426" y="0"/>
                  </a:moveTo>
                  <a:cubicBezTo>
                    <a:pt x="11330" y="130"/>
                    <a:pt x="7233" y="260"/>
                    <a:pt x="4626" y="586"/>
                  </a:cubicBezTo>
                  <a:cubicBezTo>
                    <a:pt x="2019" y="911"/>
                    <a:pt x="902" y="1431"/>
                    <a:pt x="344" y="2017"/>
                  </a:cubicBezTo>
                  <a:cubicBezTo>
                    <a:pt x="-215" y="2602"/>
                    <a:pt x="-215" y="3253"/>
                    <a:pt x="1275" y="3578"/>
                  </a:cubicBezTo>
                  <a:cubicBezTo>
                    <a:pt x="2764" y="3904"/>
                    <a:pt x="5744" y="3904"/>
                    <a:pt x="8164" y="3773"/>
                  </a:cubicBezTo>
                  <a:cubicBezTo>
                    <a:pt x="10585" y="3643"/>
                    <a:pt x="12447" y="3383"/>
                    <a:pt x="14123" y="3773"/>
                  </a:cubicBezTo>
                  <a:cubicBezTo>
                    <a:pt x="15799" y="4164"/>
                    <a:pt x="17288" y="5205"/>
                    <a:pt x="18592" y="7352"/>
                  </a:cubicBezTo>
                  <a:cubicBezTo>
                    <a:pt x="19895" y="9499"/>
                    <a:pt x="21013" y="12752"/>
                    <a:pt x="21199" y="15029"/>
                  </a:cubicBezTo>
                  <a:cubicBezTo>
                    <a:pt x="21385" y="17306"/>
                    <a:pt x="20640" y="18607"/>
                    <a:pt x="18033" y="19648"/>
                  </a:cubicBezTo>
                  <a:cubicBezTo>
                    <a:pt x="15426" y="20689"/>
                    <a:pt x="10957" y="21470"/>
                    <a:pt x="8164" y="21535"/>
                  </a:cubicBezTo>
                  <a:cubicBezTo>
                    <a:pt x="5371" y="21600"/>
                    <a:pt x="4254" y="20949"/>
                    <a:pt x="4254" y="19583"/>
                  </a:cubicBezTo>
                  <a:cubicBezTo>
                    <a:pt x="4254" y="18217"/>
                    <a:pt x="5371" y="16135"/>
                    <a:pt x="6488" y="140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7215062" y="1631551"/>
              <a:ext cx="127001" cy="13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12498"/>
                  </a:moveTo>
                  <a:cubicBezTo>
                    <a:pt x="1440" y="11516"/>
                    <a:pt x="2880" y="10534"/>
                    <a:pt x="3960" y="9061"/>
                  </a:cubicBezTo>
                  <a:cubicBezTo>
                    <a:pt x="5040" y="7589"/>
                    <a:pt x="5760" y="5625"/>
                    <a:pt x="6120" y="3825"/>
                  </a:cubicBezTo>
                  <a:cubicBezTo>
                    <a:pt x="6480" y="2025"/>
                    <a:pt x="6480" y="389"/>
                    <a:pt x="5760" y="61"/>
                  </a:cubicBezTo>
                  <a:cubicBezTo>
                    <a:pt x="5040" y="-266"/>
                    <a:pt x="3600" y="716"/>
                    <a:pt x="2340" y="2843"/>
                  </a:cubicBezTo>
                  <a:cubicBezTo>
                    <a:pt x="1080" y="4970"/>
                    <a:pt x="0" y="8243"/>
                    <a:pt x="0" y="11516"/>
                  </a:cubicBezTo>
                  <a:cubicBezTo>
                    <a:pt x="0" y="14789"/>
                    <a:pt x="1080" y="18061"/>
                    <a:pt x="3420" y="19698"/>
                  </a:cubicBezTo>
                  <a:cubicBezTo>
                    <a:pt x="5760" y="21334"/>
                    <a:pt x="9360" y="21334"/>
                    <a:pt x="12600" y="20189"/>
                  </a:cubicBezTo>
                  <a:cubicBezTo>
                    <a:pt x="15840" y="19043"/>
                    <a:pt x="18720" y="16752"/>
                    <a:pt x="21600" y="14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7386512" y="1413933"/>
              <a:ext cx="76201" cy="40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0"/>
                  </a:moveTo>
                  <a:cubicBezTo>
                    <a:pt x="0" y="3786"/>
                    <a:pt x="0" y="7571"/>
                    <a:pt x="300" y="10911"/>
                  </a:cubicBezTo>
                  <a:cubicBezTo>
                    <a:pt x="600" y="14252"/>
                    <a:pt x="1200" y="17146"/>
                    <a:pt x="2700" y="18872"/>
                  </a:cubicBezTo>
                  <a:cubicBezTo>
                    <a:pt x="4200" y="20598"/>
                    <a:pt x="6600" y="21155"/>
                    <a:pt x="9300" y="21377"/>
                  </a:cubicBezTo>
                  <a:cubicBezTo>
                    <a:pt x="12000" y="21600"/>
                    <a:pt x="15000" y="21489"/>
                    <a:pt x="17100" y="21099"/>
                  </a:cubicBezTo>
                  <a:cubicBezTo>
                    <a:pt x="19200" y="20709"/>
                    <a:pt x="20400" y="20041"/>
                    <a:pt x="21600" y="19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7384260" y="1547283"/>
              <a:ext cx="13560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600" fill="norm" stroke="1" extrusionOk="0">
                  <a:moveTo>
                    <a:pt x="4341" y="21600"/>
                  </a:moveTo>
                  <a:cubicBezTo>
                    <a:pt x="3012" y="20057"/>
                    <a:pt x="1683" y="18514"/>
                    <a:pt x="852" y="16457"/>
                  </a:cubicBezTo>
                  <a:cubicBezTo>
                    <a:pt x="21" y="14400"/>
                    <a:pt x="-311" y="11829"/>
                    <a:pt x="354" y="9771"/>
                  </a:cubicBezTo>
                  <a:cubicBezTo>
                    <a:pt x="1018" y="7714"/>
                    <a:pt x="2680" y="6171"/>
                    <a:pt x="6335" y="4629"/>
                  </a:cubicBezTo>
                  <a:cubicBezTo>
                    <a:pt x="9991" y="3086"/>
                    <a:pt x="15640" y="1543"/>
                    <a:pt x="212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538912" y="1356783"/>
              <a:ext cx="157465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5538" y="2317"/>
                    <a:pt x="11077" y="4634"/>
                    <a:pt x="15092" y="6621"/>
                  </a:cubicBezTo>
                  <a:cubicBezTo>
                    <a:pt x="19108" y="8607"/>
                    <a:pt x="21600" y="10262"/>
                    <a:pt x="20215" y="12703"/>
                  </a:cubicBezTo>
                  <a:cubicBezTo>
                    <a:pt x="18831" y="15145"/>
                    <a:pt x="13569" y="18372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3170062" y="474133"/>
              <a:ext cx="622351" cy="103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57" fill="norm" stroke="1" extrusionOk="0">
                  <a:moveTo>
                    <a:pt x="5054" y="21424"/>
                  </a:moveTo>
                  <a:cubicBezTo>
                    <a:pt x="4615" y="21512"/>
                    <a:pt x="4176" y="21600"/>
                    <a:pt x="3920" y="21534"/>
                  </a:cubicBezTo>
                  <a:cubicBezTo>
                    <a:pt x="3663" y="21468"/>
                    <a:pt x="3590" y="21247"/>
                    <a:pt x="3297" y="20233"/>
                  </a:cubicBezTo>
                  <a:cubicBezTo>
                    <a:pt x="3004" y="19220"/>
                    <a:pt x="2492" y="17412"/>
                    <a:pt x="2016" y="15759"/>
                  </a:cubicBezTo>
                  <a:cubicBezTo>
                    <a:pt x="1540" y="14106"/>
                    <a:pt x="1101" y="12607"/>
                    <a:pt x="808" y="11197"/>
                  </a:cubicBezTo>
                  <a:cubicBezTo>
                    <a:pt x="515" y="9786"/>
                    <a:pt x="368" y="8464"/>
                    <a:pt x="222" y="7648"/>
                  </a:cubicBezTo>
                  <a:cubicBezTo>
                    <a:pt x="75" y="6833"/>
                    <a:pt x="-71" y="6524"/>
                    <a:pt x="39" y="6326"/>
                  </a:cubicBezTo>
                  <a:cubicBezTo>
                    <a:pt x="149" y="6127"/>
                    <a:pt x="515" y="6039"/>
                    <a:pt x="1906" y="5598"/>
                  </a:cubicBezTo>
                  <a:cubicBezTo>
                    <a:pt x="3297" y="5158"/>
                    <a:pt x="5713" y="4364"/>
                    <a:pt x="8240" y="3549"/>
                  </a:cubicBezTo>
                  <a:cubicBezTo>
                    <a:pt x="10766" y="2733"/>
                    <a:pt x="13402" y="1896"/>
                    <a:pt x="15635" y="1300"/>
                  </a:cubicBezTo>
                  <a:cubicBezTo>
                    <a:pt x="17868" y="705"/>
                    <a:pt x="19698" y="353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3655834" y="422081"/>
              <a:ext cx="208158" cy="14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153" fill="norm" stroke="1" extrusionOk="0">
                  <a:moveTo>
                    <a:pt x="3569" y="3047"/>
                  </a:moveTo>
                  <a:cubicBezTo>
                    <a:pt x="1841" y="3047"/>
                    <a:pt x="113" y="3047"/>
                    <a:pt x="5" y="2571"/>
                  </a:cubicBezTo>
                  <a:cubicBezTo>
                    <a:pt x="-103" y="2094"/>
                    <a:pt x="1409" y="1141"/>
                    <a:pt x="4109" y="506"/>
                  </a:cubicBezTo>
                  <a:cubicBezTo>
                    <a:pt x="6809" y="-129"/>
                    <a:pt x="10697" y="-447"/>
                    <a:pt x="13829" y="1300"/>
                  </a:cubicBezTo>
                  <a:cubicBezTo>
                    <a:pt x="16961" y="3047"/>
                    <a:pt x="19337" y="6859"/>
                    <a:pt x="20417" y="10512"/>
                  </a:cubicBezTo>
                  <a:cubicBezTo>
                    <a:pt x="21497" y="14165"/>
                    <a:pt x="21281" y="17659"/>
                    <a:pt x="21065" y="211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4135312" y="264583"/>
              <a:ext cx="698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009"/>
                    <a:pt x="7855" y="6018"/>
                    <a:pt x="11455" y="9618"/>
                  </a:cubicBezTo>
                  <a:cubicBezTo>
                    <a:pt x="15055" y="13218"/>
                    <a:pt x="18327" y="17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4118103" y="251883"/>
              <a:ext cx="22676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226" y="21600"/>
                  </a:moveTo>
                  <a:cubicBezTo>
                    <a:pt x="1426" y="19200"/>
                    <a:pt x="626" y="16800"/>
                    <a:pt x="226" y="14743"/>
                  </a:cubicBezTo>
                  <a:cubicBezTo>
                    <a:pt x="-174" y="12686"/>
                    <a:pt x="-174" y="10971"/>
                    <a:pt x="1326" y="8914"/>
                  </a:cubicBezTo>
                  <a:cubicBezTo>
                    <a:pt x="2826" y="6857"/>
                    <a:pt x="5826" y="4457"/>
                    <a:pt x="9426" y="2914"/>
                  </a:cubicBezTo>
                  <a:cubicBezTo>
                    <a:pt x="13026" y="1371"/>
                    <a:pt x="17226" y="686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4160712" y="378883"/>
              <a:ext cx="152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05"/>
                    <a:pt x="0" y="17811"/>
                    <a:pt x="2700" y="14968"/>
                  </a:cubicBezTo>
                  <a:cubicBezTo>
                    <a:pt x="5400" y="12126"/>
                    <a:pt x="10800" y="8337"/>
                    <a:pt x="14400" y="5684"/>
                  </a:cubicBezTo>
                  <a:cubicBezTo>
                    <a:pt x="18000" y="3032"/>
                    <a:pt x="19800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4136018" y="0"/>
              <a:ext cx="132645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600" fill="norm" stroke="1" extrusionOk="0">
                  <a:moveTo>
                    <a:pt x="900" y="21600"/>
                  </a:moveTo>
                  <a:cubicBezTo>
                    <a:pt x="225" y="20387"/>
                    <a:pt x="-450" y="19173"/>
                    <a:pt x="394" y="15897"/>
                  </a:cubicBezTo>
                  <a:cubicBezTo>
                    <a:pt x="1237" y="12620"/>
                    <a:pt x="3600" y="7281"/>
                    <a:pt x="5287" y="4126"/>
                  </a:cubicBezTo>
                  <a:cubicBezTo>
                    <a:pt x="6975" y="971"/>
                    <a:pt x="7987" y="0"/>
                    <a:pt x="9000" y="0"/>
                  </a:cubicBezTo>
                  <a:cubicBezTo>
                    <a:pt x="10013" y="0"/>
                    <a:pt x="11025" y="971"/>
                    <a:pt x="13050" y="3883"/>
                  </a:cubicBezTo>
                  <a:cubicBezTo>
                    <a:pt x="15075" y="6796"/>
                    <a:pt x="18113" y="11649"/>
                    <a:pt x="21150" y="165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4306762" y="601133"/>
              <a:ext cx="139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4357562" y="582083"/>
              <a:ext cx="825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3569" y="1238"/>
                  </a:cubicBezTo>
                  <a:cubicBezTo>
                    <a:pt x="11077" y="2475"/>
                    <a:pt x="8862" y="4950"/>
                    <a:pt x="6646" y="8550"/>
                  </a:cubicBezTo>
                  <a:cubicBezTo>
                    <a:pt x="4431" y="12150"/>
                    <a:pt x="2215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981576" y="149673"/>
              <a:ext cx="125287" cy="43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23" fill="norm" stroke="1" extrusionOk="0">
                  <a:moveTo>
                    <a:pt x="21309" y="1580"/>
                  </a:moveTo>
                  <a:cubicBezTo>
                    <a:pt x="20229" y="1063"/>
                    <a:pt x="19149" y="546"/>
                    <a:pt x="17349" y="236"/>
                  </a:cubicBezTo>
                  <a:cubicBezTo>
                    <a:pt x="15549" y="-74"/>
                    <a:pt x="13029" y="-177"/>
                    <a:pt x="10329" y="546"/>
                  </a:cubicBezTo>
                  <a:cubicBezTo>
                    <a:pt x="7629" y="1270"/>
                    <a:pt x="4749" y="2820"/>
                    <a:pt x="2769" y="5301"/>
                  </a:cubicBezTo>
                  <a:cubicBezTo>
                    <a:pt x="789" y="7781"/>
                    <a:pt x="-291" y="11191"/>
                    <a:pt x="69" y="13827"/>
                  </a:cubicBezTo>
                  <a:cubicBezTo>
                    <a:pt x="429" y="16462"/>
                    <a:pt x="2229" y="18323"/>
                    <a:pt x="5649" y="19459"/>
                  </a:cubicBezTo>
                  <a:cubicBezTo>
                    <a:pt x="9069" y="20596"/>
                    <a:pt x="14109" y="21010"/>
                    <a:pt x="19149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5153429" y="339210"/>
              <a:ext cx="112184" cy="15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8" fill="norm" stroke="1" extrusionOk="0">
                  <a:moveTo>
                    <a:pt x="9374" y="17973"/>
                  </a:moveTo>
                  <a:cubicBezTo>
                    <a:pt x="9374" y="16494"/>
                    <a:pt x="9374" y="15014"/>
                    <a:pt x="10800" y="12795"/>
                  </a:cubicBezTo>
                  <a:cubicBezTo>
                    <a:pt x="12226" y="10576"/>
                    <a:pt x="15079" y="7617"/>
                    <a:pt x="16709" y="5250"/>
                  </a:cubicBezTo>
                  <a:cubicBezTo>
                    <a:pt x="18340" y="2883"/>
                    <a:pt x="18747" y="1107"/>
                    <a:pt x="17728" y="368"/>
                  </a:cubicBezTo>
                  <a:cubicBezTo>
                    <a:pt x="16709" y="-372"/>
                    <a:pt x="14264" y="-76"/>
                    <a:pt x="11208" y="1995"/>
                  </a:cubicBezTo>
                  <a:cubicBezTo>
                    <a:pt x="8151" y="4066"/>
                    <a:pt x="4483" y="7913"/>
                    <a:pt x="2445" y="10724"/>
                  </a:cubicBezTo>
                  <a:cubicBezTo>
                    <a:pt x="408" y="13535"/>
                    <a:pt x="0" y="15310"/>
                    <a:pt x="0" y="16938"/>
                  </a:cubicBezTo>
                  <a:cubicBezTo>
                    <a:pt x="0" y="18565"/>
                    <a:pt x="408" y="20044"/>
                    <a:pt x="4075" y="20636"/>
                  </a:cubicBezTo>
                  <a:cubicBezTo>
                    <a:pt x="7743" y="21228"/>
                    <a:pt x="14672" y="20932"/>
                    <a:pt x="21600" y="206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5423145" y="161507"/>
              <a:ext cx="128218" cy="27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993" fill="norm" stroke="1" extrusionOk="0">
                  <a:moveTo>
                    <a:pt x="19325" y="2530"/>
                  </a:moveTo>
                  <a:cubicBezTo>
                    <a:pt x="17555" y="1563"/>
                    <a:pt x="15784" y="596"/>
                    <a:pt x="14014" y="193"/>
                  </a:cubicBezTo>
                  <a:cubicBezTo>
                    <a:pt x="12243" y="-210"/>
                    <a:pt x="10473" y="-49"/>
                    <a:pt x="8348" y="1321"/>
                  </a:cubicBezTo>
                  <a:cubicBezTo>
                    <a:pt x="6224" y="2691"/>
                    <a:pt x="3745" y="5271"/>
                    <a:pt x="2152" y="7930"/>
                  </a:cubicBezTo>
                  <a:cubicBezTo>
                    <a:pt x="558" y="10590"/>
                    <a:pt x="-150" y="13330"/>
                    <a:pt x="27" y="15748"/>
                  </a:cubicBezTo>
                  <a:cubicBezTo>
                    <a:pt x="204" y="18166"/>
                    <a:pt x="1266" y="20262"/>
                    <a:pt x="4984" y="20826"/>
                  </a:cubicBezTo>
                  <a:cubicBezTo>
                    <a:pt x="8702" y="21390"/>
                    <a:pt x="15076" y="20423"/>
                    <a:pt x="21450" y="19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5659676" y="188383"/>
              <a:ext cx="3138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130"/>
                    <a:pt x="-1582" y="6261"/>
                    <a:pt x="1118" y="9861"/>
                  </a:cubicBezTo>
                  <a:cubicBezTo>
                    <a:pt x="3818" y="13461"/>
                    <a:pt x="11918" y="1753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5650655" y="145580"/>
              <a:ext cx="120797" cy="34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324" fill="norm" stroke="1" extrusionOk="0">
                  <a:moveTo>
                    <a:pt x="4712" y="17787"/>
                  </a:moveTo>
                  <a:cubicBezTo>
                    <a:pt x="2912" y="13811"/>
                    <a:pt x="1112" y="9836"/>
                    <a:pt x="392" y="7119"/>
                  </a:cubicBezTo>
                  <a:cubicBezTo>
                    <a:pt x="-328" y="4403"/>
                    <a:pt x="32" y="2945"/>
                    <a:pt x="752" y="1951"/>
                  </a:cubicBezTo>
                  <a:cubicBezTo>
                    <a:pt x="1472" y="957"/>
                    <a:pt x="2552" y="427"/>
                    <a:pt x="4172" y="162"/>
                  </a:cubicBezTo>
                  <a:cubicBezTo>
                    <a:pt x="5792" y="-103"/>
                    <a:pt x="7952" y="-103"/>
                    <a:pt x="10652" y="626"/>
                  </a:cubicBezTo>
                  <a:cubicBezTo>
                    <a:pt x="13352" y="1355"/>
                    <a:pt x="16592" y="2812"/>
                    <a:pt x="18572" y="5131"/>
                  </a:cubicBezTo>
                  <a:cubicBezTo>
                    <a:pt x="20552" y="7450"/>
                    <a:pt x="21272" y="10631"/>
                    <a:pt x="19652" y="13414"/>
                  </a:cubicBezTo>
                  <a:cubicBezTo>
                    <a:pt x="18032" y="16196"/>
                    <a:pt x="14072" y="18582"/>
                    <a:pt x="11012" y="19907"/>
                  </a:cubicBezTo>
                  <a:cubicBezTo>
                    <a:pt x="7952" y="21232"/>
                    <a:pt x="5792" y="21497"/>
                    <a:pt x="4892" y="21232"/>
                  </a:cubicBezTo>
                  <a:cubicBezTo>
                    <a:pt x="3992" y="20967"/>
                    <a:pt x="4352" y="20172"/>
                    <a:pt x="4712" y="193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862512" y="201083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600" y="13200"/>
                  </a:cubicBezTo>
                  <a:cubicBezTo>
                    <a:pt x="7200" y="16800"/>
                    <a:pt x="14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848267" y="129116"/>
              <a:ext cx="160296" cy="6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05" y="21600"/>
                  </a:moveTo>
                  <a:cubicBezTo>
                    <a:pt x="-75" y="15329"/>
                    <a:pt x="-356" y="9058"/>
                    <a:pt x="1467" y="5226"/>
                  </a:cubicBezTo>
                  <a:cubicBezTo>
                    <a:pt x="3291" y="1394"/>
                    <a:pt x="7218" y="0"/>
                    <a:pt x="10865" y="0"/>
                  </a:cubicBezTo>
                  <a:cubicBezTo>
                    <a:pt x="14512" y="0"/>
                    <a:pt x="17878" y="1394"/>
                    <a:pt x="21244" y="27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881562" y="277283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103812" y="86783"/>
              <a:ext cx="7523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0" y="0"/>
                  </a:moveTo>
                  <a:cubicBezTo>
                    <a:pt x="9095" y="3173"/>
                    <a:pt x="18189" y="6346"/>
                    <a:pt x="19895" y="9946"/>
                  </a:cubicBezTo>
                  <a:cubicBezTo>
                    <a:pt x="21600" y="13546"/>
                    <a:pt x="15916" y="17573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213264" y="4108736"/>
              <a:ext cx="179465" cy="223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108" fill="norm" stroke="1" extrusionOk="0">
                  <a:moveTo>
                    <a:pt x="12878" y="4610"/>
                  </a:moveTo>
                  <a:cubicBezTo>
                    <a:pt x="12878" y="3149"/>
                    <a:pt x="12878" y="1688"/>
                    <a:pt x="12488" y="853"/>
                  </a:cubicBezTo>
                  <a:cubicBezTo>
                    <a:pt x="12098" y="19"/>
                    <a:pt x="11317" y="-190"/>
                    <a:pt x="9951" y="175"/>
                  </a:cubicBezTo>
                  <a:cubicBezTo>
                    <a:pt x="8584" y="540"/>
                    <a:pt x="6633" y="1480"/>
                    <a:pt x="4681" y="3567"/>
                  </a:cubicBezTo>
                  <a:cubicBezTo>
                    <a:pt x="2729" y="5653"/>
                    <a:pt x="777" y="8888"/>
                    <a:pt x="192" y="11810"/>
                  </a:cubicBezTo>
                  <a:cubicBezTo>
                    <a:pt x="-394" y="14732"/>
                    <a:pt x="387" y="17340"/>
                    <a:pt x="2208" y="19010"/>
                  </a:cubicBezTo>
                  <a:cubicBezTo>
                    <a:pt x="4030" y="20680"/>
                    <a:pt x="6893" y="21410"/>
                    <a:pt x="9820" y="20993"/>
                  </a:cubicBezTo>
                  <a:cubicBezTo>
                    <a:pt x="12748" y="20575"/>
                    <a:pt x="15741" y="19010"/>
                    <a:pt x="17823" y="16610"/>
                  </a:cubicBezTo>
                  <a:cubicBezTo>
                    <a:pt x="19905" y="14210"/>
                    <a:pt x="21076" y="10975"/>
                    <a:pt x="21141" y="8158"/>
                  </a:cubicBezTo>
                  <a:cubicBezTo>
                    <a:pt x="21206" y="5340"/>
                    <a:pt x="20165" y="2940"/>
                    <a:pt x="18669" y="1584"/>
                  </a:cubicBezTo>
                  <a:cubicBezTo>
                    <a:pt x="17172" y="227"/>
                    <a:pt x="15220" y="-86"/>
                    <a:pt x="13919" y="19"/>
                  </a:cubicBezTo>
                  <a:cubicBezTo>
                    <a:pt x="12618" y="123"/>
                    <a:pt x="11967" y="645"/>
                    <a:pt x="11317" y="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3887380" y="3510655"/>
              <a:ext cx="49994" cy="23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70" fill="norm" stroke="1" extrusionOk="0">
                  <a:moveTo>
                    <a:pt x="4350" y="2783"/>
                  </a:moveTo>
                  <a:cubicBezTo>
                    <a:pt x="3411" y="2281"/>
                    <a:pt x="2472" y="1779"/>
                    <a:pt x="1533" y="1176"/>
                  </a:cubicBezTo>
                  <a:cubicBezTo>
                    <a:pt x="594" y="573"/>
                    <a:pt x="-345" y="-130"/>
                    <a:pt x="125" y="21"/>
                  </a:cubicBezTo>
                  <a:cubicBezTo>
                    <a:pt x="594" y="171"/>
                    <a:pt x="2472" y="1176"/>
                    <a:pt x="4820" y="3236"/>
                  </a:cubicBezTo>
                  <a:cubicBezTo>
                    <a:pt x="7168" y="5295"/>
                    <a:pt x="9985" y="8410"/>
                    <a:pt x="11864" y="11373"/>
                  </a:cubicBezTo>
                  <a:cubicBezTo>
                    <a:pt x="13742" y="14337"/>
                    <a:pt x="14681" y="17150"/>
                    <a:pt x="16090" y="18808"/>
                  </a:cubicBezTo>
                  <a:cubicBezTo>
                    <a:pt x="17499" y="20465"/>
                    <a:pt x="19377" y="20968"/>
                    <a:pt x="21255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3992118" y="3892463"/>
              <a:ext cx="21462" cy="12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8" y="0"/>
                  </a:moveTo>
                  <a:cubicBezTo>
                    <a:pt x="1472" y="1946"/>
                    <a:pt x="-1614" y="3892"/>
                    <a:pt x="957" y="7492"/>
                  </a:cubicBezTo>
                  <a:cubicBezTo>
                    <a:pt x="3529" y="11092"/>
                    <a:pt x="11757" y="16346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49156" y="4134333"/>
              <a:ext cx="214085" cy="14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14" fill="norm" stroke="1" extrusionOk="0">
                  <a:moveTo>
                    <a:pt x="16733" y="0"/>
                  </a:moveTo>
                  <a:cubicBezTo>
                    <a:pt x="13868" y="1507"/>
                    <a:pt x="11003" y="3014"/>
                    <a:pt x="8358" y="5358"/>
                  </a:cubicBezTo>
                  <a:cubicBezTo>
                    <a:pt x="5713" y="7702"/>
                    <a:pt x="3289" y="10884"/>
                    <a:pt x="1801" y="13312"/>
                  </a:cubicBezTo>
                  <a:cubicBezTo>
                    <a:pt x="313" y="15740"/>
                    <a:pt x="-238" y="17414"/>
                    <a:pt x="93" y="18753"/>
                  </a:cubicBezTo>
                  <a:cubicBezTo>
                    <a:pt x="423" y="20093"/>
                    <a:pt x="1635" y="21098"/>
                    <a:pt x="4225" y="21349"/>
                  </a:cubicBezTo>
                  <a:cubicBezTo>
                    <a:pt x="6815" y="21600"/>
                    <a:pt x="10782" y="21098"/>
                    <a:pt x="13868" y="20260"/>
                  </a:cubicBezTo>
                  <a:cubicBezTo>
                    <a:pt x="16954" y="19423"/>
                    <a:pt x="19158" y="18251"/>
                    <a:pt x="21362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670468" y="3978910"/>
              <a:ext cx="3233280" cy="24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74" fill="norm" stroke="1" extrusionOk="0">
                  <a:moveTo>
                    <a:pt x="0" y="21574"/>
                  </a:moveTo>
                  <a:cubicBezTo>
                    <a:pt x="177" y="21190"/>
                    <a:pt x="354" y="20806"/>
                    <a:pt x="564" y="20470"/>
                  </a:cubicBezTo>
                  <a:cubicBezTo>
                    <a:pt x="775" y="20134"/>
                    <a:pt x="1018" y="19846"/>
                    <a:pt x="1269" y="19558"/>
                  </a:cubicBezTo>
                  <a:cubicBezTo>
                    <a:pt x="1520" y="19270"/>
                    <a:pt x="1778" y="18982"/>
                    <a:pt x="2058" y="18646"/>
                  </a:cubicBezTo>
                  <a:cubicBezTo>
                    <a:pt x="2339" y="18310"/>
                    <a:pt x="2641" y="17926"/>
                    <a:pt x="2940" y="17494"/>
                  </a:cubicBezTo>
                  <a:cubicBezTo>
                    <a:pt x="3239" y="17062"/>
                    <a:pt x="3534" y="16582"/>
                    <a:pt x="3840" y="16150"/>
                  </a:cubicBezTo>
                  <a:cubicBezTo>
                    <a:pt x="4146" y="15718"/>
                    <a:pt x="4463" y="15334"/>
                    <a:pt x="4732" y="15046"/>
                  </a:cubicBezTo>
                  <a:cubicBezTo>
                    <a:pt x="5002" y="14758"/>
                    <a:pt x="5223" y="14566"/>
                    <a:pt x="5503" y="14326"/>
                  </a:cubicBezTo>
                  <a:cubicBezTo>
                    <a:pt x="5784" y="14086"/>
                    <a:pt x="6123" y="13798"/>
                    <a:pt x="6403" y="13558"/>
                  </a:cubicBezTo>
                  <a:cubicBezTo>
                    <a:pt x="6684" y="13318"/>
                    <a:pt x="6905" y="13126"/>
                    <a:pt x="7126" y="12982"/>
                  </a:cubicBezTo>
                  <a:cubicBezTo>
                    <a:pt x="7348" y="12838"/>
                    <a:pt x="7569" y="12742"/>
                    <a:pt x="7790" y="12646"/>
                  </a:cubicBezTo>
                  <a:cubicBezTo>
                    <a:pt x="8011" y="12550"/>
                    <a:pt x="8233" y="12454"/>
                    <a:pt x="8454" y="12406"/>
                  </a:cubicBezTo>
                  <a:cubicBezTo>
                    <a:pt x="8675" y="12358"/>
                    <a:pt x="8897" y="12358"/>
                    <a:pt x="9118" y="12310"/>
                  </a:cubicBezTo>
                  <a:cubicBezTo>
                    <a:pt x="9339" y="12262"/>
                    <a:pt x="9561" y="12166"/>
                    <a:pt x="9834" y="12118"/>
                  </a:cubicBezTo>
                  <a:cubicBezTo>
                    <a:pt x="10107" y="12070"/>
                    <a:pt x="10431" y="12070"/>
                    <a:pt x="10756" y="12070"/>
                  </a:cubicBezTo>
                  <a:cubicBezTo>
                    <a:pt x="11080" y="12070"/>
                    <a:pt x="11405" y="12070"/>
                    <a:pt x="11726" y="12022"/>
                  </a:cubicBezTo>
                  <a:cubicBezTo>
                    <a:pt x="12047" y="11974"/>
                    <a:pt x="12364" y="11878"/>
                    <a:pt x="12674" y="11734"/>
                  </a:cubicBezTo>
                  <a:cubicBezTo>
                    <a:pt x="12984" y="11590"/>
                    <a:pt x="13286" y="11398"/>
                    <a:pt x="13589" y="11206"/>
                  </a:cubicBezTo>
                  <a:cubicBezTo>
                    <a:pt x="13891" y="11014"/>
                    <a:pt x="14193" y="10822"/>
                    <a:pt x="14477" y="10582"/>
                  </a:cubicBezTo>
                  <a:cubicBezTo>
                    <a:pt x="14761" y="10342"/>
                    <a:pt x="15027" y="10054"/>
                    <a:pt x="15330" y="9766"/>
                  </a:cubicBezTo>
                  <a:cubicBezTo>
                    <a:pt x="15632" y="9478"/>
                    <a:pt x="15971" y="9190"/>
                    <a:pt x="16289" y="8950"/>
                  </a:cubicBezTo>
                  <a:cubicBezTo>
                    <a:pt x="16606" y="8710"/>
                    <a:pt x="16901" y="8518"/>
                    <a:pt x="17207" y="8374"/>
                  </a:cubicBezTo>
                  <a:cubicBezTo>
                    <a:pt x="17513" y="8230"/>
                    <a:pt x="17830" y="8134"/>
                    <a:pt x="18140" y="8038"/>
                  </a:cubicBezTo>
                  <a:cubicBezTo>
                    <a:pt x="18450" y="7942"/>
                    <a:pt x="18752" y="7846"/>
                    <a:pt x="19044" y="7702"/>
                  </a:cubicBezTo>
                  <a:cubicBezTo>
                    <a:pt x="19335" y="7558"/>
                    <a:pt x="19616" y="7366"/>
                    <a:pt x="19877" y="7174"/>
                  </a:cubicBezTo>
                  <a:cubicBezTo>
                    <a:pt x="20139" y="6982"/>
                    <a:pt x="20383" y="6790"/>
                    <a:pt x="20575" y="6454"/>
                  </a:cubicBezTo>
                  <a:cubicBezTo>
                    <a:pt x="20766" y="6118"/>
                    <a:pt x="20907" y="5638"/>
                    <a:pt x="20995" y="5302"/>
                  </a:cubicBezTo>
                  <a:cubicBezTo>
                    <a:pt x="21084" y="4966"/>
                    <a:pt x="21120" y="4774"/>
                    <a:pt x="21150" y="4486"/>
                  </a:cubicBezTo>
                  <a:cubicBezTo>
                    <a:pt x="21180" y="4198"/>
                    <a:pt x="21202" y="3814"/>
                    <a:pt x="21198" y="3478"/>
                  </a:cubicBezTo>
                  <a:cubicBezTo>
                    <a:pt x="21194" y="3142"/>
                    <a:pt x="21165" y="2854"/>
                    <a:pt x="21065" y="2326"/>
                  </a:cubicBezTo>
                  <a:cubicBezTo>
                    <a:pt x="20966" y="1798"/>
                    <a:pt x="20796" y="1030"/>
                    <a:pt x="20693" y="598"/>
                  </a:cubicBezTo>
                  <a:cubicBezTo>
                    <a:pt x="20589" y="166"/>
                    <a:pt x="20552" y="70"/>
                    <a:pt x="20552" y="22"/>
                  </a:cubicBezTo>
                  <a:cubicBezTo>
                    <a:pt x="20552" y="-26"/>
                    <a:pt x="20589" y="-26"/>
                    <a:pt x="20718" y="358"/>
                  </a:cubicBezTo>
                  <a:cubicBezTo>
                    <a:pt x="20848" y="742"/>
                    <a:pt x="21069" y="1510"/>
                    <a:pt x="21224" y="2182"/>
                  </a:cubicBezTo>
                  <a:cubicBezTo>
                    <a:pt x="21379" y="2854"/>
                    <a:pt x="21467" y="3430"/>
                    <a:pt x="21523" y="3910"/>
                  </a:cubicBezTo>
                  <a:cubicBezTo>
                    <a:pt x="21578" y="4390"/>
                    <a:pt x="21600" y="4774"/>
                    <a:pt x="21596" y="5158"/>
                  </a:cubicBezTo>
                  <a:cubicBezTo>
                    <a:pt x="21593" y="5542"/>
                    <a:pt x="21563" y="5926"/>
                    <a:pt x="21489" y="6646"/>
                  </a:cubicBezTo>
                  <a:cubicBezTo>
                    <a:pt x="21416" y="7366"/>
                    <a:pt x="21298" y="8422"/>
                    <a:pt x="21180" y="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3" name="Drawing"/>
          <p:cNvGrpSpPr/>
          <p:nvPr/>
        </p:nvGrpSpPr>
        <p:grpSpPr>
          <a:xfrm>
            <a:off x="459968" y="1651529"/>
            <a:ext cx="10557915" cy="7047971"/>
            <a:chOff x="0" y="0"/>
            <a:chExt cx="10557914" cy="7047970"/>
          </a:xfrm>
        </p:grpSpPr>
        <p:sp>
          <p:nvSpPr>
            <p:cNvPr id="1181" name="Line"/>
            <p:cNvSpPr/>
            <p:nvPr/>
          </p:nvSpPr>
          <p:spPr>
            <a:xfrm>
              <a:off x="114466" y="397831"/>
              <a:ext cx="308216" cy="52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99" fill="norm" stroke="1" extrusionOk="0">
                  <a:moveTo>
                    <a:pt x="21252" y="833"/>
                  </a:moveTo>
                  <a:cubicBezTo>
                    <a:pt x="19647" y="323"/>
                    <a:pt x="18041" y="-187"/>
                    <a:pt x="15779" y="68"/>
                  </a:cubicBezTo>
                  <a:cubicBezTo>
                    <a:pt x="13517" y="323"/>
                    <a:pt x="10598" y="1344"/>
                    <a:pt x="8044" y="3044"/>
                  </a:cubicBezTo>
                  <a:cubicBezTo>
                    <a:pt x="5490" y="4745"/>
                    <a:pt x="3301" y="7126"/>
                    <a:pt x="1841" y="9805"/>
                  </a:cubicBezTo>
                  <a:cubicBezTo>
                    <a:pt x="382" y="12484"/>
                    <a:pt x="-348" y="15460"/>
                    <a:pt x="163" y="17501"/>
                  </a:cubicBezTo>
                  <a:cubicBezTo>
                    <a:pt x="674" y="19542"/>
                    <a:pt x="2425" y="20648"/>
                    <a:pt x="4687" y="21030"/>
                  </a:cubicBezTo>
                  <a:cubicBezTo>
                    <a:pt x="6949" y="21413"/>
                    <a:pt x="9722" y="21073"/>
                    <a:pt x="12495" y="20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332565" y="712558"/>
              <a:ext cx="204417" cy="1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44" fill="norm" stroke="1" extrusionOk="0">
                  <a:moveTo>
                    <a:pt x="10816" y="3809"/>
                  </a:moveTo>
                  <a:cubicBezTo>
                    <a:pt x="10371" y="2459"/>
                    <a:pt x="9926" y="1109"/>
                    <a:pt x="9146" y="434"/>
                  </a:cubicBezTo>
                  <a:cubicBezTo>
                    <a:pt x="8367" y="-241"/>
                    <a:pt x="7253" y="-241"/>
                    <a:pt x="5806" y="1244"/>
                  </a:cubicBezTo>
                  <a:cubicBezTo>
                    <a:pt x="4359" y="2729"/>
                    <a:pt x="2577" y="5699"/>
                    <a:pt x="1464" y="8804"/>
                  </a:cubicBezTo>
                  <a:cubicBezTo>
                    <a:pt x="350" y="11909"/>
                    <a:pt x="-95" y="15149"/>
                    <a:pt x="16" y="17309"/>
                  </a:cubicBezTo>
                  <a:cubicBezTo>
                    <a:pt x="128" y="19469"/>
                    <a:pt x="796" y="20549"/>
                    <a:pt x="1686" y="20954"/>
                  </a:cubicBezTo>
                  <a:cubicBezTo>
                    <a:pt x="2577" y="21359"/>
                    <a:pt x="3691" y="21089"/>
                    <a:pt x="4581" y="20414"/>
                  </a:cubicBezTo>
                  <a:cubicBezTo>
                    <a:pt x="5472" y="19739"/>
                    <a:pt x="6140" y="18659"/>
                    <a:pt x="6919" y="17039"/>
                  </a:cubicBezTo>
                  <a:cubicBezTo>
                    <a:pt x="7699" y="15419"/>
                    <a:pt x="8590" y="13259"/>
                    <a:pt x="9035" y="13124"/>
                  </a:cubicBezTo>
                  <a:cubicBezTo>
                    <a:pt x="9480" y="12989"/>
                    <a:pt x="9480" y="14879"/>
                    <a:pt x="9926" y="16229"/>
                  </a:cubicBezTo>
                  <a:cubicBezTo>
                    <a:pt x="10371" y="17579"/>
                    <a:pt x="11262" y="18389"/>
                    <a:pt x="13266" y="18524"/>
                  </a:cubicBezTo>
                  <a:cubicBezTo>
                    <a:pt x="15270" y="18659"/>
                    <a:pt x="18387" y="18119"/>
                    <a:pt x="21505" y="17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545049" y="689358"/>
              <a:ext cx="106233" cy="16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49" fill="norm" stroke="1" extrusionOk="0">
                  <a:moveTo>
                    <a:pt x="21256" y="289"/>
                  </a:moveTo>
                  <a:cubicBezTo>
                    <a:pt x="15750" y="19"/>
                    <a:pt x="10244" y="-251"/>
                    <a:pt x="6432" y="424"/>
                  </a:cubicBezTo>
                  <a:cubicBezTo>
                    <a:pt x="2621" y="1099"/>
                    <a:pt x="503" y="2719"/>
                    <a:pt x="80" y="4069"/>
                  </a:cubicBezTo>
                  <a:cubicBezTo>
                    <a:pt x="-344" y="5419"/>
                    <a:pt x="927" y="6499"/>
                    <a:pt x="3680" y="7849"/>
                  </a:cubicBezTo>
                  <a:cubicBezTo>
                    <a:pt x="6432" y="9199"/>
                    <a:pt x="10668" y="10819"/>
                    <a:pt x="13209" y="13114"/>
                  </a:cubicBezTo>
                  <a:cubicBezTo>
                    <a:pt x="15750" y="15409"/>
                    <a:pt x="16597" y="18379"/>
                    <a:pt x="17444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670331" y="661758"/>
              <a:ext cx="190501" cy="16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10289"/>
                  </a:moveTo>
                  <a:cubicBezTo>
                    <a:pt x="2640" y="10559"/>
                    <a:pt x="5280" y="10829"/>
                    <a:pt x="7680" y="9749"/>
                  </a:cubicBezTo>
                  <a:cubicBezTo>
                    <a:pt x="10080" y="8669"/>
                    <a:pt x="12240" y="6239"/>
                    <a:pt x="13440" y="4349"/>
                  </a:cubicBezTo>
                  <a:cubicBezTo>
                    <a:pt x="14640" y="2459"/>
                    <a:pt x="14880" y="1109"/>
                    <a:pt x="14280" y="434"/>
                  </a:cubicBezTo>
                  <a:cubicBezTo>
                    <a:pt x="13680" y="-241"/>
                    <a:pt x="12240" y="-241"/>
                    <a:pt x="10440" y="1244"/>
                  </a:cubicBezTo>
                  <a:cubicBezTo>
                    <a:pt x="8640" y="2729"/>
                    <a:pt x="6480" y="5699"/>
                    <a:pt x="5400" y="8804"/>
                  </a:cubicBezTo>
                  <a:cubicBezTo>
                    <a:pt x="4320" y="11909"/>
                    <a:pt x="4320" y="15149"/>
                    <a:pt x="6480" y="17309"/>
                  </a:cubicBezTo>
                  <a:cubicBezTo>
                    <a:pt x="8640" y="19469"/>
                    <a:pt x="12960" y="20549"/>
                    <a:pt x="15840" y="20954"/>
                  </a:cubicBezTo>
                  <a:cubicBezTo>
                    <a:pt x="18720" y="21359"/>
                    <a:pt x="20160" y="21089"/>
                    <a:pt x="21600" y="20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127481" y="463020"/>
              <a:ext cx="254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1257"/>
                    <a:pt x="3363" y="2514"/>
                    <a:pt x="870" y="5257"/>
                  </a:cubicBezTo>
                  <a:cubicBezTo>
                    <a:pt x="-1622" y="8000"/>
                    <a:pt x="1701" y="12229"/>
                    <a:pt x="5024" y="15200"/>
                  </a:cubicBezTo>
                  <a:cubicBezTo>
                    <a:pt x="8347" y="18171"/>
                    <a:pt x="11670" y="19886"/>
                    <a:pt x="149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270281" y="1034520"/>
              <a:ext cx="762001" cy="9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1" fill="norm" stroke="1" extrusionOk="0">
                  <a:moveTo>
                    <a:pt x="0" y="18900"/>
                  </a:moveTo>
                  <a:cubicBezTo>
                    <a:pt x="900" y="20250"/>
                    <a:pt x="1800" y="21600"/>
                    <a:pt x="3360" y="20700"/>
                  </a:cubicBezTo>
                  <a:cubicBezTo>
                    <a:pt x="4920" y="19800"/>
                    <a:pt x="7140" y="16650"/>
                    <a:pt x="9540" y="13500"/>
                  </a:cubicBezTo>
                  <a:cubicBezTo>
                    <a:pt x="11940" y="10350"/>
                    <a:pt x="14520" y="7200"/>
                    <a:pt x="16560" y="4950"/>
                  </a:cubicBezTo>
                  <a:cubicBezTo>
                    <a:pt x="18600" y="2700"/>
                    <a:pt x="2010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85462" y="1047220"/>
              <a:ext cx="427770" cy="10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92" fill="norm" stroke="1" extrusionOk="0">
                  <a:moveTo>
                    <a:pt x="3947" y="17550"/>
                  </a:moveTo>
                  <a:cubicBezTo>
                    <a:pt x="3096" y="18000"/>
                    <a:pt x="2245" y="18450"/>
                    <a:pt x="1447" y="19125"/>
                  </a:cubicBezTo>
                  <a:cubicBezTo>
                    <a:pt x="649" y="19800"/>
                    <a:pt x="-96" y="20700"/>
                    <a:pt x="10" y="21150"/>
                  </a:cubicBezTo>
                  <a:cubicBezTo>
                    <a:pt x="117" y="21600"/>
                    <a:pt x="1074" y="21600"/>
                    <a:pt x="3469" y="19575"/>
                  </a:cubicBezTo>
                  <a:cubicBezTo>
                    <a:pt x="5863" y="17550"/>
                    <a:pt x="9693" y="13500"/>
                    <a:pt x="12938" y="9900"/>
                  </a:cubicBezTo>
                  <a:cubicBezTo>
                    <a:pt x="16184" y="6300"/>
                    <a:pt x="18844" y="315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1330731" y="678920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400581" y="84402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2775074" y="2012420"/>
              <a:ext cx="9808" cy="7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335"/>
                    <a:pt x="2735" y="2671"/>
                    <a:pt x="575" y="4442"/>
                  </a:cubicBezTo>
                  <a:cubicBezTo>
                    <a:pt x="-1585" y="6213"/>
                    <a:pt x="2735" y="8419"/>
                    <a:pt x="7055" y="10771"/>
                  </a:cubicBezTo>
                  <a:cubicBezTo>
                    <a:pt x="11375" y="13123"/>
                    <a:pt x="15695" y="15619"/>
                    <a:pt x="17855" y="17448"/>
                  </a:cubicBezTo>
                  <a:cubicBezTo>
                    <a:pt x="20015" y="19277"/>
                    <a:pt x="20015" y="2043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2746781" y="203782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718119" y="1904470"/>
              <a:ext cx="209241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230" y="21600"/>
                  </a:moveTo>
                  <a:cubicBezTo>
                    <a:pt x="121" y="20914"/>
                    <a:pt x="12" y="20229"/>
                    <a:pt x="1" y="19200"/>
                  </a:cubicBezTo>
                  <a:cubicBezTo>
                    <a:pt x="-10" y="18171"/>
                    <a:pt x="77" y="16800"/>
                    <a:pt x="307" y="15600"/>
                  </a:cubicBezTo>
                  <a:cubicBezTo>
                    <a:pt x="536" y="14400"/>
                    <a:pt x="907" y="13371"/>
                    <a:pt x="1464" y="12171"/>
                  </a:cubicBezTo>
                  <a:cubicBezTo>
                    <a:pt x="2021" y="10971"/>
                    <a:pt x="2764" y="9600"/>
                    <a:pt x="3506" y="8400"/>
                  </a:cubicBezTo>
                  <a:cubicBezTo>
                    <a:pt x="4249" y="7200"/>
                    <a:pt x="4991" y="6171"/>
                    <a:pt x="5800" y="5486"/>
                  </a:cubicBezTo>
                  <a:cubicBezTo>
                    <a:pt x="6608" y="4800"/>
                    <a:pt x="7481" y="4457"/>
                    <a:pt x="8377" y="4286"/>
                  </a:cubicBezTo>
                  <a:cubicBezTo>
                    <a:pt x="9272" y="4114"/>
                    <a:pt x="10189" y="4114"/>
                    <a:pt x="11074" y="4114"/>
                  </a:cubicBezTo>
                  <a:cubicBezTo>
                    <a:pt x="11958" y="4114"/>
                    <a:pt x="12810" y="4114"/>
                    <a:pt x="13695" y="4114"/>
                  </a:cubicBezTo>
                  <a:cubicBezTo>
                    <a:pt x="14579" y="4114"/>
                    <a:pt x="15497" y="4114"/>
                    <a:pt x="16381" y="3943"/>
                  </a:cubicBezTo>
                  <a:cubicBezTo>
                    <a:pt x="17266" y="3771"/>
                    <a:pt x="18117" y="3429"/>
                    <a:pt x="18871" y="2743"/>
                  </a:cubicBezTo>
                  <a:cubicBezTo>
                    <a:pt x="19624" y="2057"/>
                    <a:pt x="20280" y="1029"/>
                    <a:pt x="20716" y="514"/>
                  </a:cubicBezTo>
                  <a:cubicBezTo>
                    <a:pt x="21153" y="0"/>
                    <a:pt x="21372" y="0"/>
                    <a:pt x="2159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791844" y="1053570"/>
              <a:ext cx="56788" cy="101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79" fill="norm" stroke="1" extrusionOk="0">
                  <a:moveTo>
                    <a:pt x="4663" y="0"/>
                  </a:moveTo>
                  <a:cubicBezTo>
                    <a:pt x="3063" y="1168"/>
                    <a:pt x="1463" y="2335"/>
                    <a:pt x="663" y="3929"/>
                  </a:cubicBezTo>
                  <a:cubicBezTo>
                    <a:pt x="-137" y="5523"/>
                    <a:pt x="-137" y="7544"/>
                    <a:pt x="263" y="9341"/>
                  </a:cubicBezTo>
                  <a:cubicBezTo>
                    <a:pt x="663" y="11137"/>
                    <a:pt x="1463" y="12709"/>
                    <a:pt x="2663" y="14168"/>
                  </a:cubicBezTo>
                  <a:cubicBezTo>
                    <a:pt x="3863" y="15627"/>
                    <a:pt x="5463" y="16975"/>
                    <a:pt x="6663" y="18120"/>
                  </a:cubicBezTo>
                  <a:cubicBezTo>
                    <a:pt x="7863" y="19265"/>
                    <a:pt x="8663" y="20208"/>
                    <a:pt x="9463" y="20792"/>
                  </a:cubicBezTo>
                  <a:cubicBezTo>
                    <a:pt x="10263" y="21375"/>
                    <a:pt x="11063" y="21600"/>
                    <a:pt x="11863" y="21578"/>
                  </a:cubicBezTo>
                  <a:cubicBezTo>
                    <a:pt x="12663" y="21555"/>
                    <a:pt x="13463" y="21286"/>
                    <a:pt x="15063" y="20949"/>
                  </a:cubicBezTo>
                  <a:cubicBezTo>
                    <a:pt x="16663" y="20612"/>
                    <a:pt x="19063" y="20208"/>
                    <a:pt x="21463" y="198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4770690" y="971020"/>
              <a:ext cx="1081242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288" y="21600"/>
                  </a:moveTo>
                  <a:cubicBezTo>
                    <a:pt x="119" y="20329"/>
                    <a:pt x="-50" y="19059"/>
                    <a:pt x="13" y="18424"/>
                  </a:cubicBezTo>
                  <a:cubicBezTo>
                    <a:pt x="77" y="17788"/>
                    <a:pt x="372" y="17788"/>
                    <a:pt x="1384" y="16518"/>
                  </a:cubicBezTo>
                  <a:cubicBezTo>
                    <a:pt x="2397" y="15247"/>
                    <a:pt x="4127" y="12706"/>
                    <a:pt x="5730" y="10588"/>
                  </a:cubicBezTo>
                  <a:cubicBezTo>
                    <a:pt x="7333" y="8471"/>
                    <a:pt x="8809" y="6776"/>
                    <a:pt x="10412" y="5506"/>
                  </a:cubicBezTo>
                  <a:cubicBezTo>
                    <a:pt x="12016" y="4235"/>
                    <a:pt x="13745" y="3388"/>
                    <a:pt x="15159" y="2753"/>
                  </a:cubicBezTo>
                  <a:cubicBezTo>
                    <a:pt x="16572" y="2118"/>
                    <a:pt x="17669" y="1694"/>
                    <a:pt x="18681" y="1271"/>
                  </a:cubicBezTo>
                  <a:cubicBezTo>
                    <a:pt x="19694" y="847"/>
                    <a:pt x="20622" y="424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2022881" y="2780770"/>
              <a:ext cx="819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0" y="17723"/>
                    <a:pt x="3460" y="13846"/>
                    <a:pt x="5358" y="11631"/>
                  </a:cubicBezTo>
                  <a:cubicBezTo>
                    <a:pt x="7256" y="9415"/>
                    <a:pt x="9321" y="8862"/>
                    <a:pt x="11386" y="8585"/>
                  </a:cubicBezTo>
                  <a:cubicBezTo>
                    <a:pt x="13451" y="8308"/>
                    <a:pt x="15516" y="8308"/>
                    <a:pt x="17079" y="6923"/>
                  </a:cubicBezTo>
                  <a:cubicBezTo>
                    <a:pt x="18642" y="5538"/>
                    <a:pt x="19702" y="2769"/>
                    <a:pt x="20372" y="1385"/>
                  </a:cubicBezTo>
                  <a:cubicBezTo>
                    <a:pt x="21042" y="0"/>
                    <a:pt x="213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430980" y="69320"/>
              <a:ext cx="4173302" cy="260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171" y="21600"/>
                  </a:moveTo>
                  <a:cubicBezTo>
                    <a:pt x="116" y="21547"/>
                    <a:pt x="62" y="21495"/>
                    <a:pt x="29" y="21424"/>
                  </a:cubicBezTo>
                  <a:cubicBezTo>
                    <a:pt x="-4" y="21354"/>
                    <a:pt x="-15" y="21266"/>
                    <a:pt x="29" y="20950"/>
                  </a:cubicBezTo>
                  <a:cubicBezTo>
                    <a:pt x="73" y="20634"/>
                    <a:pt x="171" y="20090"/>
                    <a:pt x="297" y="19589"/>
                  </a:cubicBezTo>
                  <a:cubicBezTo>
                    <a:pt x="423" y="19089"/>
                    <a:pt x="576" y="18632"/>
                    <a:pt x="768" y="18149"/>
                  </a:cubicBezTo>
                  <a:cubicBezTo>
                    <a:pt x="959" y="17666"/>
                    <a:pt x="1189" y="17157"/>
                    <a:pt x="1430" y="16674"/>
                  </a:cubicBezTo>
                  <a:cubicBezTo>
                    <a:pt x="1671" y="16191"/>
                    <a:pt x="1923" y="15735"/>
                    <a:pt x="2191" y="15269"/>
                  </a:cubicBezTo>
                  <a:cubicBezTo>
                    <a:pt x="2459" y="14804"/>
                    <a:pt x="2744" y="14330"/>
                    <a:pt x="3028" y="13873"/>
                  </a:cubicBezTo>
                  <a:cubicBezTo>
                    <a:pt x="3313" y="13417"/>
                    <a:pt x="3598" y="12978"/>
                    <a:pt x="3882" y="12547"/>
                  </a:cubicBezTo>
                  <a:cubicBezTo>
                    <a:pt x="4167" y="12117"/>
                    <a:pt x="4452" y="11696"/>
                    <a:pt x="4725" y="11318"/>
                  </a:cubicBezTo>
                  <a:cubicBezTo>
                    <a:pt x="4999" y="10940"/>
                    <a:pt x="5262" y="10607"/>
                    <a:pt x="5525" y="10256"/>
                  </a:cubicBezTo>
                  <a:cubicBezTo>
                    <a:pt x="5787" y="9904"/>
                    <a:pt x="6050" y="9536"/>
                    <a:pt x="6379" y="9114"/>
                  </a:cubicBezTo>
                  <a:cubicBezTo>
                    <a:pt x="6707" y="8693"/>
                    <a:pt x="7101" y="8219"/>
                    <a:pt x="7479" y="7788"/>
                  </a:cubicBezTo>
                  <a:cubicBezTo>
                    <a:pt x="7856" y="7358"/>
                    <a:pt x="8218" y="6972"/>
                    <a:pt x="8568" y="6612"/>
                  </a:cubicBezTo>
                  <a:cubicBezTo>
                    <a:pt x="8918" y="6252"/>
                    <a:pt x="9258" y="5918"/>
                    <a:pt x="9597" y="5602"/>
                  </a:cubicBezTo>
                  <a:cubicBezTo>
                    <a:pt x="9937" y="5286"/>
                    <a:pt x="10276" y="4987"/>
                    <a:pt x="10626" y="4698"/>
                  </a:cubicBezTo>
                  <a:cubicBezTo>
                    <a:pt x="10977" y="4408"/>
                    <a:pt x="11338" y="4127"/>
                    <a:pt x="11699" y="3855"/>
                  </a:cubicBezTo>
                  <a:cubicBezTo>
                    <a:pt x="12060" y="3582"/>
                    <a:pt x="12422" y="3319"/>
                    <a:pt x="12799" y="3056"/>
                  </a:cubicBezTo>
                  <a:cubicBezTo>
                    <a:pt x="13177" y="2792"/>
                    <a:pt x="13571" y="2529"/>
                    <a:pt x="13927" y="2318"/>
                  </a:cubicBezTo>
                  <a:cubicBezTo>
                    <a:pt x="14283" y="2107"/>
                    <a:pt x="14600" y="1949"/>
                    <a:pt x="14945" y="1774"/>
                  </a:cubicBezTo>
                  <a:cubicBezTo>
                    <a:pt x="15290" y="1598"/>
                    <a:pt x="15662" y="1405"/>
                    <a:pt x="16056" y="1238"/>
                  </a:cubicBezTo>
                  <a:cubicBezTo>
                    <a:pt x="16450" y="1071"/>
                    <a:pt x="16866" y="931"/>
                    <a:pt x="17266" y="834"/>
                  </a:cubicBezTo>
                  <a:cubicBezTo>
                    <a:pt x="17666" y="738"/>
                    <a:pt x="18049" y="685"/>
                    <a:pt x="18443" y="623"/>
                  </a:cubicBezTo>
                  <a:cubicBezTo>
                    <a:pt x="18837" y="562"/>
                    <a:pt x="19242" y="492"/>
                    <a:pt x="19625" y="439"/>
                  </a:cubicBezTo>
                  <a:cubicBezTo>
                    <a:pt x="20009" y="386"/>
                    <a:pt x="20370" y="351"/>
                    <a:pt x="20693" y="281"/>
                  </a:cubicBezTo>
                  <a:cubicBezTo>
                    <a:pt x="21016" y="211"/>
                    <a:pt x="21300" y="105"/>
                    <a:pt x="2158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2569622" y="272520"/>
              <a:ext cx="304160" cy="318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600" fill="norm" stroke="1" extrusionOk="0">
                  <a:moveTo>
                    <a:pt x="1305" y="0"/>
                  </a:moveTo>
                  <a:cubicBezTo>
                    <a:pt x="855" y="244"/>
                    <a:pt x="405" y="489"/>
                    <a:pt x="180" y="862"/>
                  </a:cubicBezTo>
                  <a:cubicBezTo>
                    <a:pt x="-45" y="1236"/>
                    <a:pt x="-45" y="1739"/>
                    <a:pt x="105" y="2242"/>
                  </a:cubicBezTo>
                  <a:cubicBezTo>
                    <a:pt x="255" y="2745"/>
                    <a:pt x="555" y="3248"/>
                    <a:pt x="780" y="3765"/>
                  </a:cubicBezTo>
                  <a:cubicBezTo>
                    <a:pt x="1005" y="4283"/>
                    <a:pt x="1155" y="4814"/>
                    <a:pt x="1605" y="5332"/>
                  </a:cubicBezTo>
                  <a:cubicBezTo>
                    <a:pt x="2055" y="5849"/>
                    <a:pt x="2805" y="6352"/>
                    <a:pt x="3330" y="6783"/>
                  </a:cubicBezTo>
                  <a:cubicBezTo>
                    <a:pt x="3855" y="7214"/>
                    <a:pt x="4155" y="7574"/>
                    <a:pt x="4530" y="7933"/>
                  </a:cubicBezTo>
                  <a:cubicBezTo>
                    <a:pt x="4905" y="8292"/>
                    <a:pt x="5355" y="8651"/>
                    <a:pt x="5880" y="9004"/>
                  </a:cubicBezTo>
                  <a:cubicBezTo>
                    <a:pt x="6405" y="9356"/>
                    <a:pt x="7005" y="9701"/>
                    <a:pt x="7530" y="10046"/>
                  </a:cubicBezTo>
                  <a:cubicBezTo>
                    <a:pt x="8055" y="10390"/>
                    <a:pt x="8505" y="10735"/>
                    <a:pt x="9255" y="11080"/>
                  </a:cubicBezTo>
                  <a:cubicBezTo>
                    <a:pt x="10005" y="11425"/>
                    <a:pt x="11055" y="11770"/>
                    <a:pt x="11805" y="12086"/>
                  </a:cubicBezTo>
                  <a:cubicBezTo>
                    <a:pt x="12555" y="12402"/>
                    <a:pt x="13005" y="12690"/>
                    <a:pt x="13380" y="13092"/>
                  </a:cubicBezTo>
                  <a:cubicBezTo>
                    <a:pt x="13755" y="13495"/>
                    <a:pt x="14055" y="14012"/>
                    <a:pt x="14355" y="14465"/>
                  </a:cubicBezTo>
                  <a:cubicBezTo>
                    <a:pt x="14655" y="14917"/>
                    <a:pt x="14955" y="15305"/>
                    <a:pt x="15255" y="15672"/>
                  </a:cubicBezTo>
                  <a:cubicBezTo>
                    <a:pt x="15555" y="16038"/>
                    <a:pt x="15855" y="16383"/>
                    <a:pt x="16155" y="16786"/>
                  </a:cubicBezTo>
                  <a:cubicBezTo>
                    <a:pt x="16455" y="17188"/>
                    <a:pt x="16755" y="17648"/>
                    <a:pt x="16980" y="18079"/>
                  </a:cubicBezTo>
                  <a:cubicBezTo>
                    <a:pt x="17205" y="18510"/>
                    <a:pt x="17355" y="18913"/>
                    <a:pt x="17505" y="19236"/>
                  </a:cubicBezTo>
                  <a:cubicBezTo>
                    <a:pt x="17655" y="19559"/>
                    <a:pt x="17805" y="19804"/>
                    <a:pt x="18255" y="20091"/>
                  </a:cubicBezTo>
                  <a:cubicBezTo>
                    <a:pt x="18705" y="20378"/>
                    <a:pt x="19455" y="20709"/>
                    <a:pt x="20055" y="20968"/>
                  </a:cubicBezTo>
                  <a:cubicBezTo>
                    <a:pt x="20655" y="21226"/>
                    <a:pt x="21105" y="21413"/>
                    <a:pt x="21555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2562631" y="-1"/>
              <a:ext cx="2348972" cy="342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92" fill="norm" stroke="1" extrusionOk="0">
                  <a:moveTo>
                    <a:pt x="0" y="2321"/>
                  </a:moveTo>
                  <a:cubicBezTo>
                    <a:pt x="272" y="2188"/>
                    <a:pt x="545" y="2054"/>
                    <a:pt x="944" y="1941"/>
                  </a:cubicBezTo>
                  <a:cubicBezTo>
                    <a:pt x="1343" y="1827"/>
                    <a:pt x="1868" y="1734"/>
                    <a:pt x="2423" y="1667"/>
                  </a:cubicBezTo>
                  <a:cubicBezTo>
                    <a:pt x="2977" y="1600"/>
                    <a:pt x="3561" y="1560"/>
                    <a:pt x="4096" y="1553"/>
                  </a:cubicBezTo>
                  <a:cubicBezTo>
                    <a:pt x="4631" y="1547"/>
                    <a:pt x="5118" y="1573"/>
                    <a:pt x="5604" y="1567"/>
                  </a:cubicBezTo>
                  <a:cubicBezTo>
                    <a:pt x="6091" y="1560"/>
                    <a:pt x="6577" y="1520"/>
                    <a:pt x="7064" y="1426"/>
                  </a:cubicBezTo>
                  <a:cubicBezTo>
                    <a:pt x="7550" y="1333"/>
                    <a:pt x="8037" y="1186"/>
                    <a:pt x="8426" y="1092"/>
                  </a:cubicBezTo>
                  <a:cubicBezTo>
                    <a:pt x="8815" y="999"/>
                    <a:pt x="9107" y="959"/>
                    <a:pt x="9457" y="899"/>
                  </a:cubicBezTo>
                  <a:cubicBezTo>
                    <a:pt x="9808" y="839"/>
                    <a:pt x="10216" y="758"/>
                    <a:pt x="10742" y="678"/>
                  </a:cubicBezTo>
                  <a:cubicBezTo>
                    <a:pt x="11267" y="598"/>
                    <a:pt x="11909" y="518"/>
                    <a:pt x="12590" y="431"/>
                  </a:cubicBezTo>
                  <a:cubicBezTo>
                    <a:pt x="13271" y="344"/>
                    <a:pt x="13991" y="251"/>
                    <a:pt x="14672" y="197"/>
                  </a:cubicBezTo>
                  <a:cubicBezTo>
                    <a:pt x="15354" y="144"/>
                    <a:pt x="15996" y="131"/>
                    <a:pt x="16628" y="117"/>
                  </a:cubicBezTo>
                  <a:cubicBezTo>
                    <a:pt x="17261" y="104"/>
                    <a:pt x="17883" y="91"/>
                    <a:pt x="18506" y="70"/>
                  </a:cubicBezTo>
                  <a:cubicBezTo>
                    <a:pt x="19129" y="50"/>
                    <a:pt x="19751" y="24"/>
                    <a:pt x="20160" y="10"/>
                  </a:cubicBezTo>
                  <a:cubicBezTo>
                    <a:pt x="20569" y="-3"/>
                    <a:pt x="20763" y="-3"/>
                    <a:pt x="20909" y="10"/>
                  </a:cubicBezTo>
                  <a:cubicBezTo>
                    <a:pt x="21055" y="24"/>
                    <a:pt x="21152" y="50"/>
                    <a:pt x="21201" y="117"/>
                  </a:cubicBezTo>
                  <a:cubicBezTo>
                    <a:pt x="21250" y="184"/>
                    <a:pt x="21250" y="291"/>
                    <a:pt x="21240" y="531"/>
                  </a:cubicBezTo>
                  <a:cubicBezTo>
                    <a:pt x="21230" y="772"/>
                    <a:pt x="21211" y="1146"/>
                    <a:pt x="21221" y="1560"/>
                  </a:cubicBezTo>
                  <a:cubicBezTo>
                    <a:pt x="21230" y="1974"/>
                    <a:pt x="21269" y="2428"/>
                    <a:pt x="21289" y="2949"/>
                  </a:cubicBezTo>
                  <a:cubicBezTo>
                    <a:pt x="21308" y="3470"/>
                    <a:pt x="21308" y="4058"/>
                    <a:pt x="21308" y="4579"/>
                  </a:cubicBezTo>
                  <a:cubicBezTo>
                    <a:pt x="21308" y="5100"/>
                    <a:pt x="21308" y="5554"/>
                    <a:pt x="21289" y="5955"/>
                  </a:cubicBezTo>
                  <a:cubicBezTo>
                    <a:pt x="21269" y="6355"/>
                    <a:pt x="21230" y="6703"/>
                    <a:pt x="21191" y="7023"/>
                  </a:cubicBezTo>
                  <a:cubicBezTo>
                    <a:pt x="21152" y="7344"/>
                    <a:pt x="21114" y="7638"/>
                    <a:pt x="21084" y="7978"/>
                  </a:cubicBezTo>
                  <a:cubicBezTo>
                    <a:pt x="21055" y="8319"/>
                    <a:pt x="21036" y="8706"/>
                    <a:pt x="21016" y="9114"/>
                  </a:cubicBezTo>
                  <a:cubicBezTo>
                    <a:pt x="20997" y="9521"/>
                    <a:pt x="20977" y="9949"/>
                    <a:pt x="20938" y="10309"/>
                  </a:cubicBezTo>
                  <a:cubicBezTo>
                    <a:pt x="20899" y="10670"/>
                    <a:pt x="20841" y="10964"/>
                    <a:pt x="20812" y="11351"/>
                  </a:cubicBezTo>
                  <a:cubicBezTo>
                    <a:pt x="20783" y="11739"/>
                    <a:pt x="20783" y="12220"/>
                    <a:pt x="20802" y="12654"/>
                  </a:cubicBezTo>
                  <a:cubicBezTo>
                    <a:pt x="20822" y="13088"/>
                    <a:pt x="20861" y="13475"/>
                    <a:pt x="20919" y="13843"/>
                  </a:cubicBezTo>
                  <a:cubicBezTo>
                    <a:pt x="20977" y="14210"/>
                    <a:pt x="21055" y="14557"/>
                    <a:pt x="21152" y="14958"/>
                  </a:cubicBezTo>
                  <a:cubicBezTo>
                    <a:pt x="21250" y="15359"/>
                    <a:pt x="21366" y="15813"/>
                    <a:pt x="21444" y="16194"/>
                  </a:cubicBezTo>
                  <a:cubicBezTo>
                    <a:pt x="21522" y="16574"/>
                    <a:pt x="21561" y="16882"/>
                    <a:pt x="21581" y="17302"/>
                  </a:cubicBezTo>
                  <a:cubicBezTo>
                    <a:pt x="21600" y="17723"/>
                    <a:pt x="21600" y="18257"/>
                    <a:pt x="21581" y="18658"/>
                  </a:cubicBezTo>
                  <a:cubicBezTo>
                    <a:pt x="21561" y="19059"/>
                    <a:pt x="21522" y="19326"/>
                    <a:pt x="21493" y="19526"/>
                  </a:cubicBezTo>
                  <a:cubicBezTo>
                    <a:pt x="21464" y="19727"/>
                    <a:pt x="21444" y="19860"/>
                    <a:pt x="21415" y="19981"/>
                  </a:cubicBezTo>
                  <a:cubicBezTo>
                    <a:pt x="21386" y="20101"/>
                    <a:pt x="21347" y="20208"/>
                    <a:pt x="21259" y="20261"/>
                  </a:cubicBezTo>
                  <a:cubicBezTo>
                    <a:pt x="21172" y="20315"/>
                    <a:pt x="21036" y="20315"/>
                    <a:pt x="20656" y="20335"/>
                  </a:cubicBezTo>
                  <a:cubicBezTo>
                    <a:pt x="20277" y="20355"/>
                    <a:pt x="19654" y="20395"/>
                    <a:pt x="18983" y="20448"/>
                  </a:cubicBezTo>
                  <a:cubicBezTo>
                    <a:pt x="18311" y="20502"/>
                    <a:pt x="17591" y="20568"/>
                    <a:pt x="16939" y="20622"/>
                  </a:cubicBezTo>
                  <a:cubicBezTo>
                    <a:pt x="16288" y="20675"/>
                    <a:pt x="15704" y="20715"/>
                    <a:pt x="15081" y="20749"/>
                  </a:cubicBezTo>
                  <a:cubicBezTo>
                    <a:pt x="14458" y="20782"/>
                    <a:pt x="13797" y="20809"/>
                    <a:pt x="13135" y="20842"/>
                  </a:cubicBezTo>
                  <a:cubicBezTo>
                    <a:pt x="12474" y="20876"/>
                    <a:pt x="11812" y="20916"/>
                    <a:pt x="11150" y="20962"/>
                  </a:cubicBezTo>
                  <a:cubicBezTo>
                    <a:pt x="10489" y="21009"/>
                    <a:pt x="9827" y="21063"/>
                    <a:pt x="9195" y="21109"/>
                  </a:cubicBezTo>
                  <a:cubicBezTo>
                    <a:pt x="8562" y="21156"/>
                    <a:pt x="7959" y="21196"/>
                    <a:pt x="7326" y="21230"/>
                  </a:cubicBezTo>
                  <a:cubicBezTo>
                    <a:pt x="6694" y="21263"/>
                    <a:pt x="6032" y="21290"/>
                    <a:pt x="5361" y="21330"/>
                  </a:cubicBezTo>
                  <a:cubicBezTo>
                    <a:pt x="4690" y="21370"/>
                    <a:pt x="4009" y="21423"/>
                    <a:pt x="3435" y="21470"/>
                  </a:cubicBezTo>
                  <a:cubicBezTo>
                    <a:pt x="2861" y="21517"/>
                    <a:pt x="2394" y="21557"/>
                    <a:pt x="2111" y="21577"/>
                  </a:cubicBezTo>
                  <a:cubicBezTo>
                    <a:pt x="1829" y="21597"/>
                    <a:pt x="1732" y="21597"/>
                    <a:pt x="1722" y="21577"/>
                  </a:cubicBezTo>
                  <a:cubicBezTo>
                    <a:pt x="1712" y="21557"/>
                    <a:pt x="1790" y="21517"/>
                    <a:pt x="1868" y="2147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2635405" y="1168942"/>
              <a:ext cx="111377" cy="137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963" fill="norm" stroke="1" extrusionOk="0">
                  <a:moveTo>
                    <a:pt x="10441" y="10475"/>
                  </a:moveTo>
                  <a:cubicBezTo>
                    <a:pt x="8403" y="11120"/>
                    <a:pt x="6366" y="11765"/>
                    <a:pt x="4939" y="12893"/>
                  </a:cubicBezTo>
                  <a:cubicBezTo>
                    <a:pt x="3513" y="14021"/>
                    <a:pt x="2698" y="15633"/>
                    <a:pt x="1883" y="17407"/>
                  </a:cubicBezTo>
                  <a:cubicBezTo>
                    <a:pt x="1068" y="19180"/>
                    <a:pt x="253" y="21114"/>
                    <a:pt x="49" y="20953"/>
                  </a:cubicBezTo>
                  <a:cubicBezTo>
                    <a:pt x="-155" y="20792"/>
                    <a:pt x="253" y="18535"/>
                    <a:pt x="1883" y="14827"/>
                  </a:cubicBezTo>
                  <a:cubicBezTo>
                    <a:pt x="3513" y="11120"/>
                    <a:pt x="6366" y="5962"/>
                    <a:pt x="9015" y="3060"/>
                  </a:cubicBezTo>
                  <a:cubicBezTo>
                    <a:pt x="11664" y="159"/>
                    <a:pt x="14109" y="-486"/>
                    <a:pt x="16147" y="320"/>
                  </a:cubicBezTo>
                  <a:cubicBezTo>
                    <a:pt x="18185" y="1126"/>
                    <a:pt x="19815" y="3383"/>
                    <a:pt x="20630" y="5317"/>
                  </a:cubicBezTo>
                  <a:cubicBezTo>
                    <a:pt x="21445" y="7251"/>
                    <a:pt x="21445" y="8863"/>
                    <a:pt x="21445" y="1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2672282" y="1174220"/>
              <a:ext cx="61800" cy="82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3741" y="0"/>
                  </a:moveTo>
                  <a:cubicBezTo>
                    <a:pt x="1581" y="222"/>
                    <a:pt x="-579" y="443"/>
                    <a:pt x="141" y="1135"/>
                  </a:cubicBezTo>
                  <a:cubicBezTo>
                    <a:pt x="861" y="1828"/>
                    <a:pt x="4461" y="2991"/>
                    <a:pt x="7701" y="4569"/>
                  </a:cubicBezTo>
                  <a:cubicBezTo>
                    <a:pt x="10941" y="6148"/>
                    <a:pt x="13821" y="8142"/>
                    <a:pt x="15621" y="9997"/>
                  </a:cubicBezTo>
                  <a:cubicBezTo>
                    <a:pt x="17421" y="11852"/>
                    <a:pt x="18141" y="13569"/>
                    <a:pt x="18861" y="15397"/>
                  </a:cubicBezTo>
                  <a:cubicBezTo>
                    <a:pt x="19581" y="17225"/>
                    <a:pt x="20301" y="19163"/>
                    <a:pt x="20661" y="20215"/>
                  </a:cubicBezTo>
                  <a:cubicBezTo>
                    <a:pt x="21021" y="21268"/>
                    <a:pt x="21021" y="21434"/>
                    <a:pt x="210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2683281" y="1967970"/>
              <a:ext cx="82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7200"/>
                    <a:pt x="3323" y="14400"/>
                    <a:pt x="6923" y="18000"/>
                  </a:cubicBezTo>
                  <a:cubicBezTo>
                    <a:pt x="10523" y="21600"/>
                    <a:pt x="1606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738435" y="1885420"/>
              <a:ext cx="7819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600" fill="norm" stroke="1" extrusionOk="0">
                  <a:moveTo>
                    <a:pt x="20999" y="0"/>
                  </a:moveTo>
                  <a:cubicBezTo>
                    <a:pt x="18157" y="288"/>
                    <a:pt x="15315" y="576"/>
                    <a:pt x="11620" y="3456"/>
                  </a:cubicBezTo>
                  <a:cubicBezTo>
                    <a:pt x="7925" y="6336"/>
                    <a:pt x="3378" y="11808"/>
                    <a:pt x="1388" y="15264"/>
                  </a:cubicBezTo>
                  <a:cubicBezTo>
                    <a:pt x="-601" y="18720"/>
                    <a:pt x="-33" y="20160"/>
                    <a:pt x="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2786405" y="1280489"/>
              <a:ext cx="112777" cy="455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23" fill="norm" stroke="1" extrusionOk="0">
                  <a:moveTo>
                    <a:pt x="18912" y="13158"/>
                  </a:moveTo>
                  <a:cubicBezTo>
                    <a:pt x="17712" y="12762"/>
                    <a:pt x="16512" y="12365"/>
                    <a:pt x="15112" y="12316"/>
                  </a:cubicBezTo>
                  <a:cubicBezTo>
                    <a:pt x="13712" y="12266"/>
                    <a:pt x="12112" y="12564"/>
                    <a:pt x="9512" y="13802"/>
                  </a:cubicBezTo>
                  <a:cubicBezTo>
                    <a:pt x="6912" y="15041"/>
                    <a:pt x="3312" y="17220"/>
                    <a:pt x="1512" y="18558"/>
                  </a:cubicBezTo>
                  <a:cubicBezTo>
                    <a:pt x="-288" y="19896"/>
                    <a:pt x="-288" y="20391"/>
                    <a:pt x="512" y="20787"/>
                  </a:cubicBezTo>
                  <a:cubicBezTo>
                    <a:pt x="1312" y="21184"/>
                    <a:pt x="2912" y="21481"/>
                    <a:pt x="5312" y="21233"/>
                  </a:cubicBezTo>
                  <a:cubicBezTo>
                    <a:pt x="7712" y="20986"/>
                    <a:pt x="10912" y="20193"/>
                    <a:pt x="13312" y="18112"/>
                  </a:cubicBezTo>
                  <a:cubicBezTo>
                    <a:pt x="15712" y="16031"/>
                    <a:pt x="17312" y="12663"/>
                    <a:pt x="17912" y="9690"/>
                  </a:cubicBezTo>
                  <a:cubicBezTo>
                    <a:pt x="18512" y="6718"/>
                    <a:pt x="18112" y="4142"/>
                    <a:pt x="17312" y="2507"/>
                  </a:cubicBezTo>
                  <a:cubicBezTo>
                    <a:pt x="16512" y="872"/>
                    <a:pt x="15312" y="178"/>
                    <a:pt x="14112" y="30"/>
                  </a:cubicBezTo>
                  <a:cubicBezTo>
                    <a:pt x="12912" y="-119"/>
                    <a:pt x="11712" y="277"/>
                    <a:pt x="11112" y="1764"/>
                  </a:cubicBezTo>
                  <a:cubicBezTo>
                    <a:pt x="10512" y="3250"/>
                    <a:pt x="10512" y="5826"/>
                    <a:pt x="11712" y="8699"/>
                  </a:cubicBezTo>
                  <a:cubicBezTo>
                    <a:pt x="12912" y="11573"/>
                    <a:pt x="15312" y="14743"/>
                    <a:pt x="17112" y="16626"/>
                  </a:cubicBezTo>
                  <a:cubicBezTo>
                    <a:pt x="18912" y="18509"/>
                    <a:pt x="20112" y="19103"/>
                    <a:pt x="21312" y="19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981731" y="1625070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4626381" y="214239"/>
              <a:ext cx="101601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4724"/>
                  </a:moveTo>
                  <a:cubicBezTo>
                    <a:pt x="0" y="12489"/>
                    <a:pt x="0" y="10255"/>
                    <a:pt x="675" y="8393"/>
                  </a:cubicBezTo>
                  <a:cubicBezTo>
                    <a:pt x="1350" y="6530"/>
                    <a:pt x="2700" y="5041"/>
                    <a:pt x="4500" y="3365"/>
                  </a:cubicBezTo>
                  <a:cubicBezTo>
                    <a:pt x="6300" y="1689"/>
                    <a:pt x="8550" y="-173"/>
                    <a:pt x="10350" y="13"/>
                  </a:cubicBezTo>
                  <a:cubicBezTo>
                    <a:pt x="12150" y="199"/>
                    <a:pt x="13500" y="2434"/>
                    <a:pt x="15300" y="6344"/>
                  </a:cubicBezTo>
                  <a:cubicBezTo>
                    <a:pt x="17100" y="10255"/>
                    <a:pt x="19350" y="15841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664481" y="247120"/>
              <a:ext cx="44451" cy="170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803"/>
                    <a:pt x="2057" y="1606"/>
                    <a:pt x="2571" y="2570"/>
                  </a:cubicBezTo>
                  <a:cubicBezTo>
                    <a:pt x="3086" y="3533"/>
                    <a:pt x="3086" y="4657"/>
                    <a:pt x="3086" y="5781"/>
                  </a:cubicBezTo>
                  <a:cubicBezTo>
                    <a:pt x="3086" y="6906"/>
                    <a:pt x="3086" y="8030"/>
                    <a:pt x="3086" y="9181"/>
                  </a:cubicBezTo>
                  <a:cubicBezTo>
                    <a:pt x="3086" y="10332"/>
                    <a:pt x="3086" y="11509"/>
                    <a:pt x="3600" y="12433"/>
                  </a:cubicBezTo>
                  <a:cubicBezTo>
                    <a:pt x="4114" y="13356"/>
                    <a:pt x="5143" y="14025"/>
                    <a:pt x="6171" y="14748"/>
                  </a:cubicBezTo>
                  <a:cubicBezTo>
                    <a:pt x="7200" y="15471"/>
                    <a:pt x="8229" y="16247"/>
                    <a:pt x="9257" y="16970"/>
                  </a:cubicBezTo>
                  <a:cubicBezTo>
                    <a:pt x="10286" y="17692"/>
                    <a:pt x="11314" y="18361"/>
                    <a:pt x="12857" y="18964"/>
                  </a:cubicBezTo>
                  <a:cubicBezTo>
                    <a:pt x="14400" y="19566"/>
                    <a:pt x="16457" y="20101"/>
                    <a:pt x="18000" y="20529"/>
                  </a:cubicBezTo>
                  <a:cubicBezTo>
                    <a:pt x="19543" y="20958"/>
                    <a:pt x="20571" y="212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4626381" y="1891770"/>
              <a:ext cx="635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2160" y="7855"/>
                    <a:pt x="4320" y="15709"/>
                    <a:pt x="7920" y="18655"/>
                  </a:cubicBezTo>
                  <a:cubicBezTo>
                    <a:pt x="11520" y="21600"/>
                    <a:pt x="1656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4677181" y="1853670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4402414" y="722239"/>
              <a:ext cx="103318" cy="36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55" fill="norm" stroke="1" extrusionOk="0">
                  <a:moveTo>
                    <a:pt x="19791" y="14675"/>
                  </a:moveTo>
                  <a:cubicBezTo>
                    <a:pt x="19791" y="14051"/>
                    <a:pt x="19791" y="13426"/>
                    <a:pt x="18927" y="12927"/>
                  </a:cubicBezTo>
                  <a:cubicBezTo>
                    <a:pt x="18063" y="12428"/>
                    <a:pt x="16335" y="12053"/>
                    <a:pt x="14391" y="11803"/>
                  </a:cubicBezTo>
                  <a:cubicBezTo>
                    <a:pt x="12447" y="11554"/>
                    <a:pt x="10287" y="11429"/>
                    <a:pt x="7695" y="12677"/>
                  </a:cubicBezTo>
                  <a:cubicBezTo>
                    <a:pt x="5103" y="13926"/>
                    <a:pt x="2079" y="16548"/>
                    <a:pt x="783" y="18296"/>
                  </a:cubicBezTo>
                  <a:cubicBezTo>
                    <a:pt x="-513" y="20044"/>
                    <a:pt x="-81" y="20918"/>
                    <a:pt x="1215" y="21230"/>
                  </a:cubicBezTo>
                  <a:cubicBezTo>
                    <a:pt x="2511" y="21542"/>
                    <a:pt x="4671" y="21292"/>
                    <a:pt x="6831" y="20231"/>
                  </a:cubicBezTo>
                  <a:cubicBezTo>
                    <a:pt x="8991" y="19170"/>
                    <a:pt x="11151" y="17297"/>
                    <a:pt x="12447" y="14300"/>
                  </a:cubicBezTo>
                  <a:cubicBezTo>
                    <a:pt x="13743" y="11304"/>
                    <a:pt x="14175" y="7184"/>
                    <a:pt x="14391" y="4811"/>
                  </a:cubicBezTo>
                  <a:cubicBezTo>
                    <a:pt x="14607" y="2439"/>
                    <a:pt x="14607" y="1815"/>
                    <a:pt x="14391" y="1191"/>
                  </a:cubicBezTo>
                  <a:cubicBezTo>
                    <a:pt x="14175" y="566"/>
                    <a:pt x="13743" y="-58"/>
                    <a:pt x="13311" y="4"/>
                  </a:cubicBezTo>
                  <a:cubicBezTo>
                    <a:pt x="12879" y="67"/>
                    <a:pt x="12447" y="816"/>
                    <a:pt x="12879" y="3313"/>
                  </a:cubicBezTo>
                  <a:cubicBezTo>
                    <a:pt x="13311" y="5810"/>
                    <a:pt x="14607" y="10055"/>
                    <a:pt x="16119" y="12865"/>
                  </a:cubicBezTo>
                  <a:cubicBezTo>
                    <a:pt x="17631" y="15674"/>
                    <a:pt x="19359" y="17047"/>
                    <a:pt x="21087" y="18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4537481" y="1059920"/>
              <a:ext cx="127001" cy="13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07" fill="norm" stroke="1" extrusionOk="0">
                  <a:moveTo>
                    <a:pt x="0" y="0"/>
                  </a:moveTo>
                  <a:cubicBezTo>
                    <a:pt x="1771" y="0"/>
                    <a:pt x="3541" y="0"/>
                    <a:pt x="4780" y="1329"/>
                  </a:cubicBezTo>
                  <a:cubicBezTo>
                    <a:pt x="6020" y="2658"/>
                    <a:pt x="6728" y="5317"/>
                    <a:pt x="6020" y="7975"/>
                  </a:cubicBezTo>
                  <a:cubicBezTo>
                    <a:pt x="5312" y="10634"/>
                    <a:pt x="3187" y="13292"/>
                    <a:pt x="1771" y="15618"/>
                  </a:cubicBezTo>
                  <a:cubicBezTo>
                    <a:pt x="354" y="17945"/>
                    <a:pt x="-354" y="19938"/>
                    <a:pt x="177" y="20769"/>
                  </a:cubicBezTo>
                  <a:cubicBezTo>
                    <a:pt x="708" y="21600"/>
                    <a:pt x="2479" y="21268"/>
                    <a:pt x="6197" y="19606"/>
                  </a:cubicBezTo>
                  <a:cubicBezTo>
                    <a:pt x="9915" y="17945"/>
                    <a:pt x="15580" y="14954"/>
                    <a:pt x="21246" y="11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3648481" y="555006"/>
              <a:ext cx="146051" cy="23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939" y="16208"/>
                    <a:pt x="1878" y="10906"/>
                    <a:pt x="2817" y="7568"/>
                  </a:cubicBezTo>
                  <a:cubicBezTo>
                    <a:pt x="3757" y="4230"/>
                    <a:pt x="4696" y="2855"/>
                    <a:pt x="5635" y="1775"/>
                  </a:cubicBezTo>
                  <a:cubicBezTo>
                    <a:pt x="6574" y="695"/>
                    <a:pt x="7513" y="-90"/>
                    <a:pt x="8609" y="8"/>
                  </a:cubicBezTo>
                  <a:cubicBezTo>
                    <a:pt x="9704" y="106"/>
                    <a:pt x="10957" y="1088"/>
                    <a:pt x="12522" y="3445"/>
                  </a:cubicBezTo>
                  <a:cubicBezTo>
                    <a:pt x="14087" y="5801"/>
                    <a:pt x="15965" y="9532"/>
                    <a:pt x="17530" y="12575"/>
                  </a:cubicBezTo>
                  <a:cubicBezTo>
                    <a:pt x="19096" y="15619"/>
                    <a:pt x="20348" y="17975"/>
                    <a:pt x="21600" y="2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711981" y="672570"/>
              <a:ext cx="56510" cy="130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84" fill="norm" stroke="1" extrusionOk="0">
                  <a:moveTo>
                    <a:pt x="0" y="0"/>
                  </a:moveTo>
                  <a:cubicBezTo>
                    <a:pt x="2400" y="1117"/>
                    <a:pt x="4800" y="2233"/>
                    <a:pt x="6400" y="3402"/>
                  </a:cubicBezTo>
                  <a:cubicBezTo>
                    <a:pt x="8000" y="4571"/>
                    <a:pt x="8800" y="5793"/>
                    <a:pt x="9200" y="7101"/>
                  </a:cubicBezTo>
                  <a:cubicBezTo>
                    <a:pt x="9600" y="8410"/>
                    <a:pt x="9600" y="9805"/>
                    <a:pt x="10000" y="11166"/>
                  </a:cubicBezTo>
                  <a:cubicBezTo>
                    <a:pt x="10400" y="12527"/>
                    <a:pt x="11200" y="13853"/>
                    <a:pt x="12000" y="15127"/>
                  </a:cubicBezTo>
                  <a:cubicBezTo>
                    <a:pt x="12800" y="16401"/>
                    <a:pt x="13600" y="17622"/>
                    <a:pt x="15200" y="18634"/>
                  </a:cubicBezTo>
                  <a:cubicBezTo>
                    <a:pt x="16800" y="19646"/>
                    <a:pt x="19200" y="20448"/>
                    <a:pt x="20400" y="20937"/>
                  </a:cubicBezTo>
                  <a:cubicBezTo>
                    <a:pt x="21600" y="21426"/>
                    <a:pt x="21600" y="21600"/>
                    <a:pt x="20800" y="21583"/>
                  </a:cubicBezTo>
                  <a:cubicBezTo>
                    <a:pt x="20000" y="21565"/>
                    <a:pt x="18400" y="21356"/>
                    <a:pt x="16800" y="21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3654831" y="1879070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400" y="8640"/>
                    <a:pt x="10800" y="17280"/>
                    <a:pt x="14400" y="19440"/>
                  </a:cubicBezTo>
                  <a:cubicBezTo>
                    <a:pt x="18000" y="21600"/>
                    <a:pt x="1980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724681" y="1847320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5400"/>
                    <a:pt x="8000" y="10800"/>
                    <a:pt x="4400" y="14400"/>
                  </a:cubicBezTo>
                  <a:cubicBezTo>
                    <a:pt x="800" y="18000"/>
                    <a:pt x="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3482162" y="1099938"/>
              <a:ext cx="191720" cy="507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97" fill="norm" stroke="1" extrusionOk="0">
                  <a:moveTo>
                    <a:pt x="14378" y="14053"/>
                  </a:moveTo>
                  <a:cubicBezTo>
                    <a:pt x="11055" y="13698"/>
                    <a:pt x="7732" y="13342"/>
                    <a:pt x="5477" y="13609"/>
                  </a:cubicBezTo>
                  <a:cubicBezTo>
                    <a:pt x="3222" y="13875"/>
                    <a:pt x="2035" y="14764"/>
                    <a:pt x="1204" y="16053"/>
                  </a:cubicBezTo>
                  <a:cubicBezTo>
                    <a:pt x="374" y="17342"/>
                    <a:pt x="-101" y="19031"/>
                    <a:pt x="18" y="20053"/>
                  </a:cubicBezTo>
                  <a:cubicBezTo>
                    <a:pt x="136" y="21075"/>
                    <a:pt x="848" y="21431"/>
                    <a:pt x="2510" y="21253"/>
                  </a:cubicBezTo>
                  <a:cubicBezTo>
                    <a:pt x="4172" y="21075"/>
                    <a:pt x="6783" y="20364"/>
                    <a:pt x="8681" y="18498"/>
                  </a:cubicBezTo>
                  <a:cubicBezTo>
                    <a:pt x="10580" y="16631"/>
                    <a:pt x="11767" y="13609"/>
                    <a:pt x="12242" y="10675"/>
                  </a:cubicBezTo>
                  <a:cubicBezTo>
                    <a:pt x="12717" y="7742"/>
                    <a:pt x="12479" y="4898"/>
                    <a:pt x="12004" y="3031"/>
                  </a:cubicBezTo>
                  <a:cubicBezTo>
                    <a:pt x="11530" y="1164"/>
                    <a:pt x="10818" y="275"/>
                    <a:pt x="10343" y="53"/>
                  </a:cubicBezTo>
                  <a:cubicBezTo>
                    <a:pt x="9868" y="-169"/>
                    <a:pt x="9631" y="275"/>
                    <a:pt x="10106" y="2053"/>
                  </a:cubicBezTo>
                  <a:cubicBezTo>
                    <a:pt x="10580" y="3831"/>
                    <a:pt x="11767" y="6942"/>
                    <a:pt x="13785" y="9431"/>
                  </a:cubicBezTo>
                  <a:cubicBezTo>
                    <a:pt x="15802" y="11920"/>
                    <a:pt x="18651" y="13787"/>
                    <a:pt x="21499" y="15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7286524" y="321204"/>
              <a:ext cx="203708" cy="55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97" fill="norm" stroke="1" extrusionOk="0">
                  <a:moveTo>
                    <a:pt x="15419" y="14427"/>
                  </a:moveTo>
                  <a:cubicBezTo>
                    <a:pt x="15419" y="14015"/>
                    <a:pt x="15419" y="13603"/>
                    <a:pt x="14417" y="13150"/>
                  </a:cubicBezTo>
                  <a:cubicBezTo>
                    <a:pt x="13415" y="12696"/>
                    <a:pt x="11410" y="12202"/>
                    <a:pt x="8961" y="12614"/>
                  </a:cubicBezTo>
                  <a:cubicBezTo>
                    <a:pt x="6511" y="13026"/>
                    <a:pt x="3617" y="14345"/>
                    <a:pt x="1946" y="15788"/>
                  </a:cubicBezTo>
                  <a:cubicBezTo>
                    <a:pt x="276" y="17231"/>
                    <a:pt x="-169" y="18797"/>
                    <a:pt x="54" y="19786"/>
                  </a:cubicBezTo>
                  <a:cubicBezTo>
                    <a:pt x="276" y="20776"/>
                    <a:pt x="1167" y="21188"/>
                    <a:pt x="2280" y="21394"/>
                  </a:cubicBezTo>
                  <a:cubicBezTo>
                    <a:pt x="3394" y="21600"/>
                    <a:pt x="4730" y="21600"/>
                    <a:pt x="7179" y="20405"/>
                  </a:cubicBezTo>
                  <a:cubicBezTo>
                    <a:pt x="9629" y="19209"/>
                    <a:pt x="13192" y="16818"/>
                    <a:pt x="15196" y="14180"/>
                  </a:cubicBezTo>
                  <a:cubicBezTo>
                    <a:pt x="17200" y="11542"/>
                    <a:pt x="17645" y="8656"/>
                    <a:pt x="17757" y="6389"/>
                  </a:cubicBezTo>
                  <a:cubicBezTo>
                    <a:pt x="17868" y="4122"/>
                    <a:pt x="17645" y="2473"/>
                    <a:pt x="17311" y="1443"/>
                  </a:cubicBezTo>
                  <a:cubicBezTo>
                    <a:pt x="16977" y="412"/>
                    <a:pt x="16532" y="0"/>
                    <a:pt x="16198" y="0"/>
                  </a:cubicBezTo>
                  <a:cubicBezTo>
                    <a:pt x="15864" y="0"/>
                    <a:pt x="15641" y="412"/>
                    <a:pt x="15753" y="2185"/>
                  </a:cubicBezTo>
                  <a:cubicBezTo>
                    <a:pt x="15864" y="3957"/>
                    <a:pt x="16309" y="7090"/>
                    <a:pt x="17311" y="9976"/>
                  </a:cubicBezTo>
                  <a:cubicBezTo>
                    <a:pt x="18313" y="12861"/>
                    <a:pt x="19872" y="15499"/>
                    <a:pt x="21431" y="18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7863743" y="526520"/>
              <a:ext cx="24243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20769" y="0"/>
                  </a:moveTo>
                  <a:cubicBezTo>
                    <a:pt x="16859" y="3114"/>
                    <a:pt x="12949" y="6227"/>
                    <a:pt x="9504" y="9146"/>
                  </a:cubicBezTo>
                  <a:cubicBezTo>
                    <a:pt x="6059" y="12065"/>
                    <a:pt x="3080" y="14789"/>
                    <a:pt x="1497" y="16638"/>
                  </a:cubicBezTo>
                  <a:cubicBezTo>
                    <a:pt x="-86" y="18486"/>
                    <a:pt x="-272" y="19459"/>
                    <a:pt x="287" y="19946"/>
                  </a:cubicBezTo>
                  <a:cubicBezTo>
                    <a:pt x="845" y="20432"/>
                    <a:pt x="2149" y="20432"/>
                    <a:pt x="5780" y="20627"/>
                  </a:cubicBezTo>
                  <a:cubicBezTo>
                    <a:pt x="9411" y="20822"/>
                    <a:pt x="15369" y="21211"/>
                    <a:pt x="213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928381" y="850370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8506231" y="566737"/>
              <a:ext cx="241301" cy="21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7412"/>
                  </a:moveTo>
                  <a:cubicBezTo>
                    <a:pt x="0" y="5929"/>
                    <a:pt x="0" y="4447"/>
                    <a:pt x="284" y="4765"/>
                  </a:cubicBezTo>
                  <a:cubicBezTo>
                    <a:pt x="568" y="5082"/>
                    <a:pt x="1137" y="7200"/>
                    <a:pt x="1516" y="9953"/>
                  </a:cubicBezTo>
                  <a:cubicBezTo>
                    <a:pt x="1895" y="12706"/>
                    <a:pt x="2084" y="16094"/>
                    <a:pt x="2179" y="18318"/>
                  </a:cubicBezTo>
                  <a:cubicBezTo>
                    <a:pt x="2274" y="20541"/>
                    <a:pt x="2274" y="21600"/>
                    <a:pt x="2179" y="21494"/>
                  </a:cubicBezTo>
                  <a:cubicBezTo>
                    <a:pt x="2084" y="21388"/>
                    <a:pt x="1895" y="20118"/>
                    <a:pt x="1895" y="17259"/>
                  </a:cubicBezTo>
                  <a:cubicBezTo>
                    <a:pt x="1895" y="14400"/>
                    <a:pt x="2084" y="9953"/>
                    <a:pt x="2463" y="7094"/>
                  </a:cubicBezTo>
                  <a:cubicBezTo>
                    <a:pt x="2842" y="4235"/>
                    <a:pt x="3411" y="2965"/>
                    <a:pt x="4074" y="2647"/>
                  </a:cubicBezTo>
                  <a:cubicBezTo>
                    <a:pt x="4737" y="2329"/>
                    <a:pt x="5495" y="2965"/>
                    <a:pt x="6253" y="4447"/>
                  </a:cubicBezTo>
                  <a:cubicBezTo>
                    <a:pt x="7011" y="5929"/>
                    <a:pt x="7768" y="8259"/>
                    <a:pt x="8432" y="10376"/>
                  </a:cubicBezTo>
                  <a:cubicBezTo>
                    <a:pt x="9095" y="12494"/>
                    <a:pt x="9663" y="14400"/>
                    <a:pt x="9947" y="14612"/>
                  </a:cubicBezTo>
                  <a:cubicBezTo>
                    <a:pt x="10232" y="14824"/>
                    <a:pt x="10232" y="13341"/>
                    <a:pt x="10516" y="10906"/>
                  </a:cubicBezTo>
                  <a:cubicBezTo>
                    <a:pt x="10800" y="8471"/>
                    <a:pt x="11368" y="5082"/>
                    <a:pt x="11937" y="2965"/>
                  </a:cubicBezTo>
                  <a:cubicBezTo>
                    <a:pt x="12505" y="847"/>
                    <a:pt x="13074" y="0"/>
                    <a:pt x="13737" y="0"/>
                  </a:cubicBezTo>
                  <a:cubicBezTo>
                    <a:pt x="14400" y="0"/>
                    <a:pt x="15158" y="847"/>
                    <a:pt x="16105" y="3600"/>
                  </a:cubicBezTo>
                  <a:cubicBezTo>
                    <a:pt x="17053" y="6353"/>
                    <a:pt x="18189" y="11012"/>
                    <a:pt x="19137" y="13659"/>
                  </a:cubicBezTo>
                  <a:cubicBezTo>
                    <a:pt x="20084" y="16306"/>
                    <a:pt x="20842" y="16941"/>
                    <a:pt x="21600" y="17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8739464" y="585402"/>
              <a:ext cx="128718" cy="146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066" fill="norm" stroke="1" extrusionOk="0">
                  <a:moveTo>
                    <a:pt x="8644" y="15266"/>
                  </a:moveTo>
                  <a:cubicBezTo>
                    <a:pt x="9689" y="11312"/>
                    <a:pt x="10734" y="7357"/>
                    <a:pt x="11083" y="4619"/>
                  </a:cubicBezTo>
                  <a:cubicBezTo>
                    <a:pt x="11431" y="1881"/>
                    <a:pt x="11083" y="359"/>
                    <a:pt x="10212" y="55"/>
                  </a:cubicBezTo>
                  <a:cubicBezTo>
                    <a:pt x="9341" y="-249"/>
                    <a:pt x="7947" y="664"/>
                    <a:pt x="6031" y="3706"/>
                  </a:cubicBezTo>
                  <a:cubicBezTo>
                    <a:pt x="4115" y="6748"/>
                    <a:pt x="1676" y="11920"/>
                    <a:pt x="631" y="15266"/>
                  </a:cubicBezTo>
                  <a:cubicBezTo>
                    <a:pt x="-414" y="18613"/>
                    <a:pt x="-66" y="20134"/>
                    <a:pt x="980" y="20743"/>
                  </a:cubicBezTo>
                  <a:cubicBezTo>
                    <a:pt x="2025" y="21351"/>
                    <a:pt x="3767" y="21047"/>
                    <a:pt x="5160" y="20286"/>
                  </a:cubicBezTo>
                  <a:cubicBezTo>
                    <a:pt x="6554" y="19526"/>
                    <a:pt x="7599" y="18309"/>
                    <a:pt x="8818" y="17092"/>
                  </a:cubicBezTo>
                  <a:cubicBezTo>
                    <a:pt x="10038" y="15875"/>
                    <a:pt x="11431" y="14658"/>
                    <a:pt x="12651" y="14658"/>
                  </a:cubicBezTo>
                  <a:cubicBezTo>
                    <a:pt x="13870" y="14658"/>
                    <a:pt x="14915" y="15875"/>
                    <a:pt x="16309" y="16636"/>
                  </a:cubicBezTo>
                  <a:cubicBezTo>
                    <a:pt x="17702" y="17396"/>
                    <a:pt x="19444" y="17700"/>
                    <a:pt x="21186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8855481" y="621770"/>
              <a:ext cx="158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36" y="5400"/>
                    <a:pt x="12672" y="10800"/>
                    <a:pt x="16272" y="14400"/>
                  </a:cubicBezTo>
                  <a:cubicBezTo>
                    <a:pt x="19872" y="18000"/>
                    <a:pt x="20736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8899931" y="583670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0"/>
                    <a:pt x="16200" y="0"/>
                    <a:pt x="12600" y="3600"/>
                  </a:cubicBezTo>
                  <a:cubicBezTo>
                    <a:pt x="9000" y="7200"/>
                    <a:pt x="45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9219532" y="384994"/>
              <a:ext cx="150300" cy="41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75" fill="norm" stroke="1" extrusionOk="0">
                  <a:moveTo>
                    <a:pt x="21302" y="2397"/>
                  </a:moveTo>
                  <a:cubicBezTo>
                    <a:pt x="20102" y="1629"/>
                    <a:pt x="18902" y="862"/>
                    <a:pt x="17552" y="423"/>
                  </a:cubicBezTo>
                  <a:cubicBezTo>
                    <a:pt x="16202" y="-15"/>
                    <a:pt x="14702" y="-125"/>
                    <a:pt x="13352" y="149"/>
                  </a:cubicBezTo>
                  <a:cubicBezTo>
                    <a:pt x="12002" y="423"/>
                    <a:pt x="10802" y="1081"/>
                    <a:pt x="8552" y="2945"/>
                  </a:cubicBezTo>
                  <a:cubicBezTo>
                    <a:pt x="6302" y="4809"/>
                    <a:pt x="3002" y="7879"/>
                    <a:pt x="1352" y="10949"/>
                  </a:cubicBezTo>
                  <a:cubicBezTo>
                    <a:pt x="-298" y="14019"/>
                    <a:pt x="-298" y="17089"/>
                    <a:pt x="602" y="18844"/>
                  </a:cubicBezTo>
                  <a:cubicBezTo>
                    <a:pt x="1502" y="20598"/>
                    <a:pt x="3302" y="21036"/>
                    <a:pt x="5102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9333848" y="447899"/>
              <a:ext cx="154517" cy="36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9233" y="12129"/>
                  </a:moveTo>
                  <a:cubicBezTo>
                    <a:pt x="16274" y="11130"/>
                    <a:pt x="13315" y="10131"/>
                    <a:pt x="10504" y="9819"/>
                  </a:cubicBezTo>
                  <a:cubicBezTo>
                    <a:pt x="7693" y="9507"/>
                    <a:pt x="5030" y="9881"/>
                    <a:pt x="3107" y="11442"/>
                  </a:cubicBezTo>
                  <a:cubicBezTo>
                    <a:pt x="1184" y="13003"/>
                    <a:pt x="0" y="15750"/>
                    <a:pt x="0" y="17498"/>
                  </a:cubicBezTo>
                  <a:cubicBezTo>
                    <a:pt x="0" y="19246"/>
                    <a:pt x="1184" y="19995"/>
                    <a:pt x="3551" y="19995"/>
                  </a:cubicBezTo>
                  <a:cubicBezTo>
                    <a:pt x="5918" y="19995"/>
                    <a:pt x="9468" y="19246"/>
                    <a:pt x="12575" y="16561"/>
                  </a:cubicBezTo>
                  <a:cubicBezTo>
                    <a:pt x="15682" y="13877"/>
                    <a:pt x="18345" y="9257"/>
                    <a:pt x="19825" y="6448"/>
                  </a:cubicBezTo>
                  <a:cubicBezTo>
                    <a:pt x="21304" y="3639"/>
                    <a:pt x="21600" y="2640"/>
                    <a:pt x="21600" y="1766"/>
                  </a:cubicBezTo>
                  <a:cubicBezTo>
                    <a:pt x="21600" y="892"/>
                    <a:pt x="21304" y="143"/>
                    <a:pt x="20564" y="18"/>
                  </a:cubicBezTo>
                  <a:cubicBezTo>
                    <a:pt x="19825" y="-107"/>
                    <a:pt x="18641" y="392"/>
                    <a:pt x="17605" y="2328"/>
                  </a:cubicBezTo>
                  <a:cubicBezTo>
                    <a:pt x="16570" y="4263"/>
                    <a:pt x="15682" y="7634"/>
                    <a:pt x="15386" y="10818"/>
                  </a:cubicBezTo>
                  <a:cubicBezTo>
                    <a:pt x="15090" y="14002"/>
                    <a:pt x="15386" y="16998"/>
                    <a:pt x="16274" y="18746"/>
                  </a:cubicBezTo>
                  <a:cubicBezTo>
                    <a:pt x="17162" y="20494"/>
                    <a:pt x="18641" y="20994"/>
                    <a:pt x="2012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585731" y="75512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9706381" y="856720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0021001" y="429154"/>
              <a:ext cx="186305" cy="45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89" fill="norm" stroke="1" extrusionOk="0">
                  <a:moveTo>
                    <a:pt x="19261" y="15628"/>
                  </a:moveTo>
                  <a:cubicBezTo>
                    <a:pt x="18775" y="15130"/>
                    <a:pt x="18290" y="14632"/>
                    <a:pt x="17441" y="14334"/>
                  </a:cubicBezTo>
                  <a:cubicBezTo>
                    <a:pt x="16591" y="14035"/>
                    <a:pt x="15378" y="13935"/>
                    <a:pt x="12708" y="14383"/>
                  </a:cubicBezTo>
                  <a:cubicBezTo>
                    <a:pt x="10038" y="14831"/>
                    <a:pt x="5912" y="15827"/>
                    <a:pt x="3485" y="16872"/>
                  </a:cubicBezTo>
                  <a:cubicBezTo>
                    <a:pt x="1058" y="17917"/>
                    <a:pt x="330" y="19012"/>
                    <a:pt x="88" y="19808"/>
                  </a:cubicBezTo>
                  <a:cubicBezTo>
                    <a:pt x="-155" y="20605"/>
                    <a:pt x="88" y="21102"/>
                    <a:pt x="1058" y="21351"/>
                  </a:cubicBezTo>
                  <a:cubicBezTo>
                    <a:pt x="2029" y="21600"/>
                    <a:pt x="3728" y="21600"/>
                    <a:pt x="6034" y="20605"/>
                  </a:cubicBezTo>
                  <a:cubicBezTo>
                    <a:pt x="8339" y="19609"/>
                    <a:pt x="11252" y="17618"/>
                    <a:pt x="13679" y="15080"/>
                  </a:cubicBezTo>
                  <a:cubicBezTo>
                    <a:pt x="16106" y="12542"/>
                    <a:pt x="18047" y="9456"/>
                    <a:pt x="19261" y="7018"/>
                  </a:cubicBezTo>
                  <a:cubicBezTo>
                    <a:pt x="20474" y="4579"/>
                    <a:pt x="20960" y="2787"/>
                    <a:pt x="21202" y="1642"/>
                  </a:cubicBezTo>
                  <a:cubicBezTo>
                    <a:pt x="21445" y="498"/>
                    <a:pt x="21445" y="0"/>
                    <a:pt x="20960" y="0"/>
                  </a:cubicBezTo>
                  <a:cubicBezTo>
                    <a:pt x="20474" y="0"/>
                    <a:pt x="19503" y="498"/>
                    <a:pt x="18533" y="1941"/>
                  </a:cubicBezTo>
                  <a:cubicBezTo>
                    <a:pt x="17562" y="3384"/>
                    <a:pt x="16591" y="5773"/>
                    <a:pt x="16591" y="8859"/>
                  </a:cubicBezTo>
                  <a:cubicBezTo>
                    <a:pt x="16591" y="11945"/>
                    <a:pt x="17562" y="15727"/>
                    <a:pt x="18533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0255801" y="753179"/>
              <a:ext cx="161781" cy="19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29" fill="norm" stroke="1" extrusionOk="0">
                  <a:moveTo>
                    <a:pt x="2889" y="3737"/>
                  </a:moveTo>
                  <a:cubicBezTo>
                    <a:pt x="3443" y="2329"/>
                    <a:pt x="3997" y="920"/>
                    <a:pt x="4966" y="333"/>
                  </a:cubicBezTo>
                  <a:cubicBezTo>
                    <a:pt x="5935" y="-254"/>
                    <a:pt x="7320" y="-19"/>
                    <a:pt x="8289" y="685"/>
                  </a:cubicBezTo>
                  <a:cubicBezTo>
                    <a:pt x="9258" y="1389"/>
                    <a:pt x="9812" y="2563"/>
                    <a:pt x="8981" y="5029"/>
                  </a:cubicBezTo>
                  <a:cubicBezTo>
                    <a:pt x="8151" y="7494"/>
                    <a:pt x="5935" y="11250"/>
                    <a:pt x="4412" y="13598"/>
                  </a:cubicBezTo>
                  <a:cubicBezTo>
                    <a:pt x="2889" y="15946"/>
                    <a:pt x="2058" y="16885"/>
                    <a:pt x="1228" y="17942"/>
                  </a:cubicBezTo>
                  <a:cubicBezTo>
                    <a:pt x="397" y="18998"/>
                    <a:pt x="-434" y="20172"/>
                    <a:pt x="258" y="20759"/>
                  </a:cubicBezTo>
                  <a:cubicBezTo>
                    <a:pt x="951" y="21346"/>
                    <a:pt x="3166" y="21346"/>
                    <a:pt x="6904" y="19937"/>
                  </a:cubicBezTo>
                  <a:cubicBezTo>
                    <a:pt x="10643" y="18529"/>
                    <a:pt x="15904" y="15711"/>
                    <a:pt x="21166" y="12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0474731" y="450320"/>
              <a:ext cx="83184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1" h="21600" fill="norm" stroke="1" extrusionOk="0">
                  <a:moveTo>
                    <a:pt x="6171" y="0"/>
                  </a:moveTo>
                  <a:cubicBezTo>
                    <a:pt x="10286" y="1777"/>
                    <a:pt x="14400" y="3553"/>
                    <a:pt x="17229" y="5797"/>
                  </a:cubicBezTo>
                  <a:cubicBezTo>
                    <a:pt x="20057" y="8042"/>
                    <a:pt x="21600" y="10753"/>
                    <a:pt x="18514" y="13465"/>
                  </a:cubicBezTo>
                  <a:cubicBezTo>
                    <a:pt x="15429" y="16177"/>
                    <a:pt x="7714" y="188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7280681" y="1282170"/>
              <a:ext cx="274433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0" y="21600"/>
                  </a:moveTo>
                  <a:cubicBezTo>
                    <a:pt x="500" y="20945"/>
                    <a:pt x="999" y="20291"/>
                    <a:pt x="1549" y="19636"/>
                  </a:cubicBezTo>
                  <a:cubicBezTo>
                    <a:pt x="2098" y="18982"/>
                    <a:pt x="2698" y="18327"/>
                    <a:pt x="3297" y="17836"/>
                  </a:cubicBezTo>
                  <a:cubicBezTo>
                    <a:pt x="3897" y="17345"/>
                    <a:pt x="4497" y="17018"/>
                    <a:pt x="5063" y="16527"/>
                  </a:cubicBezTo>
                  <a:cubicBezTo>
                    <a:pt x="5629" y="16036"/>
                    <a:pt x="6162" y="15382"/>
                    <a:pt x="6745" y="14727"/>
                  </a:cubicBezTo>
                  <a:cubicBezTo>
                    <a:pt x="7328" y="14073"/>
                    <a:pt x="7961" y="13418"/>
                    <a:pt x="8593" y="12764"/>
                  </a:cubicBezTo>
                  <a:cubicBezTo>
                    <a:pt x="9226" y="12109"/>
                    <a:pt x="9859" y="11455"/>
                    <a:pt x="10492" y="10800"/>
                  </a:cubicBezTo>
                  <a:cubicBezTo>
                    <a:pt x="11125" y="10145"/>
                    <a:pt x="11758" y="9491"/>
                    <a:pt x="12399" y="9000"/>
                  </a:cubicBezTo>
                  <a:cubicBezTo>
                    <a:pt x="13040" y="8509"/>
                    <a:pt x="13689" y="8182"/>
                    <a:pt x="14306" y="7855"/>
                  </a:cubicBezTo>
                  <a:cubicBezTo>
                    <a:pt x="14922" y="7527"/>
                    <a:pt x="15505" y="7200"/>
                    <a:pt x="16121" y="6873"/>
                  </a:cubicBezTo>
                  <a:cubicBezTo>
                    <a:pt x="16737" y="6545"/>
                    <a:pt x="17387" y="6218"/>
                    <a:pt x="18003" y="5891"/>
                  </a:cubicBezTo>
                  <a:cubicBezTo>
                    <a:pt x="18619" y="5564"/>
                    <a:pt x="19202" y="5236"/>
                    <a:pt x="19768" y="4745"/>
                  </a:cubicBezTo>
                  <a:cubicBezTo>
                    <a:pt x="20334" y="4255"/>
                    <a:pt x="20884" y="3600"/>
                    <a:pt x="21200" y="2945"/>
                  </a:cubicBezTo>
                  <a:cubicBezTo>
                    <a:pt x="21517" y="2291"/>
                    <a:pt x="21600" y="1636"/>
                    <a:pt x="21592" y="1145"/>
                  </a:cubicBezTo>
                  <a:cubicBezTo>
                    <a:pt x="21583" y="655"/>
                    <a:pt x="21483" y="327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020331" y="1561570"/>
              <a:ext cx="281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9" y="15840"/>
                    <a:pt x="1138" y="10080"/>
                    <a:pt x="1690" y="7200"/>
                  </a:cubicBezTo>
                  <a:cubicBezTo>
                    <a:pt x="2243" y="4320"/>
                    <a:pt x="2779" y="4320"/>
                    <a:pt x="3356" y="3600"/>
                  </a:cubicBezTo>
                  <a:cubicBezTo>
                    <a:pt x="3933" y="2880"/>
                    <a:pt x="4551" y="1440"/>
                    <a:pt x="5103" y="720"/>
                  </a:cubicBezTo>
                  <a:cubicBezTo>
                    <a:pt x="5656" y="0"/>
                    <a:pt x="6144" y="0"/>
                    <a:pt x="6639" y="0"/>
                  </a:cubicBezTo>
                  <a:cubicBezTo>
                    <a:pt x="7135" y="0"/>
                    <a:pt x="7639" y="0"/>
                    <a:pt x="8191" y="0"/>
                  </a:cubicBezTo>
                  <a:cubicBezTo>
                    <a:pt x="8744" y="0"/>
                    <a:pt x="9345" y="0"/>
                    <a:pt x="10093" y="0"/>
                  </a:cubicBezTo>
                  <a:cubicBezTo>
                    <a:pt x="10841" y="0"/>
                    <a:pt x="11735" y="0"/>
                    <a:pt x="12507" y="0"/>
                  </a:cubicBezTo>
                  <a:cubicBezTo>
                    <a:pt x="13279" y="0"/>
                    <a:pt x="13929" y="0"/>
                    <a:pt x="14571" y="0"/>
                  </a:cubicBezTo>
                  <a:cubicBezTo>
                    <a:pt x="15213" y="0"/>
                    <a:pt x="15847" y="0"/>
                    <a:pt x="16602" y="0"/>
                  </a:cubicBezTo>
                  <a:cubicBezTo>
                    <a:pt x="17358" y="0"/>
                    <a:pt x="18236" y="0"/>
                    <a:pt x="19089" y="2880"/>
                  </a:cubicBezTo>
                  <a:cubicBezTo>
                    <a:pt x="19942" y="5760"/>
                    <a:pt x="20771" y="1152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0" y="4676646"/>
              <a:ext cx="384582" cy="51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292" fill="norm" stroke="1" extrusionOk="0">
                  <a:moveTo>
                    <a:pt x="15694" y="2760"/>
                  </a:moveTo>
                  <a:cubicBezTo>
                    <a:pt x="14638" y="1791"/>
                    <a:pt x="13581" y="821"/>
                    <a:pt x="12701" y="336"/>
                  </a:cubicBezTo>
                  <a:cubicBezTo>
                    <a:pt x="11820" y="-149"/>
                    <a:pt x="11116" y="-149"/>
                    <a:pt x="9707" y="600"/>
                  </a:cubicBezTo>
                  <a:cubicBezTo>
                    <a:pt x="8299" y="1350"/>
                    <a:pt x="6186" y="2849"/>
                    <a:pt x="4366" y="4832"/>
                  </a:cubicBezTo>
                  <a:cubicBezTo>
                    <a:pt x="2546" y="6816"/>
                    <a:pt x="1020" y="9284"/>
                    <a:pt x="375" y="11621"/>
                  </a:cubicBezTo>
                  <a:cubicBezTo>
                    <a:pt x="-271" y="13957"/>
                    <a:pt x="-36" y="16161"/>
                    <a:pt x="727" y="17748"/>
                  </a:cubicBezTo>
                  <a:cubicBezTo>
                    <a:pt x="1490" y="19335"/>
                    <a:pt x="2781" y="20305"/>
                    <a:pt x="4190" y="20834"/>
                  </a:cubicBezTo>
                  <a:cubicBezTo>
                    <a:pt x="5599" y="21363"/>
                    <a:pt x="7125" y="21451"/>
                    <a:pt x="8533" y="21010"/>
                  </a:cubicBezTo>
                  <a:cubicBezTo>
                    <a:pt x="9942" y="20569"/>
                    <a:pt x="11233" y="19600"/>
                    <a:pt x="12172" y="18718"/>
                  </a:cubicBezTo>
                  <a:cubicBezTo>
                    <a:pt x="13112" y="17836"/>
                    <a:pt x="13699" y="17043"/>
                    <a:pt x="13992" y="16249"/>
                  </a:cubicBezTo>
                  <a:cubicBezTo>
                    <a:pt x="14286" y="15456"/>
                    <a:pt x="14286" y="14662"/>
                    <a:pt x="13992" y="14222"/>
                  </a:cubicBezTo>
                  <a:cubicBezTo>
                    <a:pt x="13699" y="13781"/>
                    <a:pt x="13112" y="13693"/>
                    <a:pt x="12525" y="13781"/>
                  </a:cubicBezTo>
                  <a:cubicBezTo>
                    <a:pt x="11938" y="13869"/>
                    <a:pt x="11351" y="14133"/>
                    <a:pt x="10940" y="14707"/>
                  </a:cubicBezTo>
                  <a:cubicBezTo>
                    <a:pt x="10529" y="15280"/>
                    <a:pt x="10294" y="16161"/>
                    <a:pt x="10470" y="16646"/>
                  </a:cubicBezTo>
                  <a:cubicBezTo>
                    <a:pt x="10646" y="17131"/>
                    <a:pt x="11233" y="17219"/>
                    <a:pt x="12172" y="17263"/>
                  </a:cubicBezTo>
                  <a:cubicBezTo>
                    <a:pt x="13112" y="17307"/>
                    <a:pt x="14403" y="17307"/>
                    <a:pt x="15225" y="17484"/>
                  </a:cubicBezTo>
                  <a:cubicBezTo>
                    <a:pt x="16046" y="17660"/>
                    <a:pt x="16399" y="18013"/>
                    <a:pt x="16751" y="18365"/>
                  </a:cubicBezTo>
                  <a:cubicBezTo>
                    <a:pt x="17103" y="18718"/>
                    <a:pt x="17455" y="19071"/>
                    <a:pt x="18218" y="19159"/>
                  </a:cubicBezTo>
                  <a:cubicBezTo>
                    <a:pt x="18981" y="19247"/>
                    <a:pt x="20155" y="19071"/>
                    <a:pt x="21329" y="18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381719" y="4965170"/>
              <a:ext cx="9811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600" fill="norm" stroke="1" extrusionOk="0">
                  <a:moveTo>
                    <a:pt x="20859" y="0"/>
                  </a:moveTo>
                  <a:cubicBezTo>
                    <a:pt x="14559" y="424"/>
                    <a:pt x="8259" y="847"/>
                    <a:pt x="4434" y="1482"/>
                  </a:cubicBezTo>
                  <a:cubicBezTo>
                    <a:pt x="609" y="2118"/>
                    <a:pt x="-741" y="2965"/>
                    <a:pt x="384" y="4871"/>
                  </a:cubicBezTo>
                  <a:cubicBezTo>
                    <a:pt x="1509" y="6776"/>
                    <a:pt x="5109" y="9741"/>
                    <a:pt x="8259" y="12282"/>
                  </a:cubicBezTo>
                  <a:cubicBezTo>
                    <a:pt x="11409" y="14824"/>
                    <a:pt x="14109" y="16941"/>
                    <a:pt x="14784" y="18424"/>
                  </a:cubicBezTo>
                  <a:cubicBezTo>
                    <a:pt x="15459" y="19906"/>
                    <a:pt x="14109" y="20753"/>
                    <a:pt x="127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486181" y="4979886"/>
              <a:ext cx="177801" cy="175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10555"/>
                  </a:moveTo>
                  <a:cubicBezTo>
                    <a:pt x="5143" y="8241"/>
                    <a:pt x="10286" y="5926"/>
                    <a:pt x="13114" y="4126"/>
                  </a:cubicBezTo>
                  <a:cubicBezTo>
                    <a:pt x="15943" y="2326"/>
                    <a:pt x="16457" y="1041"/>
                    <a:pt x="16071" y="398"/>
                  </a:cubicBezTo>
                  <a:cubicBezTo>
                    <a:pt x="15686" y="-245"/>
                    <a:pt x="14400" y="-245"/>
                    <a:pt x="12471" y="1426"/>
                  </a:cubicBezTo>
                  <a:cubicBezTo>
                    <a:pt x="10543" y="3098"/>
                    <a:pt x="7971" y="6441"/>
                    <a:pt x="7329" y="9655"/>
                  </a:cubicBezTo>
                  <a:cubicBezTo>
                    <a:pt x="6686" y="12869"/>
                    <a:pt x="7971" y="15955"/>
                    <a:pt x="10671" y="17884"/>
                  </a:cubicBezTo>
                  <a:cubicBezTo>
                    <a:pt x="13371" y="19812"/>
                    <a:pt x="17486" y="20584"/>
                    <a:pt x="21600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911631" y="4757872"/>
              <a:ext cx="241301" cy="23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3209"/>
                  </a:moveTo>
                  <a:cubicBezTo>
                    <a:pt x="379" y="2072"/>
                    <a:pt x="758" y="935"/>
                    <a:pt x="2368" y="366"/>
                  </a:cubicBezTo>
                  <a:cubicBezTo>
                    <a:pt x="3979" y="-202"/>
                    <a:pt x="6821" y="-202"/>
                    <a:pt x="8811" y="1030"/>
                  </a:cubicBezTo>
                  <a:cubicBezTo>
                    <a:pt x="10800" y="2261"/>
                    <a:pt x="11937" y="4724"/>
                    <a:pt x="11368" y="7282"/>
                  </a:cubicBezTo>
                  <a:cubicBezTo>
                    <a:pt x="10800" y="9840"/>
                    <a:pt x="8526" y="12493"/>
                    <a:pt x="6821" y="14387"/>
                  </a:cubicBezTo>
                  <a:cubicBezTo>
                    <a:pt x="5116" y="16282"/>
                    <a:pt x="3979" y="17419"/>
                    <a:pt x="3316" y="18461"/>
                  </a:cubicBezTo>
                  <a:cubicBezTo>
                    <a:pt x="2653" y="19503"/>
                    <a:pt x="2463" y="20451"/>
                    <a:pt x="2842" y="20924"/>
                  </a:cubicBezTo>
                  <a:cubicBezTo>
                    <a:pt x="3221" y="21398"/>
                    <a:pt x="4168" y="21398"/>
                    <a:pt x="7389" y="21114"/>
                  </a:cubicBezTo>
                  <a:cubicBezTo>
                    <a:pt x="10611" y="20830"/>
                    <a:pt x="16105" y="20261"/>
                    <a:pt x="21600" y="19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81381" y="5204354"/>
              <a:ext cx="889001" cy="6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4" y="18116"/>
                    <a:pt x="3909" y="14632"/>
                    <a:pt x="5811" y="11497"/>
                  </a:cubicBezTo>
                  <a:cubicBezTo>
                    <a:pt x="7714" y="8361"/>
                    <a:pt x="9566" y="5574"/>
                    <a:pt x="11443" y="3484"/>
                  </a:cubicBezTo>
                  <a:cubicBezTo>
                    <a:pt x="13320" y="1394"/>
                    <a:pt x="15223" y="0"/>
                    <a:pt x="16920" y="0"/>
                  </a:cubicBezTo>
                  <a:cubicBezTo>
                    <a:pt x="18617" y="0"/>
                    <a:pt x="20109" y="1394"/>
                    <a:pt x="21600" y="2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90931" y="5142970"/>
              <a:ext cx="1130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5" y="20640"/>
                    <a:pt x="2751" y="19680"/>
                    <a:pt x="4267" y="17880"/>
                  </a:cubicBezTo>
                  <a:cubicBezTo>
                    <a:pt x="5784" y="16080"/>
                    <a:pt x="7443" y="13440"/>
                    <a:pt x="8980" y="11160"/>
                  </a:cubicBezTo>
                  <a:cubicBezTo>
                    <a:pt x="10517" y="8880"/>
                    <a:pt x="11933" y="6960"/>
                    <a:pt x="13591" y="5280"/>
                  </a:cubicBezTo>
                  <a:cubicBezTo>
                    <a:pt x="15249" y="3600"/>
                    <a:pt x="17151" y="2160"/>
                    <a:pt x="18526" y="1320"/>
                  </a:cubicBezTo>
                  <a:cubicBezTo>
                    <a:pt x="19901" y="480"/>
                    <a:pt x="20751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707820" y="4308676"/>
              <a:ext cx="4201262" cy="198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78" fill="norm" stroke="1" extrusionOk="0">
                  <a:moveTo>
                    <a:pt x="150" y="21236"/>
                  </a:moveTo>
                  <a:cubicBezTo>
                    <a:pt x="85" y="21236"/>
                    <a:pt x="20" y="21236"/>
                    <a:pt x="3" y="21282"/>
                  </a:cubicBezTo>
                  <a:cubicBezTo>
                    <a:pt x="-13" y="21328"/>
                    <a:pt x="20" y="21420"/>
                    <a:pt x="177" y="21477"/>
                  </a:cubicBezTo>
                  <a:cubicBezTo>
                    <a:pt x="335" y="21535"/>
                    <a:pt x="618" y="21558"/>
                    <a:pt x="966" y="21569"/>
                  </a:cubicBezTo>
                  <a:cubicBezTo>
                    <a:pt x="1314" y="21581"/>
                    <a:pt x="1727" y="21581"/>
                    <a:pt x="2151" y="21569"/>
                  </a:cubicBezTo>
                  <a:cubicBezTo>
                    <a:pt x="2576" y="21558"/>
                    <a:pt x="3011" y="21535"/>
                    <a:pt x="3418" y="21512"/>
                  </a:cubicBezTo>
                  <a:cubicBezTo>
                    <a:pt x="3826" y="21489"/>
                    <a:pt x="4207" y="21466"/>
                    <a:pt x="4506" y="21431"/>
                  </a:cubicBezTo>
                  <a:cubicBezTo>
                    <a:pt x="4805" y="21397"/>
                    <a:pt x="5023" y="21351"/>
                    <a:pt x="5180" y="21328"/>
                  </a:cubicBezTo>
                  <a:cubicBezTo>
                    <a:pt x="5338" y="21305"/>
                    <a:pt x="5436" y="21305"/>
                    <a:pt x="5474" y="21201"/>
                  </a:cubicBezTo>
                  <a:cubicBezTo>
                    <a:pt x="5512" y="21097"/>
                    <a:pt x="5490" y="20890"/>
                    <a:pt x="5479" y="20418"/>
                  </a:cubicBezTo>
                  <a:cubicBezTo>
                    <a:pt x="5469" y="19946"/>
                    <a:pt x="5469" y="19209"/>
                    <a:pt x="5496" y="18484"/>
                  </a:cubicBezTo>
                  <a:cubicBezTo>
                    <a:pt x="5523" y="17758"/>
                    <a:pt x="5577" y="17045"/>
                    <a:pt x="5621" y="16296"/>
                  </a:cubicBezTo>
                  <a:cubicBezTo>
                    <a:pt x="5664" y="15548"/>
                    <a:pt x="5697" y="14765"/>
                    <a:pt x="5713" y="14247"/>
                  </a:cubicBezTo>
                  <a:cubicBezTo>
                    <a:pt x="5730" y="13729"/>
                    <a:pt x="5730" y="13475"/>
                    <a:pt x="5724" y="13256"/>
                  </a:cubicBezTo>
                  <a:cubicBezTo>
                    <a:pt x="5719" y="13038"/>
                    <a:pt x="5708" y="12853"/>
                    <a:pt x="5730" y="12750"/>
                  </a:cubicBezTo>
                  <a:cubicBezTo>
                    <a:pt x="5751" y="12646"/>
                    <a:pt x="5806" y="12623"/>
                    <a:pt x="6012" y="12623"/>
                  </a:cubicBezTo>
                  <a:cubicBezTo>
                    <a:pt x="6219" y="12623"/>
                    <a:pt x="6578" y="12646"/>
                    <a:pt x="6964" y="12681"/>
                  </a:cubicBezTo>
                  <a:cubicBezTo>
                    <a:pt x="7350" y="12715"/>
                    <a:pt x="7763" y="12761"/>
                    <a:pt x="8204" y="12784"/>
                  </a:cubicBezTo>
                  <a:cubicBezTo>
                    <a:pt x="8644" y="12807"/>
                    <a:pt x="9112" y="12807"/>
                    <a:pt x="9553" y="12819"/>
                  </a:cubicBezTo>
                  <a:cubicBezTo>
                    <a:pt x="9993" y="12830"/>
                    <a:pt x="10406" y="12853"/>
                    <a:pt x="10782" y="12888"/>
                  </a:cubicBezTo>
                  <a:cubicBezTo>
                    <a:pt x="11157" y="12923"/>
                    <a:pt x="11494" y="12969"/>
                    <a:pt x="11847" y="13026"/>
                  </a:cubicBezTo>
                  <a:cubicBezTo>
                    <a:pt x="12201" y="13084"/>
                    <a:pt x="12571" y="13153"/>
                    <a:pt x="12843" y="13187"/>
                  </a:cubicBezTo>
                  <a:cubicBezTo>
                    <a:pt x="13114" y="13222"/>
                    <a:pt x="13289" y="13222"/>
                    <a:pt x="13403" y="13233"/>
                  </a:cubicBezTo>
                  <a:cubicBezTo>
                    <a:pt x="13517" y="13245"/>
                    <a:pt x="13571" y="13268"/>
                    <a:pt x="13620" y="13245"/>
                  </a:cubicBezTo>
                  <a:cubicBezTo>
                    <a:pt x="13669" y="13222"/>
                    <a:pt x="13713" y="13153"/>
                    <a:pt x="13718" y="13061"/>
                  </a:cubicBezTo>
                  <a:cubicBezTo>
                    <a:pt x="13724" y="12969"/>
                    <a:pt x="13691" y="12853"/>
                    <a:pt x="13658" y="12554"/>
                  </a:cubicBezTo>
                  <a:cubicBezTo>
                    <a:pt x="13626" y="12255"/>
                    <a:pt x="13593" y="11771"/>
                    <a:pt x="13550" y="11207"/>
                  </a:cubicBezTo>
                  <a:cubicBezTo>
                    <a:pt x="13506" y="10643"/>
                    <a:pt x="13452" y="9998"/>
                    <a:pt x="13403" y="9261"/>
                  </a:cubicBezTo>
                  <a:cubicBezTo>
                    <a:pt x="13354" y="8524"/>
                    <a:pt x="13310" y="7695"/>
                    <a:pt x="13278" y="6947"/>
                  </a:cubicBezTo>
                  <a:cubicBezTo>
                    <a:pt x="13245" y="6198"/>
                    <a:pt x="13223" y="5531"/>
                    <a:pt x="13202" y="4897"/>
                  </a:cubicBezTo>
                  <a:cubicBezTo>
                    <a:pt x="13180" y="4264"/>
                    <a:pt x="13158" y="3665"/>
                    <a:pt x="13131" y="3021"/>
                  </a:cubicBezTo>
                  <a:cubicBezTo>
                    <a:pt x="13104" y="2376"/>
                    <a:pt x="13071" y="1685"/>
                    <a:pt x="13044" y="1224"/>
                  </a:cubicBezTo>
                  <a:cubicBezTo>
                    <a:pt x="13017" y="764"/>
                    <a:pt x="12995" y="534"/>
                    <a:pt x="12984" y="361"/>
                  </a:cubicBezTo>
                  <a:cubicBezTo>
                    <a:pt x="12973" y="188"/>
                    <a:pt x="12973" y="73"/>
                    <a:pt x="13006" y="27"/>
                  </a:cubicBezTo>
                  <a:cubicBezTo>
                    <a:pt x="13038" y="-19"/>
                    <a:pt x="13104" y="4"/>
                    <a:pt x="13316" y="27"/>
                  </a:cubicBezTo>
                  <a:cubicBezTo>
                    <a:pt x="13528" y="50"/>
                    <a:pt x="13887" y="73"/>
                    <a:pt x="14267" y="96"/>
                  </a:cubicBezTo>
                  <a:cubicBezTo>
                    <a:pt x="14648" y="119"/>
                    <a:pt x="15050" y="142"/>
                    <a:pt x="15464" y="177"/>
                  </a:cubicBezTo>
                  <a:cubicBezTo>
                    <a:pt x="15877" y="211"/>
                    <a:pt x="16301" y="257"/>
                    <a:pt x="16698" y="292"/>
                  </a:cubicBezTo>
                  <a:cubicBezTo>
                    <a:pt x="17095" y="326"/>
                    <a:pt x="17465" y="349"/>
                    <a:pt x="17867" y="361"/>
                  </a:cubicBezTo>
                  <a:cubicBezTo>
                    <a:pt x="18270" y="372"/>
                    <a:pt x="18705" y="372"/>
                    <a:pt x="19140" y="372"/>
                  </a:cubicBezTo>
                  <a:cubicBezTo>
                    <a:pt x="19575" y="372"/>
                    <a:pt x="20010" y="372"/>
                    <a:pt x="20391" y="361"/>
                  </a:cubicBezTo>
                  <a:cubicBezTo>
                    <a:pt x="20771" y="349"/>
                    <a:pt x="21098" y="326"/>
                    <a:pt x="21288" y="338"/>
                  </a:cubicBezTo>
                  <a:cubicBezTo>
                    <a:pt x="21478" y="349"/>
                    <a:pt x="21533" y="395"/>
                    <a:pt x="21587" y="4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787931" y="4641320"/>
              <a:ext cx="5295901" cy="240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8" y="21524"/>
                    <a:pt x="535" y="21448"/>
                    <a:pt x="816" y="21334"/>
                  </a:cubicBezTo>
                  <a:cubicBezTo>
                    <a:pt x="1096" y="21220"/>
                    <a:pt x="1390" y="21068"/>
                    <a:pt x="1662" y="20916"/>
                  </a:cubicBezTo>
                  <a:cubicBezTo>
                    <a:pt x="1934" y="20764"/>
                    <a:pt x="2184" y="20612"/>
                    <a:pt x="2460" y="20460"/>
                  </a:cubicBezTo>
                  <a:cubicBezTo>
                    <a:pt x="2737" y="20308"/>
                    <a:pt x="3039" y="20156"/>
                    <a:pt x="3341" y="19985"/>
                  </a:cubicBezTo>
                  <a:cubicBezTo>
                    <a:pt x="3643" y="19814"/>
                    <a:pt x="3945" y="19624"/>
                    <a:pt x="4256" y="19434"/>
                  </a:cubicBezTo>
                  <a:cubicBezTo>
                    <a:pt x="4567" y="19244"/>
                    <a:pt x="4886" y="19054"/>
                    <a:pt x="5219" y="18845"/>
                  </a:cubicBezTo>
                  <a:cubicBezTo>
                    <a:pt x="5551" y="18636"/>
                    <a:pt x="5896" y="18408"/>
                    <a:pt x="6229" y="18180"/>
                  </a:cubicBezTo>
                  <a:cubicBezTo>
                    <a:pt x="6561" y="17953"/>
                    <a:pt x="6881" y="17725"/>
                    <a:pt x="7178" y="17506"/>
                  </a:cubicBezTo>
                  <a:cubicBezTo>
                    <a:pt x="7476" y="17288"/>
                    <a:pt x="7753" y="17079"/>
                    <a:pt x="8033" y="16860"/>
                  </a:cubicBezTo>
                  <a:cubicBezTo>
                    <a:pt x="8314" y="16642"/>
                    <a:pt x="8599" y="16414"/>
                    <a:pt x="8888" y="16186"/>
                  </a:cubicBezTo>
                  <a:cubicBezTo>
                    <a:pt x="9177" y="15958"/>
                    <a:pt x="9471" y="15730"/>
                    <a:pt x="9760" y="15492"/>
                  </a:cubicBezTo>
                  <a:cubicBezTo>
                    <a:pt x="10049" y="15255"/>
                    <a:pt x="10334" y="15008"/>
                    <a:pt x="10619" y="14751"/>
                  </a:cubicBezTo>
                  <a:cubicBezTo>
                    <a:pt x="10904" y="14495"/>
                    <a:pt x="11188" y="14229"/>
                    <a:pt x="11508" y="13916"/>
                  </a:cubicBezTo>
                  <a:cubicBezTo>
                    <a:pt x="11827" y="13602"/>
                    <a:pt x="12181" y="13241"/>
                    <a:pt x="12501" y="12899"/>
                  </a:cubicBezTo>
                  <a:cubicBezTo>
                    <a:pt x="12820" y="12557"/>
                    <a:pt x="13105" y="12234"/>
                    <a:pt x="13390" y="11902"/>
                  </a:cubicBezTo>
                  <a:cubicBezTo>
                    <a:pt x="13675" y="11569"/>
                    <a:pt x="13960" y="11227"/>
                    <a:pt x="14245" y="10885"/>
                  </a:cubicBezTo>
                  <a:cubicBezTo>
                    <a:pt x="14529" y="10544"/>
                    <a:pt x="14814" y="10202"/>
                    <a:pt x="15112" y="9841"/>
                  </a:cubicBezTo>
                  <a:cubicBezTo>
                    <a:pt x="15410" y="9480"/>
                    <a:pt x="15721" y="9100"/>
                    <a:pt x="16019" y="8720"/>
                  </a:cubicBezTo>
                  <a:cubicBezTo>
                    <a:pt x="16317" y="8340"/>
                    <a:pt x="16601" y="7960"/>
                    <a:pt x="16882" y="7589"/>
                  </a:cubicBezTo>
                  <a:cubicBezTo>
                    <a:pt x="17163" y="7219"/>
                    <a:pt x="17439" y="6858"/>
                    <a:pt x="17711" y="6469"/>
                  </a:cubicBezTo>
                  <a:cubicBezTo>
                    <a:pt x="17983" y="6079"/>
                    <a:pt x="18250" y="5661"/>
                    <a:pt x="18527" y="5215"/>
                  </a:cubicBezTo>
                  <a:cubicBezTo>
                    <a:pt x="18803" y="4768"/>
                    <a:pt x="19088" y="4293"/>
                    <a:pt x="19355" y="3828"/>
                  </a:cubicBezTo>
                  <a:cubicBezTo>
                    <a:pt x="19623" y="3363"/>
                    <a:pt x="19873" y="2907"/>
                    <a:pt x="20115" y="2460"/>
                  </a:cubicBezTo>
                  <a:cubicBezTo>
                    <a:pt x="20357" y="2014"/>
                    <a:pt x="20590" y="1577"/>
                    <a:pt x="20801" y="1197"/>
                  </a:cubicBezTo>
                  <a:cubicBezTo>
                    <a:pt x="21013" y="817"/>
                    <a:pt x="21203" y="494"/>
                    <a:pt x="21332" y="304"/>
                  </a:cubicBezTo>
                  <a:cubicBezTo>
                    <a:pt x="21462" y="114"/>
                    <a:pt x="21531" y="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2748898" y="4863570"/>
              <a:ext cx="99484" cy="207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815"/>
                    <a:pt x="21600" y="1629"/>
                    <a:pt x="20911" y="2411"/>
                  </a:cubicBezTo>
                  <a:cubicBezTo>
                    <a:pt x="20221" y="3193"/>
                    <a:pt x="18843" y="3941"/>
                    <a:pt x="18153" y="4767"/>
                  </a:cubicBezTo>
                  <a:cubicBezTo>
                    <a:pt x="17464" y="5593"/>
                    <a:pt x="17464" y="6495"/>
                    <a:pt x="17464" y="7299"/>
                  </a:cubicBezTo>
                  <a:cubicBezTo>
                    <a:pt x="17464" y="8103"/>
                    <a:pt x="17464" y="8807"/>
                    <a:pt x="17234" y="9435"/>
                  </a:cubicBezTo>
                  <a:cubicBezTo>
                    <a:pt x="17004" y="10062"/>
                    <a:pt x="16545" y="10613"/>
                    <a:pt x="15166" y="11229"/>
                  </a:cubicBezTo>
                  <a:cubicBezTo>
                    <a:pt x="13787" y="11846"/>
                    <a:pt x="11489" y="12528"/>
                    <a:pt x="9421" y="13156"/>
                  </a:cubicBezTo>
                  <a:cubicBezTo>
                    <a:pt x="7353" y="13783"/>
                    <a:pt x="5515" y="14356"/>
                    <a:pt x="4366" y="14884"/>
                  </a:cubicBezTo>
                  <a:cubicBezTo>
                    <a:pt x="3217" y="15413"/>
                    <a:pt x="2757" y="15897"/>
                    <a:pt x="2298" y="16448"/>
                  </a:cubicBezTo>
                  <a:cubicBezTo>
                    <a:pt x="1838" y="16998"/>
                    <a:pt x="1379" y="17615"/>
                    <a:pt x="919" y="18275"/>
                  </a:cubicBezTo>
                  <a:cubicBezTo>
                    <a:pt x="460" y="18936"/>
                    <a:pt x="0" y="19640"/>
                    <a:pt x="0" y="20202"/>
                  </a:cubicBezTo>
                  <a:cubicBezTo>
                    <a:pt x="0" y="20763"/>
                    <a:pt x="460" y="21182"/>
                    <a:pt x="919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2880131" y="4844785"/>
              <a:ext cx="1445684" cy="195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7" fill="norm" stroke="1" extrusionOk="0">
                  <a:moveTo>
                    <a:pt x="0" y="67"/>
                  </a:moveTo>
                  <a:cubicBezTo>
                    <a:pt x="1139" y="44"/>
                    <a:pt x="2277" y="20"/>
                    <a:pt x="3542" y="9"/>
                  </a:cubicBezTo>
                  <a:cubicBezTo>
                    <a:pt x="4807" y="-3"/>
                    <a:pt x="6199" y="-3"/>
                    <a:pt x="7432" y="9"/>
                  </a:cubicBezTo>
                  <a:cubicBezTo>
                    <a:pt x="8665" y="20"/>
                    <a:pt x="9741" y="44"/>
                    <a:pt x="10689" y="91"/>
                  </a:cubicBezTo>
                  <a:cubicBezTo>
                    <a:pt x="11638" y="137"/>
                    <a:pt x="12460" y="207"/>
                    <a:pt x="13251" y="266"/>
                  </a:cubicBezTo>
                  <a:cubicBezTo>
                    <a:pt x="14042" y="324"/>
                    <a:pt x="14801" y="371"/>
                    <a:pt x="15528" y="406"/>
                  </a:cubicBezTo>
                  <a:cubicBezTo>
                    <a:pt x="16255" y="441"/>
                    <a:pt x="16951" y="465"/>
                    <a:pt x="17742" y="511"/>
                  </a:cubicBezTo>
                  <a:cubicBezTo>
                    <a:pt x="18532" y="558"/>
                    <a:pt x="19418" y="628"/>
                    <a:pt x="19940" y="675"/>
                  </a:cubicBezTo>
                  <a:cubicBezTo>
                    <a:pt x="20461" y="722"/>
                    <a:pt x="20620" y="745"/>
                    <a:pt x="20778" y="768"/>
                  </a:cubicBezTo>
                  <a:cubicBezTo>
                    <a:pt x="20936" y="792"/>
                    <a:pt x="21094" y="815"/>
                    <a:pt x="21189" y="885"/>
                  </a:cubicBezTo>
                  <a:cubicBezTo>
                    <a:pt x="21284" y="955"/>
                    <a:pt x="21315" y="1072"/>
                    <a:pt x="21284" y="1259"/>
                  </a:cubicBezTo>
                  <a:cubicBezTo>
                    <a:pt x="21252" y="1446"/>
                    <a:pt x="21157" y="1703"/>
                    <a:pt x="21126" y="2194"/>
                  </a:cubicBezTo>
                  <a:cubicBezTo>
                    <a:pt x="21094" y="2685"/>
                    <a:pt x="21126" y="3410"/>
                    <a:pt x="21205" y="4146"/>
                  </a:cubicBezTo>
                  <a:cubicBezTo>
                    <a:pt x="21284" y="4883"/>
                    <a:pt x="21410" y="5631"/>
                    <a:pt x="21489" y="6309"/>
                  </a:cubicBezTo>
                  <a:cubicBezTo>
                    <a:pt x="21568" y="6987"/>
                    <a:pt x="21600" y="7594"/>
                    <a:pt x="21600" y="8202"/>
                  </a:cubicBezTo>
                  <a:cubicBezTo>
                    <a:pt x="21600" y="8810"/>
                    <a:pt x="21568" y="9418"/>
                    <a:pt x="21521" y="10026"/>
                  </a:cubicBezTo>
                  <a:cubicBezTo>
                    <a:pt x="21473" y="10633"/>
                    <a:pt x="21410" y="11241"/>
                    <a:pt x="21379" y="11978"/>
                  </a:cubicBezTo>
                  <a:cubicBezTo>
                    <a:pt x="21347" y="12714"/>
                    <a:pt x="21347" y="13579"/>
                    <a:pt x="21347" y="14491"/>
                  </a:cubicBezTo>
                  <a:cubicBezTo>
                    <a:pt x="21347" y="15402"/>
                    <a:pt x="21347" y="16361"/>
                    <a:pt x="21331" y="17191"/>
                  </a:cubicBezTo>
                  <a:cubicBezTo>
                    <a:pt x="21315" y="18020"/>
                    <a:pt x="21284" y="18722"/>
                    <a:pt x="21252" y="19435"/>
                  </a:cubicBezTo>
                  <a:cubicBezTo>
                    <a:pt x="21220" y="20148"/>
                    <a:pt x="21189" y="20872"/>
                    <a:pt x="21157" y="2159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2784881" y="6825985"/>
              <a:ext cx="1816664" cy="9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40" fill="norm" stroke="1" extrusionOk="0">
                  <a:moveTo>
                    <a:pt x="0" y="11460"/>
                  </a:moveTo>
                  <a:cubicBezTo>
                    <a:pt x="830" y="9060"/>
                    <a:pt x="1660" y="6660"/>
                    <a:pt x="2603" y="5460"/>
                  </a:cubicBezTo>
                  <a:cubicBezTo>
                    <a:pt x="3546" y="4260"/>
                    <a:pt x="4602" y="4260"/>
                    <a:pt x="5570" y="3780"/>
                  </a:cubicBezTo>
                  <a:cubicBezTo>
                    <a:pt x="6538" y="3300"/>
                    <a:pt x="7418" y="2340"/>
                    <a:pt x="8373" y="1620"/>
                  </a:cubicBezTo>
                  <a:cubicBezTo>
                    <a:pt x="9329" y="900"/>
                    <a:pt x="10360" y="420"/>
                    <a:pt x="11416" y="180"/>
                  </a:cubicBezTo>
                  <a:cubicBezTo>
                    <a:pt x="12472" y="-60"/>
                    <a:pt x="13553" y="-60"/>
                    <a:pt x="14496" y="180"/>
                  </a:cubicBezTo>
                  <a:cubicBezTo>
                    <a:pt x="15439" y="420"/>
                    <a:pt x="16244" y="900"/>
                    <a:pt x="17074" y="1860"/>
                  </a:cubicBezTo>
                  <a:cubicBezTo>
                    <a:pt x="17904" y="2820"/>
                    <a:pt x="18759" y="4260"/>
                    <a:pt x="19475" y="6180"/>
                  </a:cubicBezTo>
                  <a:cubicBezTo>
                    <a:pt x="20192" y="8100"/>
                    <a:pt x="20770" y="10500"/>
                    <a:pt x="21110" y="12420"/>
                  </a:cubicBezTo>
                  <a:cubicBezTo>
                    <a:pt x="21449" y="14340"/>
                    <a:pt x="21550" y="15780"/>
                    <a:pt x="21575" y="17220"/>
                  </a:cubicBezTo>
                  <a:cubicBezTo>
                    <a:pt x="21600" y="18660"/>
                    <a:pt x="21550" y="20100"/>
                    <a:pt x="21499" y="2154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2827440" y="5519737"/>
              <a:ext cx="143671" cy="12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16" fill="norm" stroke="1" extrusionOk="0">
                  <a:moveTo>
                    <a:pt x="3053" y="11148"/>
                  </a:moveTo>
                  <a:cubicBezTo>
                    <a:pt x="3053" y="12890"/>
                    <a:pt x="3053" y="14632"/>
                    <a:pt x="2590" y="16374"/>
                  </a:cubicBezTo>
                  <a:cubicBezTo>
                    <a:pt x="2128" y="18116"/>
                    <a:pt x="1202" y="19858"/>
                    <a:pt x="585" y="19858"/>
                  </a:cubicBezTo>
                  <a:cubicBezTo>
                    <a:pt x="-32" y="19858"/>
                    <a:pt x="-341" y="18116"/>
                    <a:pt x="585" y="14981"/>
                  </a:cubicBezTo>
                  <a:cubicBezTo>
                    <a:pt x="1510" y="11845"/>
                    <a:pt x="3670" y="7316"/>
                    <a:pt x="5368" y="4355"/>
                  </a:cubicBezTo>
                  <a:cubicBezTo>
                    <a:pt x="7065" y="1394"/>
                    <a:pt x="8299" y="0"/>
                    <a:pt x="9533" y="0"/>
                  </a:cubicBezTo>
                  <a:cubicBezTo>
                    <a:pt x="10768" y="0"/>
                    <a:pt x="12002" y="1394"/>
                    <a:pt x="13853" y="4355"/>
                  </a:cubicBezTo>
                  <a:cubicBezTo>
                    <a:pt x="15705" y="7316"/>
                    <a:pt x="18173" y="11845"/>
                    <a:pt x="19562" y="15155"/>
                  </a:cubicBezTo>
                  <a:cubicBezTo>
                    <a:pt x="20950" y="18465"/>
                    <a:pt x="21259" y="20555"/>
                    <a:pt x="20642" y="21077"/>
                  </a:cubicBezTo>
                  <a:cubicBezTo>
                    <a:pt x="20025" y="21600"/>
                    <a:pt x="18482" y="20555"/>
                    <a:pt x="16939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2772181" y="5543020"/>
              <a:ext cx="114301" cy="127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00" y="1152"/>
                    <a:pt x="20800" y="2304"/>
                    <a:pt x="19400" y="3510"/>
                  </a:cubicBezTo>
                  <a:cubicBezTo>
                    <a:pt x="18000" y="4716"/>
                    <a:pt x="15600" y="5976"/>
                    <a:pt x="14200" y="7182"/>
                  </a:cubicBezTo>
                  <a:cubicBezTo>
                    <a:pt x="12800" y="8388"/>
                    <a:pt x="12400" y="9540"/>
                    <a:pt x="11600" y="10638"/>
                  </a:cubicBezTo>
                  <a:cubicBezTo>
                    <a:pt x="10800" y="11736"/>
                    <a:pt x="9600" y="12780"/>
                    <a:pt x="8800" y="13986"/>
                  </a:cubicBezTo>
                  <a:cubicBezTo>
                    <a:pt x="8000" y="15192"/>
                    <a:pt x="7600" y="16560"/>
                    <a:pt x="6400" y="17532"/>
                  </a:cubicBezTo>
                  <a:cubicBezTo>
                    <a:pt x="5200" y="18504"/>
                    <a:pt x="3200" y="19080"/>
                    <a:pt x="2000" y="19692"/>
                  </a:cubicBezTo>
                  <a:cubicBezTo>
                    <a:pt x="800" y="20304"/>
                    <a:pt x="400" y="209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2687001" y="6616170"/>
              <a:ext cx="11693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1608" y="0"/>
                  </a:moveTo>
                  <a:cubicBezTo>
                    <a:pt x="471" y="1108"/>
                    <a:pt x="-666" y="2215"/>
                    <a:pt x="471" y="5123"/>
                  </a:cubicBezTo>
                  <a:cubicBezTo>
                    <a:pt x="1608" y="8031"/>
                    <a:pt x="5018" y="12738"/>
                    <a:pt x="8808" y="15785"/>
                  </a:cubicBezTo>
                  <a:cubicBezTo>
                    <a:pt x="12597" y="18831"/>
                    <a:pt x="16766" y="20215"/>
                    <a:pt x="209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2791231" y="6714777"/>
              <a:ext cx="57151" cy="79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21600" y="804"/>
                  </a:moveTo>
                  <a:cubicBezTo>
                    <a:pt x="17600" y="235"/>
                    <a:pt x="13600" y="-333"/>
                    <a:pt x="10000" y="235"/>
                  </a:cubicBezTo>
                  <a:cubicBezTo>
                    <a:pt x="6400" y="804"/>
                    <a:pt x="3200" y="2509"/>
                    <a:pt x="1600" y="6204"/>
                  </a:cubicBezTo>
                  <a:cubicBezTo>
                    <a:pt x="0" y="9899"/>
                    <a:pt x="0" y="15583"/>
                    <a:pt x="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2837004" y="6059263"/>
              <a:ext cx="131234" cy="42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65" fill="norm" stroke="1" extrusionOk="0">
                  <a:moveTo>
                    <a:pt x="16243" y="14660"/>
                  </a:moveTo>
                  <a:cubicBezTo>
                    <a:pt x="12472" y="15195"/>
                    <a:pt x="8700" y="15730"/>
                    <a:pt x="5957" y="16532"/>
                  </a:cubicBezTo>
                  <a:cubicBezTo>
                    <a:pt x="3215" y="17334"/>
                    <a:pt x="1500" y="18403"/>
                    <a:pt x="643" y="19205"/>
                  </a:cubicBezTo>
                  <a:cubicBezTo>
                    <a:pt x="-214" y="20007"/>
                    <a:pt x="-214" y="20542"/>
                    <a:pt x="643" y="20916"/>
                  </a:cubicBezTo>
                  <a:cubicBezTo>
                    <a:pt x="1500" y="21290"/>
                    <a:pt x="3215" y="21504"/>
                    <a:pt x="6300" y="20809"/>
                  </a:cubicBezTo>
                  <a:cubicBezTo>
                    <a:pt x="9386" y="20114"/>
                    <a:pt x="13843" y="18510"/>
                    <a:pt x="16586" y="15890"/>
                  </a:cubicBezTo>
                  <a:cubicBezTo>
                    <a:pt x="19329" y="13270"/>
                    <a:pt x="20357" y="9635"/>
                    <a:pt x="20872" y="7122"/>
                  </a:cubicBezTo>
                  <a:cubicBezTo>
                    <a:pt x="21386" y="4609"/>
                    <a:pt x="21386" y="3219"/>
                    <a:pt x="20872" y="2096"/>
                  </a:cubicBezTo>
                  <a:cubicBezTo>
                    <a:pt x="20357" y="973"/>
                    <a:pt x="19329" y="118"/>
                    <a:pt x="18300" y="11"/>
                  </a:cubicBezTo>
                  <a:cubicBezTo>
                    <a:pt x="17272" y="-96"/>
                    <a:pt x="16243" y="546"/>
                    <a:pt x="15557" y="2363"/>
                  </a:cubicBezTo>
                  <a:cubicBezTo>
                    <a:pt x="14872" y="4181"/>
                    <a:pt x="14529" y="7175"/>
                    <a:pt x="15215" y="10009"/>
                  </a:cubicBezTo>
                  <a:cubicBezTo>
                    <a:pt x="15900" y="12843"/>
                    <a:pt x="17615" y="15516"/>
                    <a:pt x="19329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3051581" y="6362170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4163773" y="5542393"/>
              <a:ext cx="87959" cy="14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082" fill="norm" stroke="1" extrusionOk="0">
                  <a:moveTo>
                    <a:pt x="2857" y="13781"/>
                  </a:moveTo>
                  <a:cubicBezTo>
                    <a:pt x="1314" y="12564"/>
                    <a:pt x="-229" y="11347"/>
                    <a:pt x="28" y="9065"/>
                  </a:cubicBezTo>
                  <a:cubicBezTo>
                    <a:pt x="285" y="6783"/>
                    <a:pt x="2342" y="3437"/>
                    <a:pt x="4657" y="1612"/>
                  </a:cubicBezTo>
                  <a:cubicBezTo>
                    <a:pt x="6971" y="-214"/>
                    <a:pt x="9542" y="-518"/>
                    <a:pt x="12371" y="851"/>
                  </a:cubicBezTo>
                  <a:cubicBezTo>
                    <a:pt x="15200" y="2220"/>
                    <a:pt x="18285" y="5262"/>
                    <a:pt x="19828" y="8913"/>
                  </a:cubicBezTo>
                  <a:cubicBezTo>
                    <a:pt x="21371" y="12564"/>
                    <a:pt x="21371" y="16823"/>
                    <a:pt x="21371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4207281" y="5612870"/>
              <a:ext cx="27518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54" y="0"/>
                  </a:moveTo>
                  <a:cubicBezTo>
                    <a:pt x="18277" y="1816"/>
                    <a:pt x="21600" y="3631"/>
                    <a:pt x="21600" y="5635"/>
                  </a:cubicBezTo>
                  <a:cubicBezTo>
                    <a:pt x="21600" y="7638"/>
                    <a:pt x="18277" y="9830"/>
                    <a:pt x="14954" y="11739"/>
                  </a:cubicBezTo>
                  <a:cubicBezTo>
                    <a:pt x="11631" y="13649"/>
                    <a:pt x="8308" y="15277"/>
                    <a:pt x="5815" y="16873"/>
                  </a:cubicBezTo>
                  <a:cubicBezTo>
                    <a:pt x="3323" y="18470"/>
                    <a:pt x="1662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118381" y="6298670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175531" y="6254220"/>
              <a:ext cx="88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3927"/>
                    <a:pt x="10286" y="7855"/>
                    <a:pt x="6686" y="11455"/>
                  </a:cubicBezTo>
                  <a:cubicBezTo>
                    <a:pt x="3086" y="15055"/>
                    <a:pt x="1543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922036" y="5735255"/>
              <a:ext cx="132846" cy="32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83" fill="norm" stroke="1" extrusionOk="0">
                  <a:moveTo>
                    <a:pt x="11232" y="15354"/>
                  </a:moveTo>
                  <a:cubicBezTo>
                    <a:pt x="10889" y="14658"/>
                    <a:pt x="10547" y="13961"/>
                    <a:pt x="9347" y="13612"/>
                  </a:cubicBezTo>
                  <a:cubicBezTo>
                    <a:pt x="8147" y="13264"/>
                    <a:pt x="6089" y="13264"/>
                    <a:pt x="4547" y="13682"/>
                  </a:cubicBezTo>
                  <a:cubicBezTo>
                    <a:pt x="3004" y="14100"/>
                    <a:pt x="1975" y="14936"/>
                    <a:pt x="1289" y="15772"/>
                  </a:cubicBezTo>
                  <a:cubicBezTo>
                    <a:pt x="604" y="16609"/>
                    <a:pt x="261" y="17445"/>
                    <a:pt x="89" y="18351"/>
                  </a:cubicBezTo>
                  <a:cubicBezTo>
                    <a:pt x="-82" y="19256"/>
                    <a:pt x="-82" y="20232"/>
                    <a:pt x="775" y="20789"/>
                  </a:cubicBezTo>
                  <a:cubicBezTo>
                    <a:pt x="1632" y="21347"/>
                    <a:pt x="3347" y="21486"/>
                    <a:pt x="5747" y="20929"/>
                  </a:cubicBezTo>
                  <a:cubicBezTo>
                    <a:pt x="8147" y="20371"/>
                    <a:pt x="11232" y="19117"/>
                    <a:pt x="13975" y="16121"/>
                  </a:cubicBezTo>
                  <a:cubicBezTo>
                    <a:pt x="16718" y="13125"/>
                    <a:pt x="19118" y="8387"/>
                    <a:pt x="20318" y="5669"/>
                  </a:cubicBezTo>
                  <a:cubicBezTo>
                    <a:pt x="21518" y="2952"/>
                    <a:pt x="21518" y="2255"/>
                    <a:pt x="21347" y="1558"/>
                  </a:cubicBezTo>
                  <a:cubicBezTo>
                    <a:pt x="21175" y="861"/>
                    <a:pt x="20832" y="165"/>
                    <a:pt x="19804" y="25"/>
                  </a:cubicBezTo>
                  <a:cubicBezTo>
                    <a:pt x="18775" y="-114"/>
                    <a:pt x="17061" y="304"/>
                    <a:pt x="16032" y="1837"/>
                  </a:cubicBezTo>
                  <a:cubicBezTo>
                    <a:pt x="15004" y="3370"/>
                    <a:pt x="14661" y="6018"/>
                    <a:pt x="15689" y="9153"/>
                  </a:cubicBezTo>
                  <a:cubicBezTo>
                    <a:pt x="16718" y="12289"/>
                    <a:pt x="19118" y="15912"/>
                    <a:pt x="21518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4080281" y="6013862"/>
              <a:ext cx="139701" cy="111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0" y="2222"/>
                  </a:moveTo>
                  <a:cubicBezTo>
                    <a:pt x="1309" y="1022"/>
                    <a:pt x="2618" y="-178"/>
                    <a:pt x="3927" y="22"/>
                  </a:cubicBezTo>
                  <a:cubicBezTo>
                    <a:pt x="5236" y="222"/>
                    <a:pt x="6545" y="1822"/>
                    <a:pt x="7200" y="4022"/>
                  </a:cubicBezTo>
                  <a:cubicBezTo>
                    <a:pt x="7855" y="6222"/>
                    <a:pt x="7855" y="9022"/>
                    <a:pt x="6873" y="12022"/>
                  </a:cubicBezTo>
                  <a:cubicBezTo>
                    <a:pt x="5891" y="15022"/>
                    <a:pt x="3927" y="18222"/>
                    <a:pt x="3764" y="19822"/>
                  </a:cubicBezTo>
                  <a:cubicBezTo>
                    <a:pt x="3600" y="21422"/>
                    <a:pt x="5236" y="21422"/>
                    <a:pt x="8509" y="20022"/>
                  </a:cubicBezTo>
                  <a:cubicBezTo>
                    <a:pt x="11782" y="18622"/>
                    <a:pt x="16691" y="15822"/>
                    <a:pt x="21600" y="13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3445281" y="5529113"/>
              <a:ext cx="176950" cy="245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6" fill="norm" stroke="1" extrusionOk="0">
                  <a:moveTo>
                    <a:pt x="0" y="11736"/>
                  </a:moveTo>
                  <a:cubicBezTo>
                    <a:pt x="0" y="12659"/>
                    <a:pt x="0" y="13583"/>
                    <a:pt x="386" y="13398"/>
                  </a:cubicBezTo>
                  <a:cubicBezTo>
                    <a:pt x="771" y="13213"/>
                    <a:pt x="1543" y="11921"/>
                    <a:pt x="3214" y="9613"/>
                  </a:cubicBezTo>
                  <a:cubicBezTo>
                    <a:pt x="4886" y="7306"/>
                    <a:pt x="7457" y="3983"/>
                    <a:pt x="9386" y="2136"/>
                  </a:cubicBezTo>
                  <a:cubicBezTo>
                    <a:pt x="11314" y="290"/>
                    <a:pt x="12600" y="-79"/>
                    <a:pt x="13757" y="13"/>
                  </a:cubicBezTo>
                  <a:cubicBezTo>
                    <a:pt x="14914" y="106"/>
                    <a:pt x="15943" y="659"/>
                    <a:pt x="17229" y="3983"/>
                  </a:cubicBezTo>
                  <a:cubicBezTo>
                    <a:pt x="18514" y="7306"/>
                    <a:pt x="20057" y="13398"/>
                    <a:pt x="20829" y="16906"/>
                  </a:cubicBezTo>
                  <a:cubicBezTo>
                    <a:pt x="21600" y="20413"/>
                    <a:pt x="21600" y="21336"/>
                    <a:pt x="21343" y="21429"/>
                  </a:cubicBezTo>
                  <a:cubicBezTo>
                    <a:pt x="21086" y="21521"/>
                    <a:pt x="20571" y="20783"/>
                    <a:pt x="20057" y="20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489731" y="5623830"/>
              <a:ext cx="76201" cy="86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356"/>
                  </a:moveTo>
                  <a:cubicBezTo>
                    <a:pt x="19800" y="147"/>
                    <a:pt x="18000" y="-62"/>
                    <a:pt x="17100" y="16"/>
                  </a:cubicBezTo>
                  <a:cubicBezTo>
                    <a:pt x="16200" y="95"/>
                    <a:pt x="16200" y="461"/>
                    <a:pt x="16500" y="1585"/>
                  </a:cubicBezTo>
                  <a:cubicBezTo>
                    <a:pt x="16800" y="2710"/>
                    <a:pt x="17400" y="4593"/>
                    <a:pt x="17400" y="6345"/>
                  </a:cubicBezTo>
                  <a:cubicBezTo>
                    <a:pt x="17400" y="8097"/>
                    <a:pt x="16800" y="9718"/>
                    <a:pt x="15600" y="11444"/>
                  </a:cubicBezTo>
                  <a:cubicBezTo>
                    <a:pt x="14400" y="13170"/>
                    <a:pt x="12600" y="15000"/>
                    <a:pt x="11400" y="16517"/>
                  </a:cubicBezTo>
                  <a:cubicBezTo>
                    <a:pt x="10200" y="18034"/>
                    <a:pt x="9600" y="19237"/>
                    <a:pt x="9600" y="20074"/>
                  </a:cubicBezTo>
                  <a:cubicBezTo>
                    <a:pt x="9600" y="20910"/>
                    <a:pt x="10200" y="21381"/>
                    <a:pt x="10200" y="21460"/>
                  </a:cubicBezTo>
                  <a:cubicBezTo>
                    <a:pt x="10200" y="21538"/>
                    <a:pt x="9600" y="21224"/>
                    <a:pt x="7800" y="20937"/>
                  </a:cubicBezTo>
                  <a:cubicBezTo>
                    <a:pt x="6000" y="20649"/>
                    <a:pt x="3000" y="20387"/>
                    <a:pt x="0" y="20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416966" y="6423226"/>
              <a:ext cx="117216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029" fill="norm" stroke="1" extrusionOk="0">
                  <a:moveTo>
                    <a:pt x="7343" y="779"/>
                  </a:moveTo>
                  <a:cubicBezTo>
                    <a:pt x="4311" y="104"/>
                    <a:pt x="1280" y="-571"/>
                    <a:pt x="332" y="779"/>
                  </a:cubicBezTo>
                  <a:cubicBezTo>
                    <a:pt x="-615" y="2129"/>
                    <a:pt x="522" y="5504"/>
                    <a:pt x="2985" y="9217"/>
                  </a:cubicBezTo>
                  <a:cubicBezTo>
                    <a:pt x="5448" y="12929"/>
                    <a:pt x="9238" y="16979"/>
                    <a:pt x="12459" y="19004"/>
                  </a:cubicBezTo>
                  <a:cubicBezTo>
                    <a:pt x="15680" y="21029"/>
                    <a:pt x="18332" y="21029"/>
                    <a:pt x="20985" y="2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496081" y="6444720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3840"/>
                    <a:pt x="11700" y="7680"/>
                    <a:pt x="8100" y="11280"/>
                  </a:cubicBezTo>
                  <a:cubicBezTo>
                    <a:pt x="4500" y="14880"/>
                    <a:pt x="225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3295786" y="5861051"/>
              <a:ext cx="124096" cy="394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89" fill="norm" stroke="1" extrusionOk="0">
                  <a:moveTo>
                    <a:pt x="13776" y="14371"/>
                  </a:moveTo>
                  <a:cubicBezTo>
                    <a:pt x="11945" y="14143"/>
                    <a:pt x="10115" y="13914"/>
                    <a:pt x="8101" y="13800"/>
                  </a:cubicBezTo>
                  <a:cubicBezTo>
                    <a:pt x="6088" y="13686"/>
                    <a:pt x="3891" y="13686"/>
                    <a:pt x="2427" y="14543"/>
                  </a:cubicBezTo>
                  <a:cubicBezTo>
                    <a:pt x="962" y="15400"/>
                    <a:pt x="230" y="17114"/>
                    <a:pt x="47" y="18257"/>
                  </a:cubicBezTo>
                  <a:cubicBezTo>
                    <a:pt x="-136" y="19400"/>
                    <a:pt x="230" y="19971"/>
                    <a:pt x="962" y="20486"/>
                  </a:cubicBezTo>
                  <a:cubicBezTo>
                    <a:pt x="1695" y="21000"/>
                    <a:pt x="2793" y="21457"/>
                    <a:pt x="4989" y="21228"/>
                  </a:cubicBezTo>
                  <a:cubicBezTo>
                    <a:pt x="7186" y="21000"/>
                    <a:pt x="10481" y="20086"/>
                    <a:pt x="13044" y="17971"/>
                  </a:cubicBezTo>
                  <a:cubicBezTo>
                    <a:pt x="15606" y="15857"/>
                    <a:pt x="17437" y="12543"/>
                    <a:pt x="18535" y="9686"/>
                  </a:cubicBezTo>
                  <a:cubicBezTo>
                    <a:pt x="19633" y="6828"/>
                    <a:pt x="20000" y="4428"/>
                    <a:pt x="19450" y="2771"/>
                  </a:cubicBezTo>
                  <a:cubicBezTo>
                    <a:pt x="18901" y="1114"/>
                    <a:pt x="17437" y="200"/>
                    <a:pt x="16705" y="28"/>
                  </a:cubicBezTo>
                  <a:cubicBezTo>
                    <a:pt x="15972" y="-143"/>
                    <a:pt x="15972" y="428"/>
                    <a:pt x="16156" y="2600"/>
                  </a:cubicBezTo>
                  <a:cubicBezTo>
                    <a:pt x="16339" y="4771"/>
                    <a:pt x="16705" y="8543"/>
                    <a:pt x="17620" y="11286"/>
                  </a:cubicBezTo>
                  <a:cubicBezTo>
                    <a:pt x="18535" y="14028"/>
                    <a:pt x="20000" y="15743"/>
                    <a:pt x="21464" y="17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6735138" y="5178627"/>
              <a:ext cx="170894" cy="56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34" fill="norm" stroke="1" extrusionOk="0">
                  <a:moveTo>
                    <a:pt x="12730" y="13150"/>
                  </a:moveTo>
                  <a:cubicBezTo>
                    <a:pt x="11397" y="12908"/>
                    <a:pt x="10063" y="12666"/>
                    <a:pt x="8863" y="12666"/>
                  </a:cubicBezTo>
                  <a:cubicBezTo>
                    <a:pt x="7663" y="12666"/>
                    <a:pt x="6597" y="12908"/>
                    <a:pt x="5130" y="13956"/>
                  </a:cubicBezTo>
                  <a:cubicBezTo>
                    <a:pt x="3663" y="15004"/>
                    <a:pt x="1797" y="16857"/>
                    <a:pt x="863" y="18066"/>
                  </a:cubicBezTo>
                  <a:cubicBezTo>
                    <a:pt x="-70" y="19275"/>
                    <a:pt x="-70" y="19839"/>
                    <a:pt x="63" y="20323"/>
                  </a:cubicBezTo>
                  <a:cubicBezTo>
                    <a:pt x="197" y="20807"/>
                    <a:pt x="463" y="21210"/>
                    <a:pt x="1263" y="21371"/>
                  </a:cubicBezTo>
                  <a:cubicBezTo>
                    <a:pt x="2063" y="21532"/>
                    <a:pt x="3397" y="21451"/>
                    <a:pt x="5263" y="20323"/>
                  </a:cubicBezTo>
                  <a:cubicBezTo>
                    <a:pt x="7130" y="19195"/>
                    <a:pt x="9530" y="17019"/>
                    <a:pt x="11663" y="14520"/>
                  </a:cubicBezTo>
                  <a:cubicBezTo>
                    <a:pt x="13797" y="12022"/>
                    <a:pt x="15663" y="9201"/>
                    <a:pt x="16597" y="7065"/>
                  </a:cubicBezTo>
                  <a:cubicBezTo>
                    <a:pt x="17530" y="4929"/>
                    <a:pt x="17530" y="3478"/>
                    <a:pt x="17530" y="2511"/>
                  </a:cubicBezTo>
                  <a:cubicBezTo>
                    <a:pt x="17530" y="1544"/>
                    <a:pt x="17530" y="1060"/>
                    <a:pt x="17130" y="657"/>
                  </a:cubicBezTo>
                  <a:cubicBezTo>
                    <a:pt x="16730" y="254"/>
                    <a:pt x="15930" y="-68"/>
                    <a:pt x="15263" y="13"/>
                  </a:cubicBezTo>
                  <a:cubicBezTo>
                    <a:pt x="14597" y="93"/>
                    <a:pt x="14063" y="577"/>
                    <a:pt x="13397" y="2390"/>
                  </a:cubicBezTo>
                  <a:cubicBezTo>
                    <a:pt x="12730" y="4204"/>
                    <a:pt x="11930" y="7347"/>
                    <a:pt x="12063" y="9926"/>
                  </a:cubicBezTo>
                  <a:cubicBezTo>
                    <a:pt x="12197" y="12505"/>
                    <a:pt x="13263" y="14520"/>
                    <a:pt x="14330" y="15810"/>
                  </a:cubicBezTo>
                  <a:cubicBezTo>
                    <a:pt x="15397" y="17099"/>
                    <a:pt x="16463" y="17663"/>
                    <a:pt x="17663" y="17905"/>
                  </a:cubicBezTo>
                  <a:cubicBezTo>
                    <a:pt x="18863" y="18147"/>
                    <a:pt x="20197" y="18066"/>
                    <a:pt x="21530" y="17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072864" y="5404262"/>
              <a:ext cx="188768" cy="22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11" fill="norm" stroke="1" extrusionOk="0">
                  <a:moveTo>
                    <a:pt x="19963" y="1111"/>
                  </a:moveTo>
                  <a:cubicBezTo>
                    <a:pt x="19003" y="511"/>
                    <a:pt x="18043" y="-89"/>
                    <a:pt x="17083" y="11"/>
                  </a:cubicBezTo>
                  <a:cubicBezTo>
                    <a:pt x="16123" y="111"/>
                    <a:pt x="15163" y="911"/>
                    <a:pt x="12523" y="3111"/>
                  </a:cubicBezTo>
                  <a:cubicBezTo>
                    <a:pt x="9883" y="5311"/>
                    <a:pt x="5563" y="8911"/>
                    <a:pt x="3043" y="11711"/>
                  </a:cubicBezTo>
                  <a:cubicBezTo>
                    <a:pt x="523" y="14511"/>
                    <a:pt x="-197" y="16511"/>
                    <a:pt x="43" y="17711"/>
                  </a:cubicBezTo>
                  <a:cubicBezTo>
                    <a:pt x="283" y="18911"/>
                    <a:pt x="1483" y="19311"/>
                    <a:pt x="5203" y="19811"/>
                  </a:cubicBezTo>
                  <a:cubicBezTo>
                    <a:pt x="8923" y="20311"/>
                    <a:pt x="15163" y="20911"/>
                    <a:pt x="21403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077481" y="5701770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7576454" y="5431807"/>
              <a:ext cx="390028" cy="22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07" fill="norm" stroke="1" extrusionOk="0">
                  <a:moveTo>
                    <a:pt x="148" y="5761"/>
                  </a:moveTo>
                  <a:cubicBezTo>
                    <a:pt x="31" y="4348"/>
                    <a:pt x="-86" y="2935"/>
                    <a:pt x="89" y="2733"/>
                  </a:cubicBezTo>
                  <a:cubicBezTo>
                    <a:pt x="264" y="2531"/>
                    <a:pt x="731" y="3541"/>
                    <a:pt x="1140" y="6468"/>
                  </a:cubicBezTo>
                  <a:cubicBezTo>
                    <a:pt x="1549" y="9395"/>
                    <a:pt x="1899" y="14240"/>
                    <a:pt x="2016" y="17268"/>
                  </a:cubicBezTo>
                  <a:cubicBezTo>
                    <a:pt x="2132" y="20296"/>
                    <a:pt x="2016" y="21507"/>
                    <a:pt x="1840" y="21507"/>
                  </a:cubicBezTo>
                  <a:cubicBezTo>
                    <a:pt x="1665" y="21507"/>
                    <a:pt x="1432" y="20296"/>
                    <a:pt x="1373" y="17066"/>
                  </a:cubicBezTo>
                  <a:cubicBezTo>
                    <a:pt x="1315" y="13836"/>
                    <a:pt x="1432" y="8587"/>
                    <a:pt x="1665" y="5357"/>
                  </a:cubicBezTo>
                  <a:cubicBezTo>
                    <a:pt x="1899" y="2128"/>
                    <a:pt x="2249" y="916"/>
                    <a:pt x="2658" y="614"/>
                  </a:cubicBezTo>
                  <a:cubicBezTo>
                    <a:pt x="3066" y="311"/>
                    <a:pt x="3533" y="916"/>
                    <a:pt x="4000" y="2228"/>
                  </a:cubicBezTo>
                  <a:cubicBezTo>
                    <a:pt x="4468" y="3541"/>
                    <a:pt x="4935" y="5559"/>
                    <a:pt x="5343" y="7477"/>
                  </a:cubicBezTo>
                  <a:cubicBezTo>
                    <a:pt x="5752" y="9395"/>
                    <a:pt x="6102" y="11212"/>
                    <a:pt x="6336" y="11414"/>
                  </a:cubicBezTo>
                  <a:cubicBezTo>
                    <a:pt x="6569" y="11615"/>
                    <a:pt x="6686" y="10202"/>
                    <a:pt x="6978" y="8285"/>
                  </a:cubicBezTo>
                  <a:cubicBezTo>
                    <a:pt x="7270" y="6367"/>
                    <a:pt x="7737" y="3944"/>
                    <a:pt x="8204" y="2329"/>
                  </a:cubicBezTo>
                  <a:cubicBezTo>
                    <a:pt x="8671" y="714"/>
                    <a:pt x="9138" y="-93"/>
                    <a:pt x="9663" y="8"/>
                  </a:cubicBezTo>
                  <a:cubicBezTo>
                    <a:pt x="10189" y="109"/>
                    <a:pt x="10772" y="1118"/>
                    <a:pt x="11006" y="3440"/>
                  </a:cubicBezTo>
                  <a:cubicBezTo>
                    <a:pt x="11239" y="5761"/>
                    <a:pt x="11123" y="9395"/>
                    <a:pt x="11064" y="11817"/>
                  </a:cubicBezTo>
                  <a:cubicBezTo>
                    <a:pt x="11006" y="14240"/>
                    <a:pt x="11006" y="15451"/>
                    <a:pt x="11123" y="16561"/>
                  </a:cubicBezTo>
                  <a:cubicBezTo>
                    <a:pt x="11239" y="17671"/>
                    <a:pt x="11473" y="18681"/>
                    <a:pt x="11882" y="18984"/>
                  </a:cubicBezTo>
                  <a:cubicBezTo>
                    <a:pt x="12290" y="19286"/>
                    <a:pt x="12874" y="18883"/>
                    <a:pt x="13691" y="16965"/>
                  </a:cubicBezTo>
                  <a:cubicBezTo>
                    <a:pt x="14509" y="15047"/>
                    <a:pt x="15559" y="11615"/>
                    <a:pt x="16202" y="9294"/>
                  </a:cubicBezTo>
                  <a:cubicBezTo>
                    <a:pt x="16844" y="6972"/>
                    <a:pt x="17077" y="5761"/>
                    <a:pt x="17194" y="4651"/>
                  </a:cubicBezTo>
                  <a:cubicBezTo>
                    <a:pt x="17311" y="3541"/>
                    <a:pt x="17311" y="2531"/>
                    <a:pt x="17019" y="2128"/>
                  </a:cubicBezTo>
                  <a:cubicBezTo>
                    <a:pt x="16727" y="1724"/>
                    <a:pt x="16143" y="1926"/>
                    <a:pt x="15384" y="3440"/>
                  </a:cubicBezTo>
                  <a:cubicBezTo>
                    <a:pt x="14625" y="4954"/>
                    <a:pt x="13691" y="7780"/>
                    <a:pt x="13224" y="9698"/>
                  </a:cubicBezTo>
                  <a:cubicBezTo>
                    <a:pt x="12757" y="11615"/>
                    <a:pt x="12757" y="12625"/>
                    <a:pt x="12757" y="13634"/>
                  </a:cubicBezTo>
                  <a:cubicBezTo>
                    <a:pt x="12757" y="14643"/>
                    <a:pt x="12757" y="15653"/>
                    <a:pt x="13049" y="16057"/>
                  </a:cubicBezTo>
                  <a:cubicBezTo>
                    <a:pt x="13341" y="16460"/>
                    <a:pt x="13925" y="16258"/>
                    <a:pt x="14333" y="15552"/>
                  </a:cubicBezTo>
                  <a:cubicBezTo>
                    <a:pt x="14742" y="14845"/>
                    <a:pt x="14976" y="13634"/>
                    <a:pt x="15209" y="12423"/>
                  </a:cubicBezTo>
                  <a:cubicBezTo>
                    <a:pt x="15443" y="11212"/>
                    <a:pt x="15676" y="10000"/>
                    <a:pt x="15968" y="8890"/>
                  </a:cubicBezTo>
                  <a:cubicBezTo>
                    <a:pt x="16260" y="7780"/>
                    <a:pt x="16610" y="6771"/>
                    <a:pt x="16902" y="7174"/>
                  </a:cubicBezTo>
                  <a:cubicBezTo>
                    <a:pt x="17194" y="7578"/>
                    <a:pt x="17428" y="9395"/>
                    <a:pt x="17719" y="10707"/>
                  </a:cubicBezTo>
                  <a:cubicBezTo>
                    <a:pt x="18011" y="12019"/>
                    <a:pt x="18362" y="12827"/>
                    <a:pt x="18829" y="13331"/>
                  </a:cubicBezTo>
                  <a:cubicBezTo>
                    <a:pt x="19296" y="13836"/>
                    <a:pt x="19879" y="14038"/>
                    <a:pt x="20346" y="13735"/>
                  </a:cubicBezTo>
                  <a:cubicBezTo>
                    <a:pt x="20813" y="13432"/>
                    <a:pt x="21164" y="12625"/>
                    <a:pt x="21514" y="11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7966481" y="5476258"/>
              <a:ext cx="13335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3348"/>
                  </a:moveTo>
                  <a:cubicBezTo>
                    <a:pt x="0" y="1760"/>
                    <a:pt x="0" y="172"/>
                    <a:pt x="686" y="13"/>
                  </a:cubicBezTo>
                  <a:cubicBezTo>
                    <a:pt x="1371" y="-146"/>
                    <a:pt x="2743" y="1125"/>
                    <a:pt x="6343" y="4936"/>
                  </a:cubicBezTo>
                  <a:cubicBezTo>
                    <a:pt x="9943" y="8748"/>
                    <a:pt x="15771" y="15101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7985531" y="5462587"/>
              <a:ext cx="107951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82"/>
                  </a:moveTo>
                  <a:cubicBezTo>
                    <a:pt x="20329" y="691"/>
                    <a:pt x="19059" y="0"/>
                    <a:pt x="17788" y="0"/>
                  </a:cubicBezTo>
                  <a:cubicBezTo>
                    <a:pt x="16518" y="0"/>
                    <a:pt x="15247" y="691"/>
                    <a:pt x="13129" y="2851"/>
                  </a:cubicBezTo>
                  <a:cubicBezTo>
                    <a:pt x="11012" y="5011"/>
                    <a:pt x="8047" y="8640"/>
                    <a:pt x="5718" y="12010"/>
                  </a:cubicBezTo>
                  <a:cubicBezTo>
                    <a:pt x="3388" y="15379"/>
                    <a:pt x="1694" y="18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8108298" y="5297112"/>
              <a:ext cx="182034" cy="372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3561"/>
                  </a:moveTo>
                  <a:cubicBezTo>
                    <a:pt x="21600" y="2829"/>
                    <a:pt x="21600" y="2097"/>
                    <a:pt x="21600" y="1425"/>
                  </a:cubicBezTo>
                  <a:cubicBezTo>
                    <a:pt x="21600" y="754"/>
                    <a:pt x="21600" y="144"/>
                    <a:pt x="20972" y="22"/>
                  </a:cubicBezTo>
                  <a:cubicBezTo>
                    <a:pt x="20344" y="-100"/>
                    <a:pt x="19088" y="266"/>
                    <a:pt x="16074" y="1853"/>
                  </a:cubicBezTo>
                  <a:cubicBezTo>
                    <a:pt x="13060" y="3439"/>
                    <a:pt x="8288" y="6246"/>
                    <a:pt x="5023" y="9114"/>
                  </a:cubicBezTo>
                  <a:cubicBezTo>
                    <a:pt x="1758" y="11981"/>
                    <a:pt x="0" y="14910"/>
                    <a:pt x="0" y="16985"/>
                  </a:cubicBezTo>
                  <a:cubicBezTo>
                    <a:pt x="0" y="19059"/>
                    <a:pt x="1758" y="20280"/>
                    <a:pt x="3516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8253881" y="5227271"/>
              <a:ext cx="206721" cy="47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21" fill="norm" stroke="1" extrusionOk="0">
                  <a:moveTo>
                    <a:pt x="14230" y="14033"/>
                  </a:moveTo>
                  <a:cubicBezTo>
                    <a:pt x="13357" y="13553"/>
                    <a:pt x="12485" y="13073"/>
                    <a:pt x="10957" y="13025"/>
                  </a:cubicBezTo>
                  <a:cubicBezTo>
                    <a:pt x="9430" y="12977"/>
                    <a:pt x="7248" y="13361"/>
                    <a:pt x="5285" y="14321"/>
                  </a:cubicBezTo>
                  <a:cubicBezTo>
                    <a:pt x="3321" y="15281"/>
                    <a:pt x="1575" y="16817"/>
                    <a:pt x="703" y="17825"/>
                  </a:cubicBezTo>
                  <a:cubicBezTo>
                    <a:pt x="-170" y="18833"/>
                    <a:pt x="-170" y="19313"/>
                    <a:pt x="375" y="19649"/>
                  </a:cubicBezTo>
                  <a:cubicBezTo>
                    <a:pt x="921" y="19985"/>
                    <a:pt x="2012" y="20177"/>
                    <a:pt x="3539" y="19985"/>
                  </a:cubicBezTo>
                  <a:cubicBezTo>
                    <a:pt x="5066" y="19793"/>
                    <a:pt x="7030" y="19217"/>
                    <a:pt x="9539" y="17297"/>
                  </a:cubicBezTo>
                  <a:cubicBezTo>
                    <a:pt x="12048" y="15377"/>
                    <a:pt x="15103" y="12113"/>
                    <a:pt x="17175" y="9185"/>
                  </a:cubicBezTo>
                  <a:cubicBezTo>
                    <a:pt x="19248" y="6257"/>
                    <a:pt x="20339" y="3665"/>
                    <a:pt x="20885" y="2129"/>
                  </a:cubicBezTo>
                  <a:cubicBezTo>
                    <a:pt x="21430" y="593"/>
                    <a:pt x="21430" y="113"/>
                    <a:pt x="20994" y="17"/>
                  </a:cubicBezTo>
                  <a:cubicBezTo>
                    <a:pt x="20557" y="-79"/>
                    <a:pt x="19685" y="209"/>
                    <a:pt x="18485" y="1745"/>
                  </a:cubicBezTo>
                  <a:cubicBezTo>
                    <a:pt x="17285" y="3281"/>
                    <a:pt x="15757" y="6065"/>
                    <a:pt x="14885" y="9041"/>
                  </a:cubicBezTo>
                  <a:cubicBezTo>
                    <a:pt x="14012" y="12017"/>
                    <a:pt x="13794" y="15185"/>
                    <a:pt x="14012" y="17297"/>
                  </a:cubicBezTo>
                  <a:cubicBezTo>
                    <a:pt x="14230" y="19409"/>
                    <a:pt x="14885" y="20465"/>
                    <a:pt x="15539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8474481" y="5581120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8582431" y="5701770"/>
              <a:ext cx="69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1455" y="3600"/>
                  </a:cubicBezTo>
                  <a:cubicBezTo>
                    <a:pt x="7855" y="7200"/>
                    <a:pt x="3927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8745289" y="5211048"/>
              <a:ext cx="280792" cy="519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58" fill="norm" stroke="1" extrusionOk="0">
                  <a:moveTo>
                    <a:pt x="13227" y="17388"/>
                  </a:moveTo>
                  <a:cubicBezTo>
                    <a:pt x="12744" y="16076"/>
                    <a:pt x="12260" y="14764"/>
                    <a:pt x="11615" y="14065"/>
                  </a:cubicBezTo>
                  <a:cubicBezTo>
                    <a:pt x="10970" y="13365"/>
                    <a:pt x="10164" y="13278"/>
                    <a:pt x="8230" y="13759"/>
                  </a:cubicBezTo>
                  <a:cubicBezTo>
                    <a:pt x="6296" y="14240"/>
                    <a:pt x="3233" y="15289"/>
                    <a:pt x="1621" y="16557"/>
                  </a:cubicBezTo>
                  <a:cubicBezTo>
                    <a:pt x="9" y="17825"/>
                    <a:pt x="-152" y="19312"/>
                    <a:pt x="90" y="20230"/>
                  </a:cubicBezTo>
                  <a:cubicBezTo>
                    <a:pt x="332" y="21148"/>
                    <a:pt x="976" y="21498"/>
                    <a:pt x="2266" y="21454"/>
                  </a:cubicBezTo>
                  <a:cubicBezTo>
                    <a:pt x="3555" y="21411"/>
                    <a:pt x="5490" y="20973"/>
                    <a:pt x="7747" y="19487"/>
                  </a:cubicBezTo>
                  <a:cubicBezTo>
                    <a:pt x="10003" y="18000"/>
                    <a:pt x="12582" y="15464"/>
                    <a:pt x="14758" y="12666"/>
                  </a:cubicBezTo>
                  <a:cubicBezTo>
                    <a:pt x="16935" y="9867"/>
                    <a:pt x="18708" y="6807"/>
                    <a:pt x="19755" y="4839"/>
                  </a:cubicBezTo>
                  <a:cubicBezTo>
                    <a:pt x="20803" y="2871"/>
                    <a:pt x="21126" y="1997"/>
                    <a:pt x="21287" y="1341"/>
                  </a:cubicBezTo>
                  <a:cubicBezTo>
                    <a:pt x="21448" y="685"/>
                    <a:pt x="21448" y="248"/>
                    <a:pt x="20964" y="73"/>
                  </a:cubicBezTo>
                  <a:cubicBezTo>
                    <a:pt x="20481" y="-102"/>
                    <a:pt x="19514" y="-15"/>
                    <a:pt x="18466" y="904"/>
                  </a:cubicBezTo>
                  <a:cubicBezTo>
                    <a:pt x="17418" y="1822"/>
                    <a:pt x="16290" y="3571"/>
                    <a:pt x="15806" y="6326"/>
                  </a:cubicBezTo>
                  <a:cubicBezTo>
                    <a:pt x="15323" y="9080"/>
                    <a:pt x="15484" y="12841"/>
                    <a:pt x="15645" y="16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9033281" y="5581112"/>
              <a:ext cx="158751" cy="150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5327"/>
                  </a:moveTo>
                  <a:cubicBezTo>
                    <a:pt x="288" y="3847"/>
                    <a:pt x="576" y="2368"/>
                    <a:pt x="1872" y="1332"/>
                  </a:cubicBezTo>
                  <a:cubicBezTo>
                    <a:pt x="3168" y="297"/>
                    <a:pt x="5472" y="-295"/>
                    <a:pt x="6912" y="149"/>
                  </a:cubicBezTo>
                  <a:cubicBezTo>
                    <a:pt x="8352" y="593"/>
                    <a:pt x="8928" y="2072"/>
                    <a:pt x="8784" y="4439"/>
                  </a:cubicBezTo>
                  <a:cubicBezTo>
                    <a:pt x="8640" y="6806"/>
                    <a:pt x="7776" y="10061"/>
                    <a:pt x="6912" y="12280"/>
                  </a:cubicBezTo>
                  <a:cubicBezTo>
                    <a:pt x="6048" y="14500"/>
                    <a:pt x="5184" y="15683"/>
                    <a:pt x="4032" y="17015"/>
                  </a:cubicBezTo>
                  <a:cubicBezTo>
                    <a:pt x="2880" y="18346"/>
                    <a:pt x="1440" y="19826"/>
                    <a:pt x="1728" y="20565"/>
                  </a:cubicBezTo>
                  <a:cubicBezTo>
                    <a:pt x="2016" y="21305"/>
                    <a:pt x="4032" y="21305"/>
                    <a:pt x="7632" y="20269"/>
                  </a:cubicBezTo>
                  <a:cubicBezTo>
                    <a:pt x="11232" y="19234"/>
                    <a:pt x="16416" y="17163"/>
                    <a:pt x="21600" y="1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9293631" y="5346170"/>
              <a:ext cx="3920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3411" y="0"/>
                  </a:moveTo>
                  <a:cubicBezTo>
                    <a:pt x="12505" y="3185"/>
                    <a:pt x="21600" y="6369"/>
                    <a:pt x="21032" y="9969"/>
                  </a:cubicBezTo>
                  <a:cubicBezTo>
                    <a:pt x="20463" y="13569"/>
                    <a:pt x="10232" y="175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3" name="Drawing"/>
          <p:cNvGrpSpPr/>
          <p:nvPr/>
        </p:nvGrpSpPr>
        <p:grpSpPr>
          <a:xfrm>
            <a:off x="1003299" y="1943100"/>
            <a:ext cx="8469254" cy="3886200"/>
            <a:chOff x="0" y="0"/>
            <a:chExt cx="8469252" cy="3886200"/>
          </a:xfrm>
        </p:grpSpPr>
        <p:sp>
          <p:nvSpPr>
            <p:cNvPr id="1275" name="Line"/>
            <p:cNvSpPr/>
            <p:nvPr/>
          </p:nvSpPr>
          <p:spPr>
            <a:xfrm>
              <a:off x="958850" y="3181350"/>
              <a:ext cx="1041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4" y="21600"/>
                    <a:pt x="3249" y="21600"/>
                    <a:pt x="4917" y="21086"/>
                  </a:cubicBezTo>
                  <a:cubicBezTo>
                    <a:pt x="6585" y="20571"/>
                    <a:pt x="8298" y="19543"/>
                    <a:pt x="9966" y="18000"/>
                  </a:cubicBezTo>
                  <a:cubicBezTo>
                    <a:pt x="11634" y="16457"/>
                    <a:pt x="13259" y="14400"/>
                    <a:pt x="14949" y="11829"/>
                  </a:cubicBezTo>
                  <a:cubicBezTo>
                    <a:pt x="16639" y="9257"/>
                    <a:pt x="18395" y="6171"/>
                    <a:pt x="19515" y="4114"/>
                  </a:cubicBezTo>
                  <a:cubicBezTo>
                    <a:pt x="20634" y="2057"/>
                    <a:pt x="2111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936750" y="1987550"/>
              <a:ext cx="69850" cy="122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0"/>
                  </a:moveTo>
                  <a:cubicBezTo>
                    <a:pt x="2618" y="1154"/>
                    <a:pt x="5236" y="2309"/>
                    <a:pt x="7527" y="3519"/>
                  </a:cubicBezTo>
                  <a:cubicBezTo>
                    <a:pt x="9818" y="4730"/>
                    <a:pt x="11782" y="5996"/>
                    <a:pt x="14073" y="7206"/>
                  </a:cubicBezTo>
                  <a:cubicBezTo>
                    <a:pt x="16364" y="8417"/>
                    <a:pt x="18982" y="9571"/>
                    <a:pt x="19636" y="10893"/>
                  </a:cubicBezTo>
                  <a:cubicBezTo>
                    <a:pt x="20291" y="12215"/>
                    <a:pt x="18982" y="13705"/>
                    <a:pt x="17673" y="14971"/>
                  </a:cubicBezTo>
                  <a:cubicBezTo>
                    <a:pt x="16364" y="16237"/>
                    <a:pt x="15055" y="17280"/>
                    <a:pt x="14727" y="18267"/>
                  </a:cubicBezTo>
                  <a:cubicBezTo>
                    <a:pt x="14400" y="19254"/>
                    <a:pt x="15055" y="20185"/>
                    <a:pt x="15382" y="20743"/>
                  </a:cubicBezTo>
                  <a:cubicBezTo>
                    <a:pt x="15709" y="21302"/>
                    <a:pt x="15709" y="21488"/>
                    <a:pt x="16691" y="21544"/>
                  </a:cubicBezTo>
                  <a:cubicBezTo>
                    <a:pt x="17673" y="21600"/>
                    <a:pt x="19636" y="21526"/>
                    <a:pt x="21600" y="21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949450" y="749300"/>
              <a:ext cx="3873500" cy="123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3" y="21526"/>
                    <a:pt x="567" y="21452"/>
                    <a:pt x="915" y="21322"/>
                  </a:cubicBezTo>
                  <a:cubicBezTo>
                    <a:pt x="1263" y="21192"/>
                    <a:pt x="1676" y="21006"/>
                    <a:pt x="2113" y="20913"/>
                  </a:cubicBezTo>
                  <a:cubicBezTo>
                    <a:pt x="2550" y="20821"/>
                    <a:pt x="3010" y="20821"/>
                    <a:pt x="3441" y="20839"/>
                  </a:cubicBezTo>
                  <a:cubicBezTo>
                    <a:pt x="3871" y="20858"/>
                    <a:pt x="4273" y="20895"/>
                    <a:pt x="4698" y="20932"/>
                  </a:cubicBezTo>
                  <a:cubicBezTo>
                    <a:pt x="5123" y="20969"/>
                    <a:pt x="5571" y="21006"/>
                    <a:pt x="6020" y="21006"/>
                  </a:cubicBezTo>
                  <a:cubicBezTo>
                    <a:pt x="6468" y="21006"/>
                    <a:pt x="6917" y="20969"/>
                    <a:pt x="7365" y="20951"/>
                  </a:cubicBezTo>
                  <a:cubicBezTo>
                    <a:pt x="7814" y="20932"/>
                    <a:pt x="8262" y="20932"/>
                    <a:pt x="8646" y="20913"/>
                  </a:cubicBezTo>
                  <a:cubicBezTo>
                    <a:pt x="9030" y="20895"/>
                    <a:pt x="9348" y="20858"/>
                    <a:pt x="9543" y="20839"/>
                  </a:cubicBezTo>
                  <a:cubicBezTo>
                    <a:pt x="9738" y="20821"/>
                    <a:pt x="9809" y="20821"/>
                    <a:pt x="9873" y="20802"/>
                  </a:cubicBezTo>
                  <a:cubicBezTo>
                    <a:pt x="9938" y="20784"/>
                    <a:pt x="9997" y="20746"/>
                    <a:pt x="9997" y="20691"/>
                  </a:cubicBezTo>
                  <a:cubicBezTo>
                    <a:pt x="9997" y="20635"/>
                    <a:pt x="9938" y="20561"/>
                    <a:pt x="9879" y="20431"/>
                  </a:cubicBezTo>
                  <a:cubicBezTo>
                    <a:pt x="9820" y="20301"/>
                    <a:pt x="9761" y="20115"/>
                    <a:pt x="9726" y="19800"/>
                  </a:cubicBezTo>
                  <a:cubicBezTo>
                    <a:pt x="9690" y="19485"/>
                    <a:pt x="9679" y="19039"/>
                    <a:pt x="9655" y="18260"/>
                  </a:cubicBezTo>
                  <a:cubicBezTo>
                    <a:pt x="9631" y="17480"/>
                    <a:pt x="9596" y="16367"/>
                    <a:pt x="9549" y="15068"/>
                  </a:cubicBezTo>
                  <a:cubicBezTo>
                    <a:pt x="9502" y="13769"/>
                    <a:pt x="9443" y="12285"/>
                    <a:pt x="9419" y="10893"/>
                  </a:cubicBezTo>
                  <a:cubicBezTo>
                    <a:pt x="9395" y="9501"/>
                    <a:pt x="9407" y="8202"/>
                    <a:pt x="9443" y="7033"/>
                  </a:cubicBezTo>
                  <a:cubicBezTo>
                    <a:pt x="9478" y="5864"/>
                    <a:pt x="9537" y="4825"/>
                    <a:pt x="9578" y="4101"/>
                  </a:cubicBezTo>
                  <a:cubicBezTo>
                    <a:pt x="9620" y="3377"/>
                    <a:pt x="9643" y="2969"/>
                    <a:pt x="9661" y="2672"/>
                  </a:cubicBezTo>
                  <a:cubicBezTo>
                    <a:pt x="9679" y="2375"/>
                    <a:pt x="9690" y="2190"/>
                    <a:pt x="9726" y="2134"/>
                  </a:cubicBezTo>
                  <a:cubicBezTo>
                    <a:pt x="9761" y="2078"/>
                    <a:pt x="9820" y="2153"/>
                    <a:pt x="10027" y="2134"/>
                  </a:cubicBezTo>
                  <a:cubicBezTo>
                    <a:pt x="10233" y="2115"/>
                    <a:pt x="10588" y="2004"/>
                    <a:pt x="10995" y="1874"/>
                  </a:cubicBezTo>
                  <a:cubicBezTo>
                    <a:pt x="11402" y="1744"/>
                    <a:pt x="11862" y="1596"/>
                    <a:pt x="12346" y="1429"/>
                  </a:cubicBezTo>
                  <a:cubicBezTo>
                    <a:pt x="12830" y="1262"/>
                    <a:pt x="13338" y="1076"/>
                    <a:pt x="13792" y="946"/>
                  </a:cubicBezTo>
                  <a:cubicBezTo>
                    <a:pt x="14247" y="816"/>
                    <a:pt x="14648" y="742"/>
                    <a:pt x="15055" y="668"/>
                  </a:cubicBezTo>
                  <a:cubicBezTo>
                    <a:pt x="15462" y="594"/>
                    <a:pt x="15875" y="520"/>
                    <a:pt x="16283" y="482"/>
                  </a:cubicBezTo>
                  <a:cubicBezTo>
                    <a:pt x="16690" y="445"/>
                    <a:pt x="17091" y="445"/>
                    <a:pt x="17534" y="427"/>
                  </a:cubicBezTo>
                  <a:cubicBezTo>
                    <a:pt x="17976" y="408"/>
                    <a:pt x="18460" y="371"/>
                    <a:pt x="18950" y="334"/>
                  </a:cubicBezTo>
                  <a:cubicBezTo>
                    <a:pt x="19440" y="297"/>
                    <a:pt x="19936" y="260"/>
                    <a:pt x="20378" y="204"/>
                  </a:cubicBezTo>
                  <a:cubicBezTo>
                    <a:pt x="20821" y="148"/>
                    <a:pt x="21210" y="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889405" y="1962154"/>
              <a:ext cx="97203" cy="12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45" fill="norm" stroke="1" extrusionOk="0">
                  <a:moveTo>
                    <a:pt x="8900" y="4248"/>
                  </a:moveTo>
                  <a:cubicBezTo>
                    <a:pt x="7062" y="5311"/>
                    <a:pt x="5224" y="6373"/>
                    <a:pt x="4305" y="8143"/>
                  </a:cubicBezTo>
                  <a:cubicBezTo>
                    <a:pt x="3386" y="9914"/>
                    <a:pt x="3386" y="12393"/>
                    <a:pt x="4764" y="13809"/>
                  </a:cubicBezTo>
                  <a:cubicBezTo>
                    <a:pt x="6143" y="15225"/>
                    <a:pt x="8900" y="15579"/>
                    <a:pt x="11198" y="14871"/>
                  </a:cubicBezTo>
                  <a:cubicBezTo>
                    <a:pt x="13496" y="14163"/>
                    <a:pt x="15335" y="12393"/>
                    <a:pt x="16483" y="10445"/>
                  </a:cubicBezTo>
                  <a:cubicBezTo>
                    <a:pt x="17632" y="8497"/>
                    <a:pt x="18092" y="6373"/>
                    <a:pt x="18092" y="4425"/>
                  </a:cubicBezTo>
                  <a:cubicBezTo>
                    <a:pt x="18092" y="2478"/>
                    <a:pt x="17632" y="707"/>
                    <a:pt x="15105" y="176"/>
                  </a:cubicBezTo>
                  <a:cubicBezTo>
                    <a:pt x="12577" y="-355"/>
                    <a:pt x="7981" y="353"/>
                    <a:pt x="4994" y="1770"/>
                  </a:cubicBezTo>
                  <a:cubicBezTo>
                    <a:pt x="2007" y="3186"/>
                    <a:pt x="628" y="5311"/>
                    <a:pt x="169" y="7258"/>
                  </a:cubicBezTo>
                  <a:cubicBezTo>
                    <a:pt x="-291" y="9206"/>
                    <a:pt x="169" y="10976"/>
                    <a:pt x="1777" y="11861"/>
                  </a:cubicBezTo>
                  <a:cubicBezTo>
                    <a:pt x="3386" y="12747"/>
                    <a:pt x="6143" y="12747"/>
                    <a:pt x="8671" y="12393"/>
                  </a:cubicBezTo>
                  <a:cubicBezTo>
                    <a:pt x="11198" y="12038"/>
                    <a:pt x="13496" y="11330"/>
                    <a:pt x="15105" y="10091"/>
                  </a:cubicBezTo>
                  <a:cubicBezTo>
                    <a:pt x="16713" y="8852"/>
                    <a:pt x="17632" y="7081"/>
                    <a:pt x="16943" y="6550"/>
                  </a:cubicBezTo>
                  <a:cubicBezTo>
                    <a:pt x="16254" y="6019"/>
                    <a:pt x="13956" y="6727"/>
                    <a:pt x="11888" y="7612"/>
                  </a:cubicBezTo>
                  <a:cubicBezTo>
                    <a:pt x="9820" y="8497"/>
                    <a:pt x="7981" y="9560"/>
                    <a:pt x="6603" y="11153"/>
                  </a:cubicBezTo>
                  <a:cubicBezTo>
                    <a:pt x="5224" y="12747"/>
                    <a:pt x="4305" y="14871"/>
                    <a:pt x="4994" y="15756"/>
                  </a:cubicBezTo>
                  <a:cubicBezTo>
                    <a:pt x="5683" y="16642"/>
                    <a:pt x="7981" y="16288"/>
                    <a:pt x="10279" y="15579"/>
                  </a:cubicBezTo>
                  <a:cubicBezTo>
                    <a:pt x="12577" y="14871"/>
                    <a:pt x="14875" y="13809"/>
                    <a:pt x="16943" y="12570"/>
                  </a:cubicBezTo>
                  <a:cubicBezTo>
                    <a:pt x="19011" y="11330"/>
                    <a:pt x="20849" y="9914"/>
                    <a:pt x="21079" y="8497"/>
                  </a:cubicBezTo>
                  <a:cubicBezTo>
                    <a:pt x="21309" y="7081"/>
                    <a:pt x="19930" y="5665"/>
                    <a:pt x="18092" y="5488"/>
                  </a:cubicBezTo>
                  <a:cubicBezTo>
                    <a:pt x="16254" y="5311"/>
                    <a:pt x="13956" y="6373"/>
                    <a:pt x="11888" y="7612"/>
                  </a:cubicBezTo>
                  <a:cubicBezTo>
                    <a:pt x="9820" y="8852"/>
                    <a:pt x="7981" y="10268"/>
                    <a:pt x="8441" y="12570"/>
                  </a:cubicBezTo>
                  <a:cubicBezTo>
                    <a:pt x="8900" y="14871"/>
                    <a:pt x="11658" y="18058"/>
                    <a:pt x="14415" y="212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3621616" y="1892300"/>
              <a:ext cx="113698" cy="113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051" fill="norm" stroke="1" extrusionOk="0">
                  <a:moveTo>
                    <a:pt x="13745" y="0"/>
                  </a:moveTo>
                  <a:cubicBezTo>
                    <a:pt x="11782" y="393"/>
                    <a:pt x="9818" y="785"/>
                    <a:pt x="8444" y="2160"/>
                  </a:cubicBezTo>
                  <a:cubicBezTo>
                    <a:pt x="7069" y="3535"/>
                    <a:pt x="6284" y="5891"/>
                    <a:pt x="5891" y="8444"/>
                  </a:cubicBezTo>
                  <a:cubicBezTo>
                    <a:pt x="5498" y="10996"/>
                    <a:pt x="5498" y="13745"/>
                    <a:pt x="6480" y="15513"/>
                  </a:cubicBezTo>
                  <a:cubicBezTo>
                    <a:pt x="7462" y="17280"/>
                    <a:pt x="9425" y="18065"/>
                    <a:pt x="10996" y="17476"/>
                  </a:cubicBezTo>
                  <a:cubicBezTo>
                    <a:pt x="12567" y="16887"/>
                    <a:pt x="13745" y="14924"/>
                    <a:pt x="14727" y="12960"/>
                  </a:cubicBezTo>
                  <a:cubicBezTo>
                    <a:pt x="15709" y="10996"/>
                    <a:pt x="16495" y="9033"/>
                    <a:pt x="16102" y="7462"/>
                  </a:cubicBezTo>
                  <a:cubicBezTo>
                    <a:pt x="15709" y="5891"/>
                    <a:pt x="14138" y="4713"/>
                    <a:pt x="12175" y="4713"/>
                  </a:cubicBezTo>
                  <a:cubicBezTo>
                    <a:pt x="10211" y="4713"/>
                    <a:pt x="7855" y="5891"/>
                    <a:pt x="6087" y="7462"/>
                  </a:cubicBezTo>
                  <a:cubicBezTo>
                    <a:pt x="4320" y="9033"/>
                    <a:pt x="3142" y="10996"/>
                    <a:pt x="2553" y="13156"/>
                  </a:cubicBezTo>
                  <a:cubicBezTo>
                    <a:pt x="1964" y="15316"/>
                    <a:pt x="1964" y="17673"/>
                    <a:pt x="3927" y="19244"/>
                  </a:cubicBezTo>
                  <a:cubicBezTo>
                    <a:pt x="5891" y="20815"/>
                    <a:pt x="9818" y="21600"/>
                    <a:pt x="13156" y="20618"/>
                  </a:cubicBezTo>
                  <a:cubicBezTo>
                    <a:pt x="16495" y="19636"/>
                    <a:pt x="19244" y="16887"/>
                    <a:pt x="20422" y="14531"/>
                  </a:cubicBezTo>
                  <a:cubicBezTo>
                    <a:pt x="21600" y="12175"/>
                    <a:pt x="21207" y="10211"/>
                    <a:pt x="19440" y="9229"/>
                  </a:cubicBezTo>
                  <a:cubicBezTo>
                    <a:pt x="17673" y="8247"/>
                    <a:pt x="14531" y="8247"/>
                    <a:pt x="11585" y="8640"/>
                  </a:cubicBezTo>
                  <a:cubicBezTo>
                    <a:pt x="8640" y="9033"/>
                    <a:pt x="5891" y="9818"/>
                    <a:pt x="3731" y="10800"/>
                  </a:cubicBezTo>
                  <a:cubicBezTo>
                    <a:pt x="1571" y="11782"/>
                    <a:pt x="0" y="12960"/>
                    <a:pt x="0" y="14335"/>
                  </a:cubicBezTo>
                  <a:cubicBezTo>
                    <a:pt x="0" y="15709"/>
                    <a:pt x="1571" y="17280"/>
                    <a:pt x="3142" y="188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0" y="0"/>
              <a:ext cx="6038850" cy="388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1" y="21588"/>
                    <a:pt x="242" y="21576"/>
                    <a:pt x="397" y="21518"/>
                  </a:cubicBezTo>
                  <a:cubicBezTo>
                    <a:pt x="553" y="21459"/>
                    <a:pt x="742" y="21353"/>
                    <a:pt x="965" y="21229"/>
                  </a:cubicBezTo>
                  <a:cubicBezTo>
                    <a:pt x="1189" y="21106"/>
                    <a:pt x="1446" y="20965"/>
                    <a:pt x="1685" y="20829"/>
                  </a:cubicBezTo>
                  <a:cubicBezTo>
                    <a:pt x="1923" y="20694"/>
                    <a:pt x="2143" y="20565"/>
                    <a:pt x="2370" y="20429"/>
                  </a:cubicBezTo>
                  <a:cubicBezTo>
                    <a:pt x="2597" y="20294"/>
                    <a:pt x="2832" y="20153"/>
                    <a:pt x="3040" y="20000"/>
                  </a:cubicBezTo>
                  <a:cubicBezTo>
                    <a:pt x="3248" y="19847"/>
                    <a:pt x="3430" y="19682"/>
                    <a:pt x="3611" y="19512"/>
                  </a:cubicBezTo>
                  <a:cubicBezTo>
                    <a:pt x="3793" y="19341"/>
                    <a:pt x="3975" y="19165"/>
                    <a:pt x="4164" y="18965"/>
                  </a:cubicBezTo>
                  <a:cubicBezTo>
                    <a:pt x="4353" y="18765"/>
                    <a:pt x="4550" y="18541"/>
                    <a:pt x="4736" y="18335"/>
                  </a:cubicBezTo>
                  <a:cubicBezTo>
                    <a:pt x="4921" y="18129"/>
                    <a:pt x="5095" y="17941"/>
                    <a:pt x="5288" y="17694"/>
                  </a:cubicBezTo>
                  <a:cubicBezTo>
                    <a:pt x="5481" y="17447"/>
                    <a:pt x="5693" y="17141"/>
                    <a:pt x="5875" y="16871"/>
                  </a:cubicBezTo>
                  <a:cubicBezTo>
                    <a:pt x="6057" y="16600"/>
                    <a:pt x="6208" y="16365"/>
                    <a:pt x="6382" y="16106"/>
                  </a:cubicBezTo>
                  <a:cubicBezTo>
                    <a:pt x="6556" y="15847"/>
                    <a:pt x="6753" y="15565"/>
                    <a:pt x="6946" y="15276"/>
                  </a:cubicBezTo>
                  <a:cubicBezTo>
                    <a:pt x="7139" y="14988"/>
                    <a:pt x="7329" y="14694"/>
                    <a:pt x="7491" y="14441"/>
                  </a:cubicBezTo>
                  <a:cubicBezTo>
                    <a:pt x="7654" y="14188"/>
                    <a:pt x="7791" y="13976"/>
                    <a:pt x="7953" y="13729"/>
                  </a:cubicBezTo>
                  <a:cubicBezTo>
                    <a:pt x="8116" y="13482"/>
                    <a:pt x="8305" y="13200"/>
                    <a:pt x="8472" y="12965"/>
                  </a:cubicBezTo>
                  <a:cubicBezTo>
                    <a:pt x="8638" y="12729"/>
                    <a:pt x="8782" y="12541"/>
                    <a:pt x="8934" y="12300"/>
                  </a:cubicBezTo>
                  <a:cubicBezTo>
                    <a:pt x="9085" y="12059"/>
                    <a:pt x="9244" y="11765"/>
                    <a:pt x="9403" y="11488"/>
                  </a:cubicBezTo>
                  <a:cubicBezTo>
                    <a:pt x="9562" y="11212"/>
                    <a:pt x="9721" y="10953"/>
                    <a:pt x="9876" y="10665"/>
                  </a:cubicBezTo>
                  <a:cubicBezTo>
                    <a:pt x="10032" y="10376"/>
                    <a:pt x="10183" y="10059"/>
                    <a:pt x="10346" y="9712"/>
                  </a:cubicBezTo>
                  <a:cubicBezTo>
                    <a:pt x="10509" y="9365"/>
                    <a:pt x="10683" y="8988"/>
                    <a:pt x="10838" y="8659"/>
                  </a:cubicBezTo>
                  <a:cubicBezTo>
                    <a:pt x="10993" y="8329"/>
                    <a:pt x="11129" y="8047"/>
                    <a:pt x="11266" y="7753"/>
                  </a:cubicBezTo>
                  <a:cubicBezTo>
                    <a:pt x="11402" y="7459"/>
                    <a:pt x="11538" y="7153"/>
                    <a:pt x="11678" y="6847"/>
                  </a:cubicBezTo>
                  <a:cubicBezTo>
                    <a:pt x="11818" y="6541"/>
                    <a:pt x="11962" y="6235"/>
                    <a:pt x="12117" y="5953"/>
                  </a:cubicBezTo>
                  <a:cubicBezTo>
                    <a:pt x="12273" y="5671"/>
                    <a:pt x="12439" y="5412"/>
                    <a:pt x="12632" y="5112"/>
                  </a:cubicBezTo>
                  <a:cubicBezTo>
                    <a:pt x="12825" y="4812"/>
                    <a:pt x="13045" y="4471"/>
                    <a:pt x="13268" y="4147"/>
                  </a:cubicBezTo>
                  <a:cubicBezTo>
                    <a:pt x="13491" y="3824"/>
                    <a:pt x="13719" y="3518"/>
                    <a:pt x="13942" y="3253"/>
                  </a:cubicBezTo>
                  <a:cubicBezTo>
                    <a:pt x="14165" y="2988"/>
                    <a:pt x="14385" y="2765"/>
                    <a:pt x="14612" y="2559"/>
                  </a:cubicBezTo>
                  <a:cubicBezTo>
                    <a:pt x="14839" y="2353"/>
                    <a:pt x="15074" y="2165"/>
                    <a:pt x="15301" y="1994"/>
                  </a:cubicBezTo>
                  <a:cubicBezTo>
                    <a:pt x="15528" y="1824"/>
                    <a:pt x="15748" y="1671"/>
                    <a:pt x="16001" y="1524"/>
                  </a:cubicBezTo>
                  <a:cubicBezTo>
                    <a:pt x="16255" y="1376"/>
                    <a:pt x="16543" y="1235"/>
                    <a:pt x="16823" y="1112"/>
                  </a:cubicBezTo>
                  <a:cubicBezTo>
                    <a:pt x="17103" y="988"/>
                    <a:pt x="17375" y="882"/>
                    <a:pt x="17648" y="788"/>
                  </a:cubicBezTo>
                  <a:cubicBezTo>
                    <a:pt x="17921" y="694"/>
                    <a:pt x="18193" y="612"/>
                    <a:pt x="18485" y="535"/>
                  </a:cubicBezTo>
                  <a:cubicBezTo>
                    <a:pt x="18776" y="459"/>
                    <a:pt x="19086" y="388"/>
                    <a:pt x="19363" y="335"/>
                  </a:cubicBezTo>
                  <a:cubicBezTo>
                    <a:pt x="19639" y="282"/>
                    <a:pt x="19881" y="247"/>
                    <a:pt x="20116" y="194"/>
                  </a:cubicBezTo>
                  <a:cubicBezTo>
                    <a:pt x="20351" y="141"/>
                    <a:pt x="20578" y="71"/>
                    <a:pt x="20824" y="35"/>
                  </a:cubicBezTo>
                  <a:cubicBezTo>
                    <a:pt x="21070" y="0"/>
                    <a:pt x="213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860550" y="704850"/>
              <a:ext cx="203200" cy="299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" y="229"/>
                    <a:pt x="900" y="458"/>
                    <a:pt x="1350" y="778"/>
                  </a:cubicBezTo>
                  <a:cubicBezTo>
                    <a:pt x="1800" y="1098"/>
                    <a:pt x="2250" y="1510"/>
                    <a:pt x="2587" y="1953"/>
                  </a:cubicBezTo>
                  <a:cubicBezTo>
                    <a:pt x="2925" y="2395"/>
                    <a:pt x="3150" y="2868"/>
                    <a:pt x="3600" y="3325"/>
                  </a:cubicBezTo>
                  <a:cubicBezTo>
                    <a:pt x="4050" y="3783"/>
                    <a:pt x="4725" y="4225"/>
                    <a:pt x="5400" y="4645"/>
                  </a:cubicBezTo>
                  <a:cubicBezTo>
                    <a:pt x="6075" y="5064"/>
                    <a:pt x="6750" y="5461"/>
                    <a:pt x="7312" y="5835"/>
                  </a:cubicBezTo>
                  <a:cubicBezTo>
                    <a:pt x="7875" y="6208"/>
                    <a:pt x="8325" y="6559"/>
                    <a:pt x="8550" y="6971"/>
                  </a:cubicBezTo>
                  <a:cubicBezTo>
                    <a:pt x="8775" y="7383"/>
                    <a:pt x="8775" y="7856"/>
                    <a:pt x="9112" y="8291"/>
                  </a:cubicBezTo>
                  <a:cubicBezTo>
                    <a:pt x="9450" y="8725"/>
                    <a:pt x="10125" y="9122"/>
                    <a:pt x="10687" y="9519"/>
                  </a:cubicBezTo>
                  <a:cubicBezTo>
                    <a:pt x="11250" y="9915"/>
                    <a:pt x="11700" y="10312"/>
                    <a:pt x="12038" y="10747"/>
                  </a:cubicBezTo>
                  <a:cubicBezTo>
                    <a:pt x="12375" y="11181"/>
                    <a:pt x="12600" y="11654"/>
                    <a:pt x="13050" y="12066"/>
                  </a:cubicBezTo>
                  <a:cubicBezTo>
                    <a:pt x="13500" y="12478"/>
                    <a:pt x="14175" y="12829"/>
                    <a:pt x="14738" y="13218"/>
                  </a:cubicBezTo>
                  <a:cubicBezTo>
                    <a:pt x="15300" y="13607"/>
                    <a:pt x="15750" y="14034"/>
                    <a:pt x="16200" y="14431"/>
                  </a:cubicBezTo>
                  <a:cubicBezTo>
                    <a:pt x="16650" y="14827"/>
                    <a:pt x="17100" y="15193"/>
                    <a:pt x="17438" y="15636"/>
                  </a:cubicBezTo>
                  <a:cubicBezTo>
                    <a:pt x="17775" y="16078"/>
                    <a:pt x="18000" y="16597"/>
                    <a:pt x="18000" y="17054"/>
                  </a:cubicBezTo>
                  <a:cubicBezTo>
                    <a:pt x="18000" y="17512"/>
                    <a:pt x="17775" y="17908"/>
                    <a:pt x="17550" y="18351"/>
                  </a:cubicBezTo>
                  <a:cubicBezTo>
                    <a:pt x="17325" y="18793"/>
                    <a:pt x="17100" y="19281"/>
                    <a:pt x="17438" y="19762"/>
                  </a:cubicBezTo>
                  <a:cubicBezTo>
                    <a:pt x="17775" y="20242"/>
                    <a:pt x="18675" y="20715"/>
                    <a:pt x="19463" y="21020"/>
                  </a:cubicBezTo>
                  <a:cubicBezTo>
                    <a:pt x="20250" y="21325"/>
                    <a:pt x="20925" y="21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790700" y="612493"/>
              <a:ext cx="1923638" cy="30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94" fill="norm" stroke="1" extrusionOk="0">
                  <a:moveTo>
                    <a:pt x="0" y="1162"/>
                  </a:moveTo>
                  <a:cubicBezTo>
                    <a:pt x="95" y="1101"/>
                    <a:pt x="190" y="1041"/>
                    <a:pt x="415" y="995"/>
                  </a:cubicBezTo>
                  <a:cubicBezTo>
                    <a:pt x="641" y="950"/>
                    <a:pt x="997" y="919"/>
                    <a:pt x="1578" y="851"/>
                  </a:cubicBezTo>
                  <a:cubicBezTo>
                    <a:pt x="2160" y="783"/>
                    <a:pt x="2967" y="677"/>
                    <a:pt x="3738" y="601"/>
                  </a:cubicBezTo>
                  <a:cubicBezTo>
                    <a:pt x="4510" y="525"/>
                    <a:pt x="5246" y="479"/>
                    <a:pt x="6053" y="434"/>
                  </a:cubicBezTo>
                  <a:cubicBezTo>
                    <a:pt x="6860" y="388"/>
                    <a:pt x="7738" y="343"/>
                    <a:pt x="8640" y="282"/>
                  </a:cubicBezTo>
                  <a:cubicBezTo>
                    <a:pt x="9542" y="222"/>
                    <a:pt x="10468" y="146"/>
                    <a:pt x="11310" y="100"/>
                  </a:cubicBezTo>
                  <a:cubicBezTo>
                    <a:pt x="12153" y="55"/>
                    <a:pt x="12913" y="40"/>
                    <a:pt x="13743" y="24"/>
                  </a:cubicBezTo>
                  <a:cubicBezTo>
                    <a:pt x="14574" y="9"/>
                    <a:pt x="15476" y="-6"/>
                    <a:pt x="16117" y="2"/>
                  </a:cubicBezTo>
                  <a:cubicBezTo>
                    <a:pt x="16758" y="9"/>
                    <a:pt x="17138" y="40"/>
                    <a:pt x="17589" y="62"/>
                  </a:cubicBezTo>
                  <a:cubicBezTo>
                    <a:pt x="18040" y="85"/>
                    <a:pt x="18562" y="100"/>
                    <a:pt x="18965" y="93"/>
                  </a:cubicBezTo>
                  <a:cubicBezTo>
                    <a:pt x="19369" y="85"/>
                    <a:pt x="19654" y="55"/>
                    <a:pt x="19855" y="47"/>
                  </a:cubicBezTo>
                  <a:cubicBezTo>
                    <a:pt x="20057" y="40"/>
                    <a:pt x="20176" y="55"/>
                    <a:pt x="20247" y="100"/>
                  </a:cubicBezTo>
                  <a:cubicBezTo>
                    <a:pt x="20318" y="146"/>
                    <a:pt x="20342" y="222"/>
                    <a:pt x="20413" y="411"/>
                  </a:cubicBezTo>
                  <a:cubicBezTo>
                    <a:pt x="20484" y="601"/>
                    <a:pt x="20603" y="904"/>
                    <a:pt x="20734" y="1170"/>
                  </a:cubicBezTo>
                  <a:cubicBezTo>
                    <a:pt x="20864" y="1435"/>
                    <a:pt x="21007" y="1663"/>
                    <a:pt x="21102" y="1905"/>
                  </a:cubicBezTo>
                  <a:cubicBezTo>
                    <a:pt x="21196" y="2148"/>
                    <a:pt x="21244" y="2406"/>
                    <a:pt x="21280" y="2762"/>
                  </a:cubicBezTo>
                  <a:cubicBezTo>
                    <a:pt x="21315" y="3119"/>
                    <a:pt x="21339" y="3574"/>
                    <a:pt x="21351" y="4097"/>
                  </a:cubicBezTo>
                  <a:cubicBezTo>
                    <a:pt x="21363" y="4620"/>
                    <a:pt x="21363" y="5212"/>
                    <a:pt x="21363" y="5796"/>
                  </a:cubicBezTo>
                  <a:cubicBezTo>
                    <a:pt x="21363" y="6380"/>
                    <a:pt x="21363" y="6956"/>
                    <a:pt x="21375" y="7510"/>
                  </a:cubicBezTo>
                  <a:cubicBezTo>
                    <a:pt x="21386" y="8064"/>
                    <a:pt x="21410" y="8595"/>
                    <a:pt x="21434" y="9080"/>
                  </a:cubicBezTo>
                  <a:cubicBezTo>
                    <a:pt x="21458" y="9565"/>
                    <a:pt x="21481" y="10005"/>
                    <a:pt x="21481" y="10400"/>
                  </a:cubicBezTo>
                  <a:cubicBezTo>
                    <a:pt x="21481" y="10794"/>
                    <a:pt x="21458" y="11143"/>
                    <a:pt x="21434" y="11507"/>
                  </a:cubicBezTo>
                  <a:cubicBezTo>
                    <a:pt x="21410" y="11871"/>
                    <a:pt x="21386" y="12250"/>
                    <a:pt x="21363" y="12698"/>
                  </a:cubicBezTo>
                  <a:cubicBezTo>
                    <a:pt x="21339" y="13145"/>
                    <a:pt x="21315" y="13661"/>
                    <a:pt x="21303" y="14222"/>
                  </a:cubicBezTo>
                  <a:cubicBezTo>
                    <a:pt x="21291" y="14783"/>
                    <a:pt x="21291" y="15390"/>
                    <a:pt x="21280" y="15989"/>
                  </a:cubicBezTo>
                  <a:cubicBezTo>
                    <a:pt x="21268" y="16588"/>
                    <a:pt x="21244" y="17180"/>
                    <a:pt x="21232" y="17681"/>
                  </a:cubicBezTo>
                  <a:cubicBezTo>
                    <a:pt x="21220" y="18181"/>
                    <a:pt x="21220" y="18591"/>
                    <a:pt x="21268" y="18962"/>
                  </a:cubicBezTo>
                  <a:cubicBezTo>
                    <a:pt x="21315" y="19334"/>
                    <a:pt x="21410" y="19668"/>
                    <a:pt x="21481" y="19888"/>
                  </a:cubicBezTo>
                  <a:cubicBezTo>
                    <a:pt x="21553" y="20107"/>
                    <a:pt x="21600" y="20214"/>
                    <a:pt x="21553" y="20259"/>
                  </a:cubicBezTo>
                  <a:cubicBezTo>
                    <a:pt x="21505" y="20305"/>
                    <a:pt x="21363" y="20290"/>
                    <a:pt x="21007" y="20259"/>
                  </a:cubicBezTo>
                  <a:cubicBezTo>
                    <a:pt x="20651" y="20229"/>
                    <a:pt x="20081" y="20183"/>
                    <a:pt x="19333" y="20229"/>
                  </a:cubicBezTo>
                  <a:cubicBezTo>
                    <a:pt x="18585" y="20274"/>
                    <a:pt x="17660" y="20411"/>
                    <a:pt x="16758" y="20532"/>
                  </a:cubicBezTo>
                  <a:cubicBezTo>
                    <a:pt x="15856" y="20654"/>
                    <a:pt x="14978" y="20760"/>
                    <a:pt x="14087" y="20858"/>
                  </a:cubicBezTo>
                  <a:cubicBezTo>
                    <a:pt x="13197" y="20957"/>
                    <a:pt x="12295" y="21048"/>
                    <a:pt x="11441" y="21124"/>
                  </a:cubicBezTo>
                  <a:cubicBezTo>
                    <a:pt x="10586" y="21200"/>
                    <a:pt x="9779" y="21260"/>
                    <a:pt x="8901" y="21291"/>
                  </a:cubicBezTo>
                  <a:cubicBezTo>
                    <a:pt x="8023" y="21321"/>
                    <a:pt x="7073" y="21321"/>
                    <a:pt x="6255" y="21329"/>
                  </a:cubicBezTo>
                  <a:cubicBezTo>
                    <a:pt x="5436" y="21336"/>
                    <a:pt x="4747" y="21351"/>
                    <a:pt x="3916" y="21397"/>
                  </a:cubicBezTo>
                  <a:cubicBezTo>
                    <a:pt x="3086" y="21442"/>
                    <a:pt x="2113" y="21518"/>
                    <a:pt x="1139" y="2159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940189" y="2002519"/>
              <a:ext cx="140495" cy="202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01" fill="norm" stroke="1" extrusionOk="0">
                  <a:moveTo>
                    <a:pt x="5280" y="10344"/>
                  </a:moveTo>
                  <a:cubicBezTo>
                    <a:pt x="4312" y="13429"/>
                    <a:pt x="3345" y="16515"/>
                    <a:pt x="2378" y="18499"/>
                  </a:cubicBezTo>
                  <a:cubicBezTo>
                    <a:pt x="1411" y="20482"/>
                    <a:pt x="444" y="21364"/>
                    <a:pt x="121" y="21033"/>
                  </a:cubicBezTo>
                  <a:cubicBezTo>
                    <a:pt x="-201" y="20703"/>
                    <a:pt x="121" y="19160"/>
                    <a:pt x="1089" y="15964"/>
                  </a:cubicBezTo>
                  <a:cubicBezTo>
                    <a:pt x="2056" y="12768"/>
                    <a:pt x="3668" y="7919"/>
                    <a:pt x="4957" y="4944"/>
                  </a:cubicBezTo>
                  <a:cubicBezTo>
                    <a:pt x="6247" y="1968"/>
                    <a:pt x="7214" y="866"/>
                    <a:pt x="8503" y="315"/>
                  </a:cubicBezTo>
                  <a:cubicBezTo>
                    <a:pt x="9793" y="-236"/>
                    <a:pt x="11405" y="-236"/>
                    <a:pt x="13500" y="1748"/>
                  </a:cubicBezTo>
                  <a:cubicBezTo>
                    <a:pt x="15596" y="3731"/>
                    <a:pt x="18175" y="7699"/>
                    <a:pt x="19626" y="10564"/>
                  </a:cubicBezTo>
                  <a:cubicBezTo>
                    <a:pt x="21077" y="13429"/>
                    <a:pt x="21399" y="15193"/>
                    <a:pt x="21399" y="16295"/>
                  </a:cubicBezTo>
                  <a:cubicBezTo>
                    <a:pt x="21399" y="17397"/>
                    <a:pt x="21077" y="17837"/>
                    <a:pt x="20754" y="18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2019299" y="2044700"/>
              <a:ext cx="57151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591"/>
                    <a:pt x="0" y="3181"/>
                    <a:pt x="2400" y="5442"/>
                  </a:cubicBezTo>
                  <a:cubicBezTo>
                    <a:pt x="4800" y="7702"/>
                    <a:pt x="9600" y="10633"/>
                    <a:pt x="13200" y="13437"/>
                  </a:cubicBezTo>
                  <a:cubicBezTo>
                    <a:pt x="16800" y="16242"/>
                    <a:pt x="19200" y="18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993900" y="247015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070100" y="2451100"/>
              <a:ext cx="825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633039" y="2113419"/>
              <a:ext cx="151311" cy="365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37" fill="norm" stroke="1" extrusionOk="0">
                  <a:moveTo>
                    <a:pt x="16046" y="14218"/>
                  </a:moveTo>
                  <a:cubicBezTo>
                    <a:pt x="15146" y="13721"/>
                    <a:pt x="14246" y="13225"/>
                    <a:pt x="12446" y="12852"/>
                  </a:cubicBezTo>
                  <a:cubicBezTo>
                    <a:pt x="10646" y="12480"/>
                    <a:pt x="7946" y="12232"/>
                    <a:pt x="5696" y="13225"/>
                  </a:cubicBezTo>
                  <a:cubicBezTo>
                    <a:pt x="3446" y="14218"/>
                    <a:pt x="1646" y="16452"/>
                    <a:pt x="746" y="17880"/>
                  </a:cubicBezTo>
                  <a:cubicBezTo>
                    <a:pt x="-154" y="19308"/>
                    <a:pt x="-154" y="19928"/>
                    <a:pt x="296" y="20487"/>
                  </a:cubicBezTo>
                  <a:cubicBezTo>
                    <a:pt x="746" y="21045"/>
                    <a:pt x="1646" y="21542"/>
                    <a:pt x="3446" y="21418"/>
                  </a:cubicBezTo>
                  <a:cubicBezTo>
                    <a:pt x="5246" y="21294"/>
                    <a:pt x="7946" y="20549"/>
                    <a:pt x="10196" y="18252"/>
                  </a:cubicBezTo>
                  <a:cubicBezTo>
                    <a:pt x="12446" y="15956"/>
                    <a:pt x="14246" y="12108"/>
                    <a:pt x="14546" y="9004"/>
                  </a:cubicBezTo>
                  <a:cubicBezTo>
                    <a:pt x="14846" y="5901"/>
                    <a:pt x="13646" y="3542"/>
                    <a:pt x="12446" y="2052"/>
                  </a:cubicBezTo>
                  <a:cubicBezTo>
                    <a:pt x="11246" y="563"/>
                    <a:pt x="10046" y="-58"/>
                    <a:pt x="9296" y="4"/>
                  </a:cubicBezTo>
                  <a:cubicBezTo>
                    <a:pt x="8546" y="66"/>
                    <a:pt x="8246" y="811"/>
                    <a:pt x="8996" y="3108"/>
                  </a:cubicBezTo>
                  <a:cubicBezTo>
                    <a:pt x="9746" y="5404"/>
                    <a:pt x="11546" y="9252"/>
                    <a:pt x="13796" y="12108"/>
                  </a:cubicBezTo>
                  <a:cubicBezTo>
                    <a:pt x="16046" y="14963"/>
                    <a:pt x="18746" y="16825"/>
                    <a:pt x="21446" y="18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835150" y="2413000"/>
              <a:ext cx="12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511550" y="9906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3515637" y="851410"/>
              <a:ext cx="97513" cy="13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00" fill="norm" stroke="1" extrusionOk="0">
                  <a:moveTo>
                    <a:pt x="491" y="19266"/>
                  </a:moveTo>
                  <a:cubicBezTo>
                    <a:pt x="32" y="17654"/>
                    <a:pt x="-428" y="16042"/>
                    <a:pt x="721" y="13785"/>
                  </a:cubicBezTo>
                  <a:cubicBezTo>
                    <a:pt x="1870" y="11528"/>
                    <a:pt x="4627" y="8627"/>
                    <a:pt x="7385" y="5887"/>
                  </a:cubicBezTo>
                  <a:cubicBezTo>
                    <a:pt x="10142" y="3146"/>
                    <a:pt x="12900" y="567"/>
                    <a:pt x="14738" y="84"/>
                  </a:cubicBezTo>
                  <a:cubicBezTo>
                    <a:pt x="16576" y="-400"/>
                    <a:pt x="17495" y="1212"/>
                    <a:pt x="18415" y="5081"/>
                  </a:cubicBezTo>
                  <a:cubicBezTo>
                    <a:pt x="19334" y="8949"/>
                    <a:pt x="20253" y="15075"/>
                    <a:pt x="21172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533956" y="911954"/>
              <a:ext cx="53794" cy="109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03" fill="norm" stroke="1" extrusionOk="0">
                  <a:moveTo>
                    <a:pt x="21113" y="297"/>
                  </a:moveTo>
                  <a:cubicBezTo>
                    <a:pt x="18621" y="131"/>
                    <a:pt x="16128" y="-35"/>
                    <a:pt x="14882" y="7"/>
                  </a:cubicBezTo>
                  <a:cubicBezTo>
                    <a:pt x="13636" y="48"/>
                    <a:pt x="13636" y="297"/>
                    <a:pt x="13636" y="1273"/>
                  </a:cubicBezTo>
                  <a:cubicBezTo>
                    <a:pt x="13636" y="2250"/>
                    <a:pt x="13636" y="3953"/>
                    <a:pt x="12805" y="5469"/>
                  </a:cubicBezTo>
                  <a:cubicBezTo>
                    <a:pt x="11975" y="6985"/>
                    <a:pt x="10313" y="8314"/>
                    <a:pt x="8651" y="9685"/>
                  </a:cubicBezTo>
                  <a:cubicBezTo>
                    <a:pt x="6990" y="11056"/>
                    <a:pt x="5328" y="12468"/>
                    <a:pt x="4498" y="13880"/>
                  </a:cubicBezTo>
                  <a:cubicBezTo>
                    <a:pt x="3667" y="15293"/>
                    <a:pt x="3667" y="16705"/>
                    <a:pt x="3251" y="17764"/>
                  </a:cubicBezTo>
                  <a:cubicBezTo>
                    <a:pt x="2836" y="18823"/>
                    <a:pt x="2005" y="19530"/>
                    <a:pt x="1175" y="20049"/>
                  </a:cubicBezTo>
                  <a:cubicBezTo>
                    <a:pt x="344" y="20568"/>
                    <a:pt x="-487" y="20900"/>
                    <a:pt x="344" y="21150"/>
                  </a:cubicBezTo>
                  <a:cubicBezTo>
                    <a:pt x="1175" y="21399"/>
                    <a:pt x="3667" y="21565"/>
                    <a:pt x="4913" y="21482"/>
                  </a:cubicBezTo>
                  <a:cubicBezTo>
                    <a:pt x="6159" y="21399"/>
                    <a:pt x="6159" y="21067"/>
                    <a:pt x="6159" y="20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3460749" y="19240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3524250" y="1879600"/>
              <a:ext cx="698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2653"/>
                    <a:pt x="8509" y="5305"/>
                    <a:pt x="4909" y="8905"/>
                  </a:cubicBezTo>
                  <a:cubicBezTo>
                    <a:pt x="1309" y="12505"/>
                    <a:pt x="655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3708433" y="1246716"/>
              <a:ext cx="180355" cy="437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249" fill="norm" stroke="1" extrusionOk="0">
                  <a:moveTo>
                    <a:pt x="16932" y="15943"/>
                  </a:moveTo>
                  <a:cubicBezTo>
                    <a:pt x="16687" y="15326"/>
                    <a:pt x="16441" y="14709"/>
                    <a:pt x="15091" y="14143"/>
                  </a:cubicBezTo>
                  <a:cubicBezTo>
                    <a:pt x="13741" y="13577"/>
                    <a:pt x="11287" y="13063"/>
                    <a:pt x="8587" y="13371"/>
                  </a:cubicBezTo>
                  <a:cubicBezTo>
                    <a:pt x="5887" y="13680"/>
                    <a:pt x="2941" y="14811"/>
                    <a:pt x="1346" y="16149"/>
                  </a:cubicBezTo>
                  <a:cubicBezTo>
                    <a:pt x="-250" y="17486"/>
                    <a:pt x="-495" y="19029"/>
                    <a:pt x="978" y="20057"/>
                  </a:cubicBezTo>
                  <a:cubicBezTo>
                    <a:pt x="2450" y="21086"/>
                    <a:pt x="5641" y="21600"/>
                    <a:pt x="8832" y="20983"/>
                  </a:cubicBezTo>
                  <a:cubicBezTo>
                    <a:pt x="12023" y="20366"/>
                    <a:pt x="15214" y="18617"/>
                    <a:pt x="17300" y="15789"/>
                  </a:cubicBezTo>
                  <a:cubicBezTo>
                    <a:pt x="19387" y="12960"/>
                    <a:pt x="20369" y="9051"/>
                    <a:pt x="20737" y="6377"/>
                  </a:cubicBezTo>
                  <a:cubicBezTo>
                    <a:pt x="21105" y="3703"/>
                    <a:pt x="20860" y="2263"/>
                    <a:pt x="20369" y="1337"/>
                  </a:cubicBezTo>
                  <a:cubicBezTo>
                    <a:pt x="19878" y="411"/>
                    <a:pt x="19141" y="0"/>
                    <a:pt x="18405" y="0"/>
                  </a:cubicBezTo>
                  <a:cubicBezTo>
                    <a:pt x="17669" y="0"/>
                    <a:pt x="16932" y="411"/>
                    <a:pt x="16441" y="2314"/>
                  </a:cubicBezTo>
                  <a:cubicBezTo>
                    <a:pt x="15950" y="4217"/>
                    <a:pt x="15705" y="7611"/>
                    <a:pt x="16319" y="10697"/>
                  </a:cubicBezTo>
                  <a:cubicBezTo>
                    <a:pt x="16932" y="13783"/>
                    <a:pt x="18405" y="16560"/>
                    <a:pt x="19878" y="19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3915505" y="1543727"/>
              <a:ext cx="167546" cy="18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46" fill="norm" stroke="1" extrusionOk="0">
                  <a:moveTo>
                    <a:pt x="312" y="4291"/>
                  </a:moveTo>
                  <a:cubicBezTo>
                    <a:pt x="42" y="3077"/>
                    <a:pt x="-228" y="1864"/>
                    <a:pt x="312" y="1135"/>
                  </a:cubicBezTo>
                  <a:cubicBezTo>
                    <a:pt x="852" y="407"/>
                    <a:pt x="2202" y="165"/>
                    <a:pt x="3687" y="43"/>
                  </a:cubicBezTo>
                  <a:cubicBezTo>
                    <a:pt x="5172" y="-78"/>
                    <a:pt x="6792" y="-78"/>
                    <a:pt x="8007" y="1864"/>
                  </a:cubicBezTo>
                  <a:cubicBezTo>
                    <a:pt x="9222" y="3805"/>
                    <a:pt x="10032" y="7688"/>
                    <a:pt x="9897" y="10601"/>
                  </a:cubicBezTo>
                  <a:cubicBezTo>
                    <a:pt x="9762" y="13513"/>
                    <a:pt x="8682" y="15455"/>
                    <a:pt x="7872" y="17153"/>
                  </a:cubicBezTo>
                  <a:cubicBezTo>
                    <a:pt x="7062" y="18852"/>
                    <a:pt x="6522" y="20309"/>
                    <a:pt x="7062" y="20915"/>
                  </a:cubicBezTo>
                  <a:cubicBezTo>
                    <a:pt x="7602" y="21522"/>
                    <a:pt x="9222" y="21279"/>
                    <a:pt x="11787" y="20309"/>
                  </a:cubicBezTo>
                  <a:cubicBezTo>
                    <a:pt x="14352" y="19338"/>
                    <a:pt x="17862" y="17639"/>
                    <a:pt x="21372" y="15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2990850" y="1514388"/>
              <a:ext cx="101600" cy="17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0" y="17577"/>
                    <a:pt x="0" y="13674"/>
                    <a:pt x="900" y="10551"/>
                  </a:cubicBezTo>
                  <a:cubicBezTo>
                    <a:pt x="1800" y="7428"/>
                    <a:pt x="3600" y="5086"/>
                    <a:pt x="5175" y="3264"/>
                  </a:cubicBezTo>
                  <a:cubicBezTo>
                    <a:pt x="6750" y="1442"/>
                    <a:pt x="8100" y="141"/>
                    <a:pt x="9450" y="11"/>
                  </a:cubicBezTo>
                  <a:cubicBezTo>
                    <a:pt x="10800" y="-119"/>
                    <a:pt x="12150" y="922"/>
                    <a:pt x="14175" y="4045"/>
                  </a:cubicBezTo>
                  <a:cubicBezTo>
                    <a:pt x="16200" y="7168"/>
                    <a:pt x="18900" y="12373"/>
                    <a:pt x="21600" y="17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079750" y="1562100"/>
              <a:ext cx="381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663"/>
                    <a:pt x="4800" y="7326"/>
                    <a:pt x="8400" y="10926"/>
                  </a:cubicBezTo>
                  <a:cubicBezTo>
                    <a:pt x="12000" y="14526"/>
                    <a:pt x="16800" y="180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028950" y="1847850"/>
              <a:ext cx="1016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4000"/>
                    <a:pt x="1800" y="8000"/>
                    <a:pt x="5400" y="11600"/>
                  </a:cubicBezTo>
                  <a:cubicBezTo>
                    <a:pt x="9000" y="15200"/>
                    <a:pt x="1530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3143250" y="1860550"/>
              <a:ext cx="444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3168641" y="1464428"/>
              <a:ext cx="107960" cy="32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72" fill="norm" stroke="1" extrusionOk="0">
                  <a:moveTo>
                    <a:pt x="13709" y="13291"/>
                  </a:moveTo>
                  <a:cubicBezTo>
                    <a:pt x="10801" y="13150"/>
                    <a:pt x="7894" y="13008"/>
                    <a:pt x="5401" y="13503"/>
                  </a:cubicBezTo>
                  <a:cubicBezTo>
                    <a:pt x="2909" y="13997"/>
                    <a:pt x="832" y="15126"/>
                    <a:pt x="209" y="16467"/>
                  </a:cubicBezTo>
                  <a:cubicBezTo>
                    <a:pt x="-414" y="17808"/>
                    <a:pt x="417" y="19361"/>
                    <a:pt x="1871" y="20279"/>
                  </a:cubicBezTo>
                  <a:cubicBezTo>
                    <a:pt x="3324" y="21197"/>
                    <a:pt x="5401" y="21479"/>
                    <a:pt x="7063" y="21338"/>
                  </a:cubicBezTo>
                  <a:cubicBezTo>
                    <a:pt x="8724" y="21197"/>
                    <a:pt x="9971" y="20632"/>
                    <a:pt x="11632" y="18161"/>
                  </a:cubicBezTo>
                  <a:cubicBezTo>
                    <a:pt x="13294" y="15691"/>
                    <a:pt x="15371" y="11314"/>
                    <a:pt x="16409" y="8279"/>
                  </a:cubicBezTo>
                  <a:cubicBezTo>
                    <a:pt x="17448" y="5244"/>
                    <a:pt x="17448" y="3550"/>
                    <a:pt x="17240" y="2279"/>
                  </a:cubicBezTo>
                  <a:cubicBezTo>
                    <a:pt x="17032" y="1008"/>
                    <a:pt x="16617" y="161"/>
                    <a:pt x="15786" y="20"/>
                  </a:cubicBezTo>
                  <a:cubicBezTo>
                    <a:pt x="14955" y="-121"/>
                    <a:pt x="13709" y="444"/>
                    <a:pt x="12671" y="2632"/>
                  </a:cubicBezTo>
                  <a:cubicBezTo>
                    <a:pt x="11632" y="4820"/>
                    <a:pt x="10801" y="8632"/>
                    <a:pt x="12255" y="11597"/>
                  </a:cubicBezTo>
                  <a:cubicBezTo>
                    <a:pt x="13709" y="14561"/>
                    <a:pt x="17448" y="16679"/>
                    <a:pt x="21186" y="18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2349500" y="1946186"/>
              <a:ext cx="114300" cy="26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2190"/>
                  </a:moveTo>
                  <a:cubicBezTo>
                    <a:pt x="1200" y="8734"/>
                    <a:pt x="2400" y="5278"/>
                    <a:pt x="3800" y="3118"/>
                  </a:cubicBezTo>
                  <a:cubicBezTo>
                    <a:pt x="5200" y="958"/>
                    <a:pt x="6800" y="94"/>
                    <a:pt x="8400" y="7"/>
                  </a:cubicBezTo>
                  <a:cubicBezTo>
                    <a:pt x="10000" y="-79"/>
                    <a:pt x="11600" y="612"/>
                    <a:pt x="13000" y="1735"/>
                  </a:cubicBezTo>
                  <a:cubicBezTo>
                    <a:pt x="14400" y="2859"/>
                    <a:pt x="15600" y="4414"/>
                    <a:pt x="16200" y="4759"/>
                  </a:cubicBezTo>
                  <a:cubicBezTo>
                    <a:pt x="16800" y="5105"/>
                    <a:pt x="16800" y="4241"/>
                    <a:pt x="16200" y="3291"/>
                  </a:cubicBezTo>
                  <a:cubicBezTo>
                    <a:pt x="15600" y="2340"/>
                    <a:pt x="14400" y="1303"/>
                    <a:pt x="13600" y="1217"/>
                  </a:cubicBezTo>
                  <a:cubicBezTo>
                    <a:pt x="12800" y="1131"/>
                    <a:pt x="12400" y="1995"/>
                    <a:pt x="13200" y="4587"/>
                  </a:cubicBezTo>
                  <a:cubicBezTo>
                    <a:pt x="14000" y="7179"/>
                    <a:pt x="16000" y="11499"/>
                    <a:pt x="17600" y="14609"/>
                  </a:cubicBezTo>
                  <a:cubicBezTo>
                    <a:pt x="19200" y="17719"/>
                    <a:pt x="20400" y="19620"/>
                    <a:pt x="2160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2362200" y="2171700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2457450" y="2165350"/>
              <a:ext cx="571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2235191" y="1907412"/>
              <a:ext cx="95259" cy="360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288" fill="norm" stroke="1" extrusionOk="0">
                  <a:moveTo>
                    <a:pt x="5636" y="14841"/>
                  </a:moveTo>
                  <a:cubicBezTo>
                    <a:pt x="3289" y="16339"/>
                    <a:pt x="941" y="17837"/>
                    <a:pt x="236" y="18898"/>
                  </a:cubicBezTo>
                  <a:cubicBezTo>
                    <a:pt x="-468" y="19960"/>
                    <a:pt x="471" y="20584"/>
                    <a:pt x="2115" y="20959"/>
                  </a:cubicBezTo>
                  <a:cubicBezTo>
                    <a:pt x="3758" y="21333"/>
                    <a:pt x="6106" y="21458"/>
                    <a:pt x="8923" y="20959"/>
                  </a:cubicBezTo>
                  <a:cubicBezTo>
                    <a:pt x="11741" y="20459"/>
                    <a:pt x="15028" y="19335"/>
                    <a:pt x="17141" y="16651"/>
                  </a:cubicBezTo>
                  <a:cubicBezTo>
                    <a:pt x="19254" y="13967"/>
                    <a:pt x="20193" y="9722"/>
                    <a:pt x="20193" y="6975"/>
                  </a:cubicBezTo>
                  <a:cubicBezTo>
                    <a:pt x="20193" y="4228"/>
                    <a:pt x="19254" y="2979"/>
                    <a:pt x="18080" y="1981"/>
                  </a:cubicBezTo>
                  <a:cubicBezTo>
                    <a:pt x="16906" y="982"/>
                    <a:pt x="15497" y="233"/>
                    <a:pt x="13854" y="45"/>
                  </a:cubicBezTo>
                  <a:cubicBezTo>
                    <a:pt x="12210" y="-142"/>
                    <a:pt x="10332" y="233"/>
                    <a:pt x="9158" y="1606"/>
                  </a:cubicBezTo>
                  <a:cubicBezTo>
                    <a:pt x="7984" y="2979"/>
                    <a:pt x="7515" y="5352"/>
                    <a:pt x="9628" y="7786"/>
                  </a:cubicBezTo>
                  <a:cubicBezTo>
                    <a:pt x="11741" y="10221"/>
                    <a:pt x="16436" y="12718"/>
                    <a:pt x="21132" y="15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2216150" y="2101850"/>
              <a:ext cx="889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540407" y="1185247"/>
              <a:ext cx="202860" cy="51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515" fill="norm" stroke="1" extrusionOk="0">
                  <a:moveTo>
                    <a:pt x="16197" y="15961"/>
                  </a:moveTo>
                  <a:cubicBezTo>
                    <a:pt x="15976" y="15344"/>
                    <a:pt x="15756" y="14726"/>
                    <a:pt x="14654" y="14197"/>
                  </a:cubicBezTo>
                  <a:cubicBezTo>
                    <a:pt x="13552" y="13668"/>
                    <a:pt x="11568" y="13228"/>
                    <a:pt x="8923" y="13801"/>
                  </a:cubicBezTo>
                  <a:cubicBezTo>
                    <a:pt x="6278" y="14374"/>
                    <a:pt x="2972" y="15961"/>
                    <a:pt x="1319" y="17063"/>
                  </a:cubicBezTo>
                  <a:cubicBezTo>
                    <a:pt x="-334" y="18165"/>
                    <a:pt x="-334" y="18782"/>
                    <a:pt x="768" y="19355"/>
                  </a:cubicBezTo>
                  <a:cubicBezTo>
                    <a:pt x="1870" y="19928"/>
                    <a:pt x="4074" y="20457"/>
                    <a:pt x="6719" y="20148"/>
                  </a:cubicBezTo>
                  <a:cubicBezTo>
                    <a:pt x="9364" y="19840"/>
                    <a:pt x="12450" y="18694"/>
                    <a:pt x="14874" y="16622"/>
                  </a:cubicBezTo>
                  <a:cubicBezTo>
                    <a:pt x="17299" y="14550"/>
                    <a:pt x="19062" y="11553"/>
                    <a:pt x="20054" y="8819"/>
                  </a:cubicBezTo>
                  <a:cubicBezTo>
                    <a:pt x="21046" y="6086"/>
                    <a:pt x="21266" y="3618"/>
                    <a:pt x="21046" y="2163"/>
                  </a:cubicBezTo>
                  <a:cubicBezTo>
                    <a:pt x="20825" y="708"/>
                    <a:pt x="20164" y="268"/>
                    <a:pt x="19282" y="91"/>
                  </a:cubicBezTo>
                  <a:cubicBezTo>
                    <a:pt x="18401" y="-85"/>
                    <a:pt x="17299" y="3"/>
                    <a:pt x="16637" y="268"/>
                  </a:cubicBezTo>
                  <a:cubicBezTo>
                    <a:pt x="15976" y="532"/>
                    <a:pt x="15756" y="973"/>
                    <a:pt x="15756" y="3001"/>
                  </a:cubicBezTo>
                  <a:cubicBezTo>
                    <a:pt x="15756" y="5028"/>
                    <a:pt x="15976" y="8643"/>
                    <a:pt x="16417" y="11773"/>
                  </a:cubicBezTo>
                  <a:cubicBezTo>
                    <a:pt x="16858" y="14903"/>
                    <a:pt x="17519" y="17548"/>
                    <a:pt x="18290" y="19091"/>
                  </a:cubicBezTo>
                  <a:cubicBezTo>
                    <a:pt x="19062" y="20633"/>
                    <a:pt x="19944" y="21074"/>
                    <a:pt x="20825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5982982" y="1396999"/>
              <a:ext cx="113018" cy="183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35" fill="norm" stroke="1" extrusionOk="0">
                  <a:moveTo>
                    <a:pt x="20158" y="0"/>
                  </a:moveTo>
                  <a:cubicBezTo>
                    <a:pt x="14958" y="4469"/>
                    <a:pt x="9758" y="8938"/>
                    <a:pt x="6358" y="11669"/>
                  </a:cubicBezTo>
                  <a:cubicBezTo>
                    <a:pt x="2958" y="14400"/>
                    <a:pt x="1358" y="15393"/>
                    <a:pt x="558" y="16759"/>
                  </a:cubicBezTo>
                  <a:cubicBezTo>
                    <a:pt x="-242" y="18124"/>
                    <a:pt x="-242" y="19862"/>
                    <a:pt x="958" y="20731"/>
                  </a:cubicBezTo>
                  <a:cubicBezTo>
                    <a:pt x="2158" y="21600"/>
                    <a:pt x="4558" y="21600"/>
                    <a:pt x="8158" y="21476"/>
                  </a:cubicBezTo>
                  <a:cubicBezTo>
                    <a:pt x="11758" y="21352"/>
                    <a:pt x="16558" y="21103"/>
                    <a:pt x="21358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5994400" y="1638300"/>
              <a:ext cx="171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6584950" y="1373319"/>
              <a:ext cx="260350" cy="24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4918"/>
                  </a:moveTo>
                  <a:cubicBezTo>
                    <a:pt x="702" y="7924"/>
                    <a:pt x="1405" y="10929"/>
                    <a:pt x="1756" y="13370"/>
                  </a:cubicBezTo>
                  <a:cubicBezTo>
                    <a:pt x="2107" y="15812"/>
                    <a:pt x="2107" y="17690"/>
                    <a:pt x="2107" y="19099"/>
                  </a:cubicBezTo>
                  <a:cubicBezTo>
                    <a:pt x="2107" y="20508"/>
                    <a:pt x="2107" y="21447"/>
                    <a:pt x="2020" y="21447"/>
                  </a:cubicBezTo>
                  <a:cubicBezTo>
                    <a:pt x="1932" y="21447"/>
                    <a:pt x="1756" y="20508"/>
                    <a:pt x="2107" y="17409"/>
                  </a:cubicBezTo>
                  <a:cubicBezTo>
                    <a:pt x="2459" y="14310"/>
                    <a:pt x="3337" y="9050"/>
                    <a:pt x="4127" y="5857"/>
                  </a:cubicBezTo>
                  <a:cubicBezTo>
                    <a:pt x="4917" y="2664"/>
                    <a:pt x="5620" y="1537"/>
                    <a:pt x="6410" y="880"/>
                  </a:cubicBezTo>
                  <a:cubicBezTo>
                    <a:pt x="7200" y="223"/>
                    <a:pt x="8078" y="35"/>
                    <a:pt x="8517" y="410"/>
                  </a:cubicBezTo>
                  <a:cubicBezTo>
                    <a:pt x="8956" y="786"/>
                    <a:pt x="8956" y="1725"/>
                    <a:pt x="9044" y="3134"/>
                  </a:cubicBezTo>
                  <a:cubicBezTo>
                    <a:pt x="9132" y="4543"/>
                    <a:pt x="9307" y="6421"/>
                    <a:pt x="9483" y="7924"/>
                  </a:cubicBezTo>
                  <a:cubicBezTo>
                    <a:pt x="9659" y="9426"/>
                    <a:pt x="9834" y="10553"/>
                    <a:pt x="9922" y="10365"/>
                  </a:cubicBezTo>
                  <a:cubicBezTo>
                    <a:pt x="10010" y="10177"/>
                    <a:pt x="10010" y="8675"/>
                    <a:pt x="10712" y="6890"/>
                  </a:cubicBezTo>
                  <a:cubicBezTo>
                    <a:pt x="11415" y="5106"/>
                    <a:pt x="12820" y="3040"/>
                    <a:pt x="14049" y="1725"/>
                  </a:cubicBezTo>
                  <a:cubicBezTo>
                    <a:pt x="15278" y="410"/>
                    <a:pt x="16332" y="-153"/>
                    <a:pt x="17122" y="35"/>
                  </a:cubicBezTo>
                  <a:cubicBezTo>
                    <a:pt x="17912" y="223"/>
                    <a:pt x="18439" y="1162"/>
                    <a:pt x="18527" y="3040"/>
                  </a:cubicBezTo>
                  <a:cubicBezTo>
                    <a:pt x="18615" y="4918"/>
                    <a:pt x="18263" y="7736"/>
                    <a:pt x="18351" y="10553"/>
                  </a:cubicBezTo>
                  <a:cubicBezTo>
                    <a:pt x="18439" y="13370"/>
                    <a:pt x="18966" y="16188"/>
                    <a:pt x="19580" y="17690"/>
                  </a:cubicBezTo>
                  <a:cubicBezTo>
                    <a:pt x="20195" y="19193"/>
                    <a:pt x="20898" y="19381"/>
                    <a:pt x="21600" y="19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6846950" y="1374562"/>
              <a:ext cx="157100" cy="17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903" fill="norm" stroke="1" extrusionOk="0">
                  <a:moveTo>
                    <a:pt x="15327" y="5040"/>
                  </a:moveTo>
                  <a:cubicBezTo>
                    <a:pt x="15327" y="3754"/>
                    <a:pt x="15327" y="2468"/>
                    <a:pt x="14607" y="1568"/>
                  </a:cubicBezTo>
                  <a:cubicBezTo>
                    <a:pt x="13887" y="668"/>
                    <a:pt x="12447" y="154"/>
                    <a:pt x="11007" y="26"/>
                  </a:cubicBezTo>
                  <a:cubicBezTo>
                    <a:pt x="9567" y="-103"/>
                    <a:pt x="8127" y="154"/>
                    <a:pt x="6255" y="2983"/>
                  </a:cubicBezTo>
                  <a:cubicBezTo>
                    <a:pt x="4383" y="5811"/>
                    <a:pt x="2079" y="11211"/>
                    <a:pt x="927" y="14554"/>
                  </a:cubicBezTo>
                  <a:cubicBezTo>
                    <a:pt x="-225" y="17897"/>
                    <a:pt x="-225" y="19183"/>
                    <a:pt x="495" y="20083"/>
                  </a:cubicBezTo>
                  <a:cubicBezTo>
                    <a:pt x="1215" y="20983"/>
                    <a:pt x="2655" y="21497"/>
                    <a:pt x="4815" y="19697"/>
                  </a:cubicBezTo>
                  <a:cubicBezTo>
                    <a:pt x="6975" y="17897"/>
                    <a:pt x="9855" y="13783"/>
                    <a:pt x="11727" y="10697"/>
                  </a:cubicBezTo>
                  <a:cubicBezTo>
                    <a:pt x="13599" y="7611"/>
                    <a:pt x="14463" y="5554"/>
                    <a:pt x="14895" y="5554"/>
                  </a:cubicBezTo>
                  <a:cubicBezTo>
                    <a:pt x="15327" y="5554"/>
                    <a:pt x="15327" y="7611"/>
                    <a:pt x="16335" y="9797"/>
                  </a:cubicBezTo>
                  <a:cubicBezTo>
                    <a:pt x="17343" y="11983"/>
                    <a:pt x="19359" y="14297"/>
                    <a:pt x="21375" y="16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7010400" y="1352550"/>
              <a:ext cx="1587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3724"/>
                    <a:pt x="7488" y="7448"/>
                    <a:pt x="11088" y="11048"/>
                  </a:cubicBezTo>
                  <a:cubicBezTo>
                    <a:pt x="14688" y="14648"/>
                    <a:pt x="18144" y="18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7086600" y="1351053"/>
              <a:ext cx="95250" cy="211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21600" y="151"/>
                  </a:moveTo>
                  <a:cubicBezTo>
                    <a:pt x="18240" y="-63"/>
                    <a:pt x="14880" y="-277"/>
                    <a:pt x="11520" y="1220"/>
                  </a:cubicBezTo>
                  <a:cubicBezTo>
                    <a:pt x="8160" y="2717"/>
                    <a:pt x="4800" y="5925"/>
                    <a:pt x="2880" y="9561"/>
                  </a:cubicBezTo>
                  <a:cubicBezTo>
                    <a:pt x="960" y="13196"/>
                    <a:pt x="480" y="17260"/>
                    <a:pt x="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7326648" y="1136650"/>
              <a:ext cx="166352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1220" y="0"/>
                  </a:moveTo>
                  <a:cubicBezTo>
                    <a:pt x="17170" y="926"/>
                    <a:pt x="13120" y="1851"/>
                    <a:pt x="9475" y="3343"/>
                  </a:cubicBezTo>
                  <a:cubicBezTo>
                    <a:pt x="5830" y="4834"/>
                    <a:pt x="2590" y="6891"/>
                    <a:pt x="1105" y="9771"/>
                  </a:cubicBezTo>
                  <a:cubicBezTo>
                    <a:pt x="-380" y="12651"/>
                    <a:pt x="-110" y="16354"/>
                    <a:pt x="430" y="18463"/>
                  </a:cubicBezTo>
                  <a:cubicBezTo>
                    <a:pt x="970" y="20571"/>
                    <a:pt x="1780" y="21086"/>
                    <a:pt x="25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7456934" y="1137385"/>
              <a:ext cx="181611" cy="40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22" fill="norm" stroke="1" extrusionOk="0">
                  <a:moveTo>
                    <a:pt x="19646" y="14941"/>
                  </a:moveTo>
                  <a:cubicBezTo>
                    <a:pt x="17437" y="13639"/>
                    <a:pt x="15228" y="12336"/>
                    <a:pt x="13510" y="11685"/>
                  </a:cubicBezTo>
                  <a:cubicBezTo>
                    <a:pt x="11792" y="11034"/>
                    <a:pt x="10564" y="11034"/>
                    <a:pt x="8478" y="11739"/>
                  </a:cubicBezTo>
                  <a:cubicBezTo>
                    <a:pt x="6392" y="12445"/>
                    <a:pt x="3446" y="13856"/>
                    <a:pt x="1728" y="15376"/>
                  </a:cubicBezTo>
                  <a:cubicBezTo>
                    <a:pt x="10" y="16895"/>
                    <a:pt x="-481" y="18523"/>
                    <a:pt x="501" y="19663"/>
                  </a:cubicBezTo>
                  <a:cubicBezTo>
                    <a:pt x="1483" y="20803"/>
                    <a:pt x="3937" y="21454"/>
                    <a:pt x="7005" y="20694"/>
                  </a:cubicBezTo>
                  <a:cubicBezTo>
                    <a:pt x="10074" y="19934"/>
                    <a:pt x="13755" y="17764"/>
                    <a:pt x="16210" y="14670"/>
                  </a:cubicBezTo>
                  <a:cubicBezTo>
                    <a:pt x="18664" y="11577"/>
                    <a:pt x="19892" y="7561"/>
                    <a:pt x="20505" y="5227"/>
                  </a:cubicBezTo>
                  <a:cubicBezTo>
                    <a:pt x="21119" y="2893"/>
                    <a:pt x="21119" y="2242"/>
                    <a:pt x="20996" y="1591"/>
                  </a:cubicBezTo>
                  <a:cubicBezTo>
                    <a:pt x="20874" y="939"/>
                    <a:pt x="20628" y="288"/>
                    <a:pt x="19892" y="71"/>
                  </a:cubicBezTo>
                  <a:cubicBezTo>
                    <a:pt x="19155" y="-146"/>
                    <a:pt x="17928" y="71"/>
                    <a:pt x="16824" y="1645"/>
                  </a:cubicBezTo>
                  <a:cubicBezTo>
                    <a:pt x="15719" y="3219"/>
                    <a:pt x="14737" y="6149"/>
                    <a:pt x="14860" y="9406"/>
                  </a:cubicBezTo>
                  <a:cubicBezTo>
                    <a:pt x="14983" y="12662"/>
                    <a:pt x="16210" y="16244"/>
                    <a:pt x="17437" y="19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689850" y="1466850"/>
              <a:ext cx="190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7747000" y="1581150"/>
              <a:ext cx="571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952316" y="1044489"/>
              <a:ext cx="237738" cy="54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65" fill="norm" stroke="1" extrusionOk="0">
                  <a:moveTo>
                    <a:pt x="12425" y="15641"/>
                  </a:moveTo>
                  <a:cubicBezTo>
                    <a:pt x="10513" y="15557"/>
                    <a:pt x="8602" y="15474"/>
                    <a:pt x="6595" y="16016"/>
                  </a:cubicBezTo>
                  <a:cubicBezTo>
                    <a:pt x="4588" y="16558"/>
                    <a:pt x="2485" y="17726"/>
                    <a:pt x="1338" y="18560"/>
                  </a:cubicBezTo>
                  <a:cubicBezTo>
                    <a:pt x="191" y="19394"/>
                    <a:pt x="0" y="19894"/>
                    <a:pt x="0" y="20353"/>
                  </a:cubicBezTo>
                  <a:cubicBezTo>
                    <a:pt x="0" y="20811"/>
                    <a:pt x="191" y="21228"/>
                    <a:pt x="860" y="21395"/>
                  </a:cubicBezTo>
                  <a:cubicBezTo>
                    <a:pt x="1529" y="21562"/>
                    <a:pt x="2676" y="21479"/>
                    <a:pt x="4396" y="20603"/>
                  </a:cubicBezTo>
                  <a:cubicBezTo>
                    <a:pt x="6117" y="19727"/>
                    <a:pt x="8411" y="18059"/>
                    <a:pt x="10896" y="15516"/>
                  </a:cubicBezTo>
                  <a:cubicBezTo>
                    <a:pt x="13381" y="12972"/>
                    <a:pt x="16057" y="9553"/>
                    <a:pt x="17873" y="6967"/>
                  </a:cubicBezTo>
                  <a:cubicBezTo>
                    <a:pt x="19688" y="4382"/>
                    <a:pt x="20644" y="2631"/>
                    <a:pt x="21122" y="1547"/>
                  </a:cubicBezTo>
                  <a:cubicBezTo>
                    <a:pt x="21600" y="462"/>
                    <a:pt x="21600" y="45"/>
                    <a:pt x="21027" y="4"/>
                  </a:cubicBezTo>
                  <a:cubicBezTo>
                    <a:pt x="20453" y="-38"/>
                    <a:pt x="19306" y="296"/>
                    <a:pt x="17873" y="1755"/>
                  </a:cubicBezTo>
                  <a:cubicBezTo>
                    <a:pt x="16439" y="3215"/>
                    <a:pt x="14719" y="5800"/>
                    <a:pt x="13954" y="8594"/>
                  </a:cubicBezTo>
                  <a:cubicBezTo>
                    <a:pt x="13189" y="11387"/>
                    <a:pt x="13381" y="14390"/>
                    <a:pt x="13763" y="16225"/>
                  </a:cubicBezTo>
                  <a:cubicBezTo>
                    <a:pt x="14145" y="18059"/>
                    <a:pt x="14719" y="18726"/>
                    <a:pt x="15292" y="19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170333" y="1469221"/>
              <a:ext cx="160868" cy="14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7" fill="norm" stroke="1" extrusionOk="0">
                  <a:moveTo>
                    <a:pt x="1137" y="8664"/>
                  </a:moveTo>
                  <a:cubicBezTo>
                    <a:pt x="568" y="7164"/>
                    <a:pt x="0" y="5664"/>
                    <a:pt x="0" y="4014"/>
                  </a:cubicBezTo>
                  <a:cubicBezTo>
                    <a:pt x="0" y="2364"/>
                    <a:pt x="568" y="564"/>
                    <a:pt x="2132" y="114"/>
                  </a:cubicBezTo>
                  <a:cubicBezTo>
                    <a:pt x="3695" y="-336"/>
                    <a:pt x="6253" y="564"/>
                    <a:pt x="7816" y="2514"/>
                  </a:cubicBezTo>
                  <a:cubicBezTo>
                    <a:pt x="9379" y="4464"/>
                    <a:pt x="9947" y="7464"/>
                    <a:pt x="9947" y="9714"/>
                  </a:cubicBezTo>
                  <a:cubicBezTo>
                    <a:pt x="9947" y="11964"/>
                    <a:pt x="9379" y="13464"/>
                    <a:pt x="8526" y="15264"/>
                  </a:cubicBezTo>
                  <a:cubicBezTo>
                    <a:pt x="7674" y="17064"/>
                    <a:pt x="6537" y="19164"/>
                    <a:pt x="6821" y="20214"/>
                  </a:cubicBezTo>
                  <a:cubicBezTo>
                    <a:pt x="7105" y="21264"/>
                    <a:pt x="8811" y="21264"/>
                    <a:pt x="11511" y="19914"/>
                  </a:cubicBezTo>
                  <a:cubicBezTo>
                    <a:pt x="14211" y="18564"/>
                    <a:pt x="17905" y="15864"/>
                    <a:pt x="21600" y="13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401049" y="1163000"/>
              <a:ext cx="68204" cy="53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61" fill="norm" stroke="1" extrusionOk="0">
                  <a:moveTo>
                    <a:pt x="0" y="732"/>
                  </a:moveTo>
                  <a:cubicBezTo>
                    <a:pt x="1964" y="390"/>
                    <a:pt x="3927" y="47"/>
                    <a:pt x="6218" y="4"/>
                  </a:cubicBezTo>
                  <a:cubicBezTo>
                    <a:pt x="8509" y="-39"/>
                    <a:pt x="11127" y="218"/>
                    <a:pt x="13745" y="1504"/>
                  </a:cubicBezTo>
                  <a:cubicBezTo>
                    <a:pt x="16364" y="2790"/>
                    <a:pt x="18982" y="5104"/>
                    <a:pt x="20291" y="7847"/>
                  </a:cubicBezTo>
                  <a:cubicBezTo>
                    <a:pt x="21600" y="10590"/>
                    <a:pt x="21600" y="13761"/>
                    <a:pt x="18000" y="16118"/>
                  </a:cubicBezTo>
                  <a:cubicBezTo>
                    <a:pt x="14400" y="18475"/>
                    <a:pt x="7200" y="20018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686237" y="2024019"/>
              <a:ext cx="430275" cy="69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56" fill="norm" stroke="1" extrusionOk="0">
                  <a:moveTo>
                    <a:pt x="1264" y="346"/>
                  </a:moveTo>
                  <a:cubicBezTo>
                    <a:pt x="736" y="182"/>
                    <a:pt x="208" y="18"/>
                    <a:pt x="49" y="1"/>
                  </a:cubicBezTo>
                  <a:cubicBezTo>
                    <a:pt x="-109" y="-15"/>
                    <a:pt x="102" y="116"/>
                    <a:pt x="815" y="624"/>
                  </a:cubicBezTo>
                  <a:cubicBezTo>
                    <a:pt x="1528" y="1132"/>
                    <a:pt x="2743" y="2017"/>
                    <a:pt x="3984" y="2984"/>
                  </a:cubicBezTo>
                  <a:cubicBezTo>
                    <a:pt x="5225" y="3951"/>
                    <a:pt x="6492" y="5000"/>
                    <a:pt x="7734" y="6082"/>
                  </a:cubicBezTo>
                  <a:cubicBezTo>
                    <a:pt x="8975" y="7163"/>
                    <a:pt x="10189" y="8278"/>
                    <a:pt x="11378" y="9326"/>
                  </a:cubicBezTo>
                  <a:cubicBezTo>
                    <a:pt x="12566" y="10375"/>
                    <a:pt x="13728" y="11359"/>
                    <a:pt x="14784" y="12326"/>
                  </a:cubicBezTo>
                  <a:cubicBezTo>
                    <a:pt x="15840" y="13292"/>
                    <a:pt x="16791" y="14243"/>
                    <a:pt x="17662" y="15243"/>
                  </a:cubicBezTo>
                  <a:cubicBezTo>
                    <a:pt x="18534" y="16242"/>
                    <a:pt x="19326" y="17291"/>
                    <a:pt x="19933" y="18258"/>
                  </a:cubicBezTo>
                  <a:cubicBezTo>
                    <a:pt x="20540" y="19225"/>
                    <a:pt x="20963" y="20110"/>
                    <a:pt x="21201" y="20684"/>
                  </a:cubicBezTo>
                  <a:cubicBezTo>
                    <a:pt x="21438" y="21257"/>
                    <a:pt x="21491" y="21519"/>
                    <a:pt x="21465" y="21552"/>
                  </a:cubicBezTo>
                  <a:cubicBezTo>
                    <a:pt x="21438" y="21585"/>
                    <a:pt x="21333" y="21388"/>
                    <a:pt x="21227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709446" y="2056379"/>
              <a:ext cx="106905" cy="13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0954" fill="norm" stroke="1" extrusionOk="0">
                  <a:moveTo>
                    <a:pt x="4826" y="5434"/>
                  </a:moveTo>
                  <a:cubicBezTo>
                    <a:pt x="3987" y="5914"/>
                    <a:pt x="3148" y="6394"/>
                    <a:pt x="2729" y="8714"/>
                  </a:cubicBezTo>
                  <a:cubicBezTo>
                    <a:pt x="2309" y="11034"/>
                    <a:pt x="2309" y="15194"/>
                    <a:pt x="2309" y="17674"/>
                  </a:cubicBezTo>
                  <a:cubicBezTo>
                    <a:pt x="2309" y="20154"/>
                    <a:pt x="2309" y="20954"/>
                    <a:pt x="1995" y="20954"/>
                  </a:cubicBezTo>
                  <a:cubicBezTo>
                    <a:pt x="1680" y="20954"/>
                    <a:pt x="1051" y="20154"/>
                    <a:pt x="527" y="18314"/>
                  </a:cubicBezTo>
                  <a:cubicBezTo>
                    <a:pt x="2" y="16474"/>
                    <a:pt x="-417" y="13594"/>
                    <a:pt x="736" y="10634"/>
                  </a:cubicBezTo>
                  <a:cubicBezTo>
                    <a:pt x="1890" y="7674"/>
                    <a:pt x="4616" y="4634"/>
                    <a:pt x="7237" y="2554"/>
                  </a:cubicBezTo>
                  <a:cubicBezTo>
                    <a:pt x="9859" y="474"/>
                    <a:pt x="12375" y="-646"/>
                    <a:pt x="14682" y="394"/>
                  </a:cubicBezTo>
                  <a:cubicBezTo>
                    <a:pt x="16989" y="1434"/>
                    <a:pt x="19086" y="4634"/>
                    <a:pt x="21183" y="7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4111599" y="2785804"/>
              <a:ext cx="161951" cy="166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58" fill="norm" stroke="1" extrusionOk="0">
                  <a:moveTo>
                    <a:pt x="424" y="3070"/>
                  </a:moveTo>
                  <a:cubicBezTo>
                    <a:pt x="144" y="1990"/>
                    <a:pt x="-137" y="910"/>
                    <a:pt x="73" y="370"/>
                  </a:cubicBezTo>
                  <a:cubicBezTo>
                    <a:pt x="284" y="-170"/>
                    <a:pt x="985" y="-170"/>
                    <a:pt x="2458" y="708"/>
                  </a:cubicBezTo>
                  <a:cubicBezTo>
                    <a:pt x="3931" y="1585"/>
                    <a:pt x="6175" y="3340"/>
                    <a:pt x="7157" y="5905"/>
                  </a:cubicBezTo>
                  <a:cubicBezTo>
                    <a:pt x="8138" y="8470"/>
                    <a:pt x="7858" y="11845"/>
                    <a:pt x="6946" y="14477"/>
                  </a:cubicBezTo>
                  <a:cubicBezTo>
                    <a:pt x="6034" y="17110"/>
                    <a:pt x="4492" y="19000"/>
                    <a:pt x="3369" y="20080"/>
                  </a:cubicBezTo>
                  <a:cubicBezTo>
                    <a:pt x="2247" y="21160"/>
                    <a:pt x="1546" y="21430"/>
                    <a:pt x="1266" y="21160"/>
                  </a:cubicBezTo>
                  <a:cubicBezTo>
                    <a:pt x="985" y="20890"/>
                    <a:pt x="1125" y="20080"/>
                    <a:pt x="2668" y="17987"/>
                  </a:cubicBezTo>
                  <a:cubicBezTo>
                    <a:pt x="4211" y="15895"/>
                    <a:pt x="7157" y="12520"/>
                    <a:pt x="9681" y="10022"/>
                  </a:cubicBezTo>
                  <a:cubicBezTo>
                    <a:pt x="12206" y="7525"/>
                    <a:pt x="14310" y="5905"/>
                    <a:pt x="15712" y="4960"/>
                  </a:cubicBezTo>
                  <a:cubicBezTo>
                    <a:pt x="17115" y="4015"/>
                    <a:pt x="17816" y="3745"/>
                    <a:pt x="17746" y="3880"/>
                  </a:cubicBezTo>
                  <a:cubicBezTo>
                    <a:pt x="17676" y="4015"/>
                    <a:pt x="16834" y="4555"/>
                    <a:pt x="15502" y="5973"/>
                  </a:cubicBezTo>
                  <a:cubicBezTo>
                    <a:pt x="14169" y="7390"/>
                    <a:pt x="12346" y="9685"/>
                    <a:pt x="11294" y="11440"/>
                  </a:cubicBezTo>
                  <a:cubicBezTo>
                    <a:pt x="10242" y="13195"/>
                    <a:pt x="9962" y="14410"/>
                    <a:pt x="10663" y="15557"/>
                  </a:cubicBezTo>
                  <a:cubicBezTo>
                    <a:pt x="11364" y="16705"/>
                    <a:pt x="13047" y="17785"/>
                    <a:pt x="15011" y="18055"/>
                  </a:cubicBezTo>
                  <a:cubicBezTo>
                    <a:pt x="16975" y="18325"/>
                    <a:pt x="19219" y="17785"/>
                    <a:pt x="21463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352925" y="2851150"/>
              <a:ext cx="50800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330700" y="2936875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21600"/>
                    <a:pt x="7543" y="21600"/>
                    <a:pt x="11143" y="18000"/>
                  </a:cubicBezTo>
                  <a:cubicBezTo>
                    <a:pt x="14743" y="14400"/>
                    <a:pt x="1817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505928" y="2868430"/>
              <a:ext cx="86556" cy="105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218" fill="norm" stroke="1" extrusionOk="0">
                  <a:moveTo>
                    <a:pt x="16247" y="4207"/>
                  </a:moveTo>
                  <a:cubicBezTo>
                    <a:pt x="16768" y="2710"/>
                    <a:pt x="17288" y="1213"/>
                    <a:pt x="16768" y="465"/>
                  </a:cubicBezTo>
                  <a:cubicBezTo>
                    <a:pt x="16247" y="-284"/>
                    <a:pt x="14686" y="-284"/>
                    <a:pt x="11953" y="1641"/>
                  </a:cubicBezTo>
                  <a:cubicBezTo>
                    <a:pt x="9221" y="3566"/>
                    <a:pt x="5317" y="7415"/>
                    <a:pt x="3105" y="10623"/>
                  </a:cubicBezTo>
                  <a:cubicBezTo>
                    <a:pt x="893" y="13831"/>
                    <a:pt x="372" y="16397"/>
                    <a:pt x="112" y="18215"/>
                  </a:cubicBezTo>
                  <a:cubicBezTo>
                    <a:pt x="-148" y="20033"/>
                    <a:pt x="-148" y="21102"/>
                    <a:pt x="2324" y="21209"/>
                  </a:cubicBezTo>
                  <a:cubicBezTo>
                    <a:pt x="4797" y="21316"/>
                    <a:pt x="9741" y="20461"/>
                    <a:pt x="13254" y="18108"/>
                  </a:cubicBezTo>
                  <a:cubicBezTo>
                    <a:pt x="16768" y="15756"/>
                    <a:pt x="18850" y="11906"/>
                    <a:pt x="20021" y="9126"/>
                  </a:cubicBezTo>
                  <a:cubicBezTo>
                    <a:pt x="21192" y="6346"/>
                    <a:pt x="21452" y="4635"/>
                    <a:pt x="21192" y="3245"/>
                  </a:cubicBezTo>
                  <a:cubicBezTo>
                    <a:pt x="20932" y="1855"/>
                    <a:pt x="20151" y="785"/>
                    <a:pt x="19110" y="465"/>
                  </a:cubicBezTo>
                  <a:cubicBezTo>
                    <a:pt x="18069" y="144"/>
                    <a:pt x="16768" y="571"/>
                    <a:pt x="15857" y="1534"/>
                  </a:cubicBezTo>
                  <a:cubicBezTo>
                    <a:pt x="14946" y="2496"/>
                    <a:pt x="14425" y="3993"/>
                    <a:pt x="13905" y="5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613275" y="2936875"/>
              <a:ext cx="15875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686299" y="2809016"/>
              <a:ext cx="98732" cy="204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68" fill="norm" stroke="1" extrusionOk="0">
                  <a:moveTo>
                    <a:pt x="0" y="4767"/>
                  </a:moveTo>
                  <a:cubicBezTo>
                    <a:pt x="227" y="3876"/>
                    <a:pt x="455" y="2986"/>
                    <a:pt x="3411" y="2150"/>
                  </a:cubicBezTo>
                  <a:cubicBezTo>
                    <a:pt x="6366" y="1315"/>
                    <a:pt x="12051" y="536"/>
                    <a:pt x="15461" y="202"/>
                  </a:cubicBezTo>
                  <a:cubicBezTo>
                    <a:pt x="18872" y="-132"/>
                    <a:pt x="20008" y="-21"/>
                    <a:pt x="20691" y="313"/>
                  </a:cubicBezTo>
                  <a:cubicBezTo>
                    <a:pt x="21373" y="647"/>
                    <a:pt x="21600" y="1204"/>
                    <a:pt x="20008" y="3264"/>
                  </a:cubicBezTo>
                  <a:cubicBezTo>
                    <a:pt x="18417" y="5324"/>
                    <a:pt x="15006" y="8887"/>
                    <a:pt x="12392" y="12004"/>
                  </a:cubicBezTo>
                  <a:cubicBezTo>
                    <a:pt x="9777" y="15122"/>
                    <a:pt x="7958" y="17794"/>
                    <a:pt x="7276" y="19297"/>
                  </a:cubicBezTo>
                  <a:cubicBezTo>
                    <a:pt x="6594" y="20800"/>
                    <a:pt x="7048" y="21134"/>
                    <a:pt x="7503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689475" y="2933700"/>
              <a:ext cx="79375" cy="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712425" y="699886"/>
              <a:ext cx="56300" cy="7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0943" fill="norm" stroke="1" extrusionOk="0">
                  <a:moveTo>
                    <a:pt x="2078" y="17532"/>
                  </a:moveTo>
                  <a:cubicBezTo>
                    <a:pt x="878" y="16396"/>
                    <a:pt x="-322" y="15259"/>
                    <a:pt x="78" y="13127"/>
                  </a:cubicBezTo>
                  <a:cubicBezTo>
                    <a:pt x="478" y="10996"/>
                    <a:pt x="2478" y="7869"/>
                    <a:pt x="4078" y="5596"/>
                  </a:cubicBezTo>
                  <a:cubicBezTo>
                    <a:pt x="5678" y="3322"/>
                    <a:pt x="6878" y="1901"/>
                    <a:pt x="8478" y="906"/>
                  </a:cubicBezTo>
                  <a:cubicBezTo>
                    <a:pt x="10078" y="-89"/>
                    <a:pt x="12078" y="-657"/>
                    <a:pt x="14278" y="1332"/>
                  </a:cubicBezTo>
                  <a:cubicBezTo>
                    <a:pt x="16478" y="3322"/>
                    <a:pt x="18878" y="7869"/>
                    <a:pt x="20078" y="11564"/>
                  </a:cubicBezTo>
                  <a:cubicBezTo>
                    <a:pt x="21278" y="15259"/>
                    <a:pt x="21278" y="18101"/>
                    <a:pt x="21278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3742171" y="733686"/>
              <a:ext cx="17029" cy="13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1393" fill="norm" stroke="1" extrusionOk="0">
                  <a:moveTo>
                    <a:pt x="12820" y="2950"/>
                  </a:moveTo>
                  <a:cubicBezTo>
                    <a:pt x="9009" y="1621"/>
                    <a:pt x="5197" y="291"/>
                    <a:pt x="2656" y="42"/>
                  </a:cubicBezTo>
                  <a:cubicBezTo>
                    <a:pt x="115" y="-207"/>
                    <a:pt x="-1156" y="624"/>
                    <a:pt x="1385" y="3282"/>
                  </a:cubicBezTo>
                  <a:cubicBezTo>
                    <a:pt x="3926" y="5941"/>
                    <a:pt x="10279" y="10427"/>
                    <a:pt x="14091" y="13750"/>
                  </a:cubicBezTo>
                  <a:cubicBezTo>
                    <a:pt x="17903" y="17073"/>
                    <a:pt x="19173" y="19233"/>
                    <a:pt x="20444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727450" y="841374"/>
              <a:ext cx="41275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3756025" y="841375"/>
              <a:ext cx="41275" cy="3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4" name="Drawing"/>
          <p:cNvGrpSpPr/>
          <p:nvPr/>
        </p:nvGrpSpPr>
        <p:grpSpPr>
          <a:xfrm>
            <a:off x="1764185" y="1537555"/>
            <a:ext cx="10655744" cy="7921906"/>
            <a:chOff x="0" y="0"/>
            <a:chExt cx="10655742" cy="7921905"/>
          </a:xfrm>
        </p:grpSpPr>
        <p:sp>
          <p:nvSpPr>
            <p:cNvPr id="1335" name="Line"/>
            <p:cNvSpPr/>
            <p:nvPr/>
          </p:nvSpPr>
          <p:spPr>
            <a:xfrm>
              <a:off x="151387" y="435091"/>
              <a:ext cx="232569" cy="38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30" fill="norm" stroke="1" extrusionOk="0">
                  <a:moveTo>
                    <a:pt x="14376" y="4429"/>
                  </a:moveTo>
                  <a:cubicBezTo>
                    <a:pt x="13403" y="3361"/>
                    <a:pt x="12430" y="2293"/>
                    <a:pt x="11457" y="1699"/>
                  </a:cubicBezTo>
                  <a:cubicBezTo>
                    <a:pt x="10484" y="1106"/>
                    <a:pt x="9511" y="987"/>
                    <a:pt x="8732" y="1165"/>
                  </a:cubicBezTo>
                  <a:cubicBezTo>
                    <a:pt x="7954" y="1343"/>
                    <a:pt x="7370" y="1818"/>
                    <a:pt x="5911" y="3539"/>
                  </a:cubicBezTo>
                  <a:cubicBezTo>
                    <a:pt x="4451" y="5260"/>
                    <a:pt x="2116" y="8227"/>
                    <a:pt x="949" y="10778"/>
                  </a:cubicBezTo>
                  <a:cubicBezTo>
                    <a:pt x="-219" y="13330"/>
                    <a:pt x="-219" y="15466"/>
                    <a:pt x="462" y="17187"/>
                  </a:cubicBezTo>
                  <a:cubicBezTo>
                    <a:pt x="1143" y="18908"/>
                    <a:pt x="2505" y="20214"/>
                    <a:pt x="4159" y="20866"/>
                  </a:cubicBezTo>
                  <a:cubicBezTo>
                    <a:pt x="5813" y="21519"/>
                    <a:pt x="7759" y="21519"/>
                    <a:pt x="9900" y="20629"/>
                  </a:cubicBezTo>
                  <a:cubicBezTo>
                    <a:pt x="12040" y="19739"/>
                    <a:pt x="14376" y="17959"/>
                    <a:pt x="16030" y="15288"/>
                  </a:cubicBezTo>
                  <a:cubicBezTo>
                    <a:pt x="17684" y="12618"/>
                    <a:pt x="18657" y="9057"/>
                    <a:pt x="18267" y="6387"/>
                  </a:cubicBezTo>
                  <a:cubicBezTo>
                    <a:pt x="17878" y="3717"/>
                    <a:pt x="16127" y="1937"/>
                    <a:pt x="14765" y="987"/>
                  </a:cubicBezTo>
                  <a:cubicBezTo>
                    <a:pt x="13403" y="38"/>
                    <a:pt x="12430" y="-81"/>
                    <a:pt x="11554" y="38"/>
                  </a:cubicBezTo>
                  <a:cubicBezTo>
                    <a:pt x="10678" y="156"/>
                    <a:pt x="9900" y="512"/>
                    <a:pt x="9316" y="1343"/>
                  </a:cubicBezTo>
                  <a:cubicBezTo>
                    <a:pt x="8732" y="2174"/>
                    <a:pt x="8343" y="3479"/>
                    <a:pt x="8927" y="5794"/>
                  </a:cubicBezTo>
                  <a:cubicBezTo>
                    <a:pt x="9511" y="8108"/>
                    <a:pt x="11067" y="11431"/>
                    <a:pt x="12235" y="13627"/>
                  </a:cubicBezTo>
                  <a:cubicBezTo>
                    <a:pt x="13403" y="15822"/>
                    <a:pt x="14181" y="16890"/>
                    <a:pt x="15154" y="17840"/>
                  </a:cubicBezTo>
                  <a:cubicBezTo>
                    <a:pt x="16127" y="18789"/>
                    <a:pt x="17295" y="19620"/>
                    <a:pt x="18365" y="19917"/>
                  </a:cubicBezTo>
                  <a:cubicBezTo>
                    <a:pt x="19435" y="20214"/>
                    <a:pt x="20408" y="19976"/>
                    <a:pt x="21381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15705" y="495120"/>
              <a:ext cx="96098" cy="31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51" fill="norm" stroke="1" extrusionOk="0">
                  <a:moveTo>
                    <a:pt x="0" y="1711"/>
                  </a:moveTo>
                  <a:cubicBezTo>
                    <a:pt x="460" y="995"/>
                    <a:pt x="919" y="280"/>
                    <a:pt x="2528" y="66"/>
                  </a:cubicBezTo>
                  <a:cubicBezTo>
                    <a:pt x="4136" y="-149"/>
                    <a:pt x="6894" y="137"/>
                    <a:pt x="10340" y="1281"/>
                  </a:cubicBezTo>
                  <a:cubicBezTo>
                    <a:pt x="13787" y="2426"/>
                    <a:pt x="17923" y="4428"/>
                    <a:pt x="19762" y="6932"/>
                  </a:cubicBezTo>
                  <a:cubicBezTo>
                    <a:pt x="21600" y="9435"/>
                    <a:pt x="21140" y="12439"/>
                    <a:pt x="18383" y="14942"/>
                  </a:cubicBezTo>
                  <a:cubicBezTo>
                    <a:pt x="15626" y="17446"/>
                    <a:pt x="10570" y="19448"/>
                    <a:pt x="5515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0" y="514743"/>
              <a:ext cx="94534" cy="35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306" fill="norm" stroke="1" extrusionOk="0">
                  <a:moveTo>
                    <a:pt x="19528" y="3391"/>
                  </a:moveTo>
                  <a:cubicBezTo>
                    <a:pt x="19978" y="1993"/>
                    <a:pt x="20428" y="595"/>
                    <a:pt x="19753" y="151"/>
                  </a:cubicBezTo>
                  <a:cubicBezTo>
                    <a:pt x="19078" y="-294"/>
                    <a:pt x="17278" y="214"/>
                    <a:pt x="13903" y="2057"/>
                  </a:cubicBezTo>
                  <a:cubicBezTo>
                    <a:pt x="10528" y="3899"/>
                    <a:pt x="5578" y="7075"/>
                    <a:pt x="2653" y="9998"/>
                  </a:cubicBezTo>
                  <a:cubicBezTo>
                    <a:pt x="-272" y="12920"/>
                    <a:pt x="-1172" y="15588"/>
                    <a:pt x="1978" y="17431"/>
                  </a:cubicBezTo>
                  <a:cubicBezTo>
                    <a:pt x="5128" y="19273"/>
                    <a:pt x="12328" y="20290"/>
                    <a:pt x="19528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974505" y="564885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18"/>
                    <a:pt x="0" y="12637"/>
                    <a:pt x="3600" y="16237"/>
                  </a:cubicBezTo>
                  <a:cubicBezTo>
                    <a:pt x="7200" y="19837"/>
                    <a:pt x="14400" y="207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961541" y="496627"/>
              <a:ext cx="191781" cy="39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43" fill="norm" stroke="1" extrusionOk="0">
                  <a:moveTo>
                    <a:pt x="1408" y="4072"/>
                  </a:moveTo>
                  <a:cubicBezTo>
                    <a:pt x="1408" y="3494"/>
                    <a:pt x="1408" y="2917"/>
                    <a:pt x="1293" y="2166"/>
                  </a:cubicBezTo>
                  <a:cubicBezTo>
                    <a:pt x="1178" y="1415"/>
                    <a:pt x="948" y="491"/>
                    <a:pt x="1408" y="145"/>
                  </a:cubicBezTo>
                  <a:cubicBezTo>
                    <a:pt x="1867" y="-202"/>
                    <a:pt x="3016" y="29"/>
                    <a:pt x="6003" y="1357"/>
                  </a:cubicBezTo>
                  <a:cubicBezTo>
                    <a:pt x="8990" y="2686"/>
                    <a:pt x="13816" y="5111"/>
                    <a:pt x="16918" y="7595"/>
                  </a:cubicBezTo>
                  <a:cubicBezTo>
                    <a:pt x="20020" y="10078"/>
                    <a:pt x="21399" y="12619"/>
                    <a:pt x="20595" y="14641"/>
                  </a:cubicBezTo>
                  <a:cubicBezTo>
                    <a:pt x="19790" y="16662"/>
                    <a:pt x="16803" y="18164"/>
                    <a:pt x="13356" y="19203"/>
                  </a:cubicBezTo>
                  <a:cubicBezTo>
                    <a:pt x="9910" y="20243"/>
                    <a:pt x="6003" y="20820"/>
                    <a:pt x="3476" y="21109"/>
                  </a:cubicBezTo>
                  <a:cubicBezTo>
                    <a:pt x="948" y="21398"/>
                    <a:pt x="-201" y="21398"/>
                    <a:pt x="29" y="21225"/>
                  </a:cubicBezTo>
                  <a:cubicBezTo>
                    <a:pt x="259" y="21051"/>
                    <a:pt x="1867" y="20705"/>
                    <a:pt x="3476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260255" y="698235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253905" y="780735"/>
              <a:ext cx="158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760" y="11670"/>
                    <a:pt x="11520" y="3363"/>
                    <a:pt x="15120" y="870"/>
                  </a:cubicBezTo>
                  <a:cubicBezTo>
                    <a:pt x="18720" y="-1622"/>
                    <a:pt x="201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724599" y="483280"/>
              <a:ext cx="132557" cy="48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7" fill="norm" stroke="1" extrusionOk="0">
                  <a:moveTo>
                    <a:pt x="21471" y="811"/>
                  </a:moveTo>
                  <a:cubicBezTo>
                    <a:pt x="18042" y="432"/>
                    <a:pt x="14614" y="53"/>
                    <a:pt x="12042" y="5"/>
                  </a:cubicBezTo>
                  <a:cubicBezTo>
                    <a:pt x="9471" y="-42"/>
                    <a:pt x="7757" y="242"/>
                    <a:pt x="7242" y="905"/>
                  </a:cubicBezTo>
                  <a:cubicBezTo>
                    <a:pt x="6728" y="1569"/>
                    <a:pt x="7414" y="2611"/>
                    <a:pt x="8785" y="3984"/>
                  </a:cubicBezTo>
                  <a:cubicBezTo>
                    <a:pt x="10157" y="5358"/>
                    <a:pt x="12214" y="7063"/>
                    <a:pt x="11871" y="8200"/>
                  </a:cubicBezTo>
                  <a:cubicBezTo>
                    <a:pt x="11528" y="9337"/>
                    <a:pt x="8785" y="9905"/>
                    <a:pt x="6557" y="10142"/>
                  </a:cubicBezTo>
                  <a:cubicBezTo>
                    <a:pt x="4328" y="10379"/>
                    <a:pt x="2614" y="10284"/>
                    <a:pt x="2614" y="10142"/>
                  </a:cubicBezTo>
                  <a:cubicBezTo>
                    <a:pt x="2614" y="10000"/>
                    <a:pt x="4328" y="9811"/>
                    <a:pt x="5871" y="9858"/>
                  </a:cubicBezTo>
                  <a:cubicBezTo>
                    <a:pt x="7414" y="9905"/>
                    <a:pt x="8785" y="10190"/>
                    <a:pt x="9471" y="10616"/>
                  </a:cubicBezTo>
                  <a:cubicBezTo>
                    <a:pt x="10157" y="11042"/>
                    <a:pt x="10157" y="11611"/>
                    <a:pt x="8785" y="12937"/>
                  </a:cubicBezTo>
                  <a:cubicBezTo>
                    <a:pt x="7414" y="14263"/>
                    <a:pt x="4671" y="16347"/>
                    <a:pt x="2957" y="17626"/>
                  </a:cubicBezTo>
                  <a:cubicBezTo>
                    <a:pt x="1242" y="18905"/>
                    <a:pt x="557" y="19379"/>
                    <a:pt x="214" y="19900"/>
                  </a:cubicBezTo>
                  <a:cubicBezTo>
                    <a:pt x="-129" y="20421"/>
                    <a:pt x="-129" y="20990"/>
                    <a:pt x="728" y="21274"/>
                  </a:cubicBezTo>
                  <a:cubicBezTo>
                    <a:pt x="1585" y="21558"/>
                    <a:pt x="3300" y="21558"/>
                    <a:pt x="5700" y="21274"/>
                  </a:cubicBezTo>
                  <a:cubicBezTo>
                    <a:pt x="8100" y="20990"/>
                    <a:pt x="11185" y="20421"/>
                    <a:pt x="14271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159438" y="618770"/>
              <a:ext cx="88499" cy="21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19" fill="norm" stroke="1" extrusionOk="0">
                  <a:moveTo>
                    <a:pt x="14160" y="1613"/>
                  </a:moveTo>
                  <a:cubicBezTo>
                    <a:pt x="12653" y="757"/>
                    <a:pt x="11146" y="-98"/>
                    <a:pt x="9640" y="9"/>
                  </a:cubicBezTo>
                  <a:cubicBezTo>
                    <a:pt x="8133" y="116"/>
                    <a:pt x="6626" y="1185"/>
                    <a:pt x="4867" y="4393"/>
                  </a:cubicBezTo>
                  <a:cubicBezTo>
                    <a:pt x="3109" y="7601"/>
                    <a:pt x="1100" y="12948"/>
                    <a:pt x="346" y="16155"/>
                  </a:cubicBezTo>
                  <a:cubicBezTo>
                    <a:pt x="-407" y="19363"/>
                    <a:pt x="95" y="20433"/>
                    <a:pt x="1602" y="20967"/>
                  </a:cubicBezTo>
                  <a:cubicBezTo>
                    <a:pt x="3109" y="21502"/>
                    <a:pt x="5621" y="21502"/>
                    <a:pt x="8635" y="20433"/>
                  </a:cubicBezTo>
                  <a:cubicBezTo>
                    <a:pt x="11649" y="19363"/>
                    <a:pt x="15165" y="17225"/>
                    <a:pt x="17426" y="14338"/>
                  </a:cubicBezTo>
                  <a:cubicBezTo>
                    <a:pt x="19686" y="11451"/>
                    <a:pt x="20691" y="7815"/>
                    <a:pt x="20942" y="5355"/>
                  </a:cubicBezTo>
                  <a:cubicBezTo>
                    <a:pt x="21193" y="2896"/>
                    <a:pt x="20691" y="1613"/>
                    <a:pt x="18933" y="1292"/>
                  </a:cubicBezTo>
                  <a:cubicBezTo>
                    <a:pt x="17174" y="971"/>
                    <a:pt x="14160" y="1613"/>
                    <a:pt x="12151" y="2575"/>
                  </a:cubicBezTo>
                  <a:cubicBezTo>
                    <a:pt x="10142" y="3538"/>
                    <a:pt x="9137" y="4821"/>
                    <a:pt x="8133" y="6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295305" y="717285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451062" y="580671"/>
              <a:ext cx="103271" cy="20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62" fill="norm" stroke="1" extrusionOk="0">
                  <a:moveTo>
                    <a:pt x="611" y="5517"/>
                  </a:moveTo>
                  <a:cubicBezTo>
                    <a:pt x="179" y="4437"/>
                    <a:pt x="-253" y="3357"/>
                    <a:pt x="179" y="2277"/>
                  </a:cubicBezTo>
                  <a:cubicBezTo>
                    <a:pt x="611" y="1197"/>
                    <a:pt x="1907" y="117"/>
                    <a:pt x="4931" y="9"/>
                  </a:cubicBezTo>
                  <a:cubicBezTo>
                    <a:pt x="7955" y="-99"/>
                    <a:pt x="12707" y="765"/>
                    <a:pt x="14867" y="2277"/>
                  </a:cubicBezTo>
                  <a:cubicBezTo>
                    <a:pt x="17027" y="3789"/>
                    <a:pt x="16595" y="5949"/>
                    <a:pt x="15515" y="7353"/>
                  </a:cubicBezTo>
                  <a:cubicBezTo>
                    <a:pt x="14435" y="8757"/>
                    <a:pt x="12707" y="9405"/>
                    <a:pt x="12491" y="10161"/>
                  </a:cubicBezTo>
                  <a:cubicBezTo>
                    <a:pt x="12275" y="10917"/>
                    <a:pt x="13571" y="11781"/>
                    <a:pt x="15299" y="12753"/>
                  </a:cubicBezTo>
                  <a:cubicBezTo>
                    <a:pt x="17027" y="13725"/>
                    <a:pt x="19187" y="14805"/>
                    <a:pt x="20267" y="15993"/>
                  </a:cubicBezTo>
                  <a:cubicBezTo>
                    <a:pt x="21347" y="17181"/>
                    <a:pt x="21347" y="18477"/>
                    <a:pt x="20267" y="19449"/>
                  </a:cubicBezTo>
                  <a:cubicBezTo>
                    <a:pt x="19187" y="20421"/>
                    <a:pt x="17027" y="21069"/>
                    <a:pt x="14867" y="21285"/>
                  </a:cubicBezTo>
                  <a:cubicBezTo>
                    <a:pt x="12707" y="21501"/>
                    <a:pt x="10547" y="21285"/>
                    <a:pt x="9683" y="20313"/>
                  </a:cubicBezTo>
                  <a:cubicBezTo>
                    <a:pt x="8819" y="19341"/>
                    <a:pt x="9251" y="17613"/>
                    <a:pt x="9683" y="1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2644555" y="571235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800"/>
                    <a:pt x="11520" y="11600"/>
                    <a:pt x="15120" y="15200"/>
                  </a:cubicBezTo>
                  <a:cubicBezTo>
                    <a:pt x="18720" y="18800"/>
                    <a:pt x="2016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2701705" y="850635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304109" y="622035"/>
              <a:ext cx="120276" cy="20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878" fill="norm" stroke="1" extrusionOk="0">
                  <a:moveTo>
                    <a:pt x="14424" y="0"/>
                  </a:moveTo>
                  <a:cubicBezTo>
                    <a:pt x="12594" y="0"/>
                    <a:pt x="10763" y="0"/>
                    <a:pt x="8200" y="2727"/>
                  </a:cubicBezTo>
                  <a:cubicBezTo>
                    <a:pt x="5638" y="5455"/>
                    <a:pt x="2343" y="10909"/>
                    <a:pt x="878" y="14291"/>
                  </a:cubicBezTo>
                  <a:cubicBezTo>
                    <a:pt x="-586" y="17673"/>
                    <a:pt x="-220" y="18982"/>
                    <a:pt x="1977" y="19964"/>
                  </a:cubicBezTo>
                  <a:cubicBezTo>
                    <a:pt x="4173" y="20945"/>
                    <a:pt x="8200" y="21600"/>
                    <a:pt x="11678" y="19418"/>
                  </a:cubicBezTo>
                  <a:cubicBezTo>
                    <a:pt x="15156" y="17236"/>
                    <a:pt x="18085" y="12218"/>
                    <a:pt x="19550" y="9164"/>
                  </a:cubicBezTo>
                  <a:cubicBezTo>
                    <a:pt x="21014" y="6109"/>
                    <a:pt x="21014" y="5018"/>
                    <a:pt x="20465" y="3818"/>
                  </a:cubicBezTo>
                  <a:cubicBezTo>
                    <a:pt x="19916" y="2618"/>
                    <a:pt x="18817" y="1309"/>
                    <a:pt x="17170" y="873"/>
                  </a:cubicBezTo>
                  <a:cubicBezTo>
                    <a:pt x="15522" y="436"/>
                    <a:pt x="13326" y="873"/>
                    <a:pt x="11129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3527205" y="74903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3692305" y="534458"/>
              <a:ext cx="139697" cy="34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17" fill="norm" stroke="1" extrusionOk="0">
                  <a:moveTo>
                    <a:pt x="0" y="3917"/>
                  </a:moveTo>
                  <a:cubicBezTo>
                    <a:pt x="645" y="3250"/>
                    <a:pt x="1290" y="2584"/>
                    <a:pt x="3707" y="1917"/>
                  </a:cubicBezTo>
                  <a:cubicBezTo>
                    <a:pt x="6125" y="1250"/>
                    <a:pt x="10316" y="584"/>
                    <a:pt x="13379" y="250"/>
                  </a:cubicBezTo>
                  <a:cubicBezTo>
                    <a:pt x="16442" y="-83"/>
                    <a:pt x="18376" y="-83"/>
                    <a:pt x="19666" y="250"/>
                  </a:cubicBezTo>
                  <a:cubicBezTo>
                    <a:pt x="20955" y="584"/>
                    <a:pt x="21600" y="1250"/>
                    <a:pt x="21116" y="3450"/>
                  </a:cubicBezTo>
                  <a:cubicBezTo>
                    <a:pt x="20633" y="5650"/>
                    <a:pt x="19021" y="9384"/>
                    <a:pt x="17893" y="12650"/>
                  </a:cubicBezTo>
                  <a:cubicBezTo>
                    <a:pt x="16764" y="15917"/>
                    <a:pt x="16119" y="18717"/>
                    <a:pt x="1547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715588" y="704585"/>
              <a:ext cx="23706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21600"/>
                  </a:moveTo>
                  <a:cubicBezTo>
                    <a:pt x="964" y="18982"/>
                    <a:pt x="0" y="16364"/>
                    <a:pt x="0" y="14400"/>
                  </a:cubicBezTo>
                  <a:cubicBezTo>
                    <a:pt x="0" y="12436"/>
                    <a:pt x="964" y="11127"/>
                    <a:pt x="4725" y="8836"/>
                  </a:cubicBezTo>
                  <a:cubicBezTo>
                    <a:pt x="8486" y="6545"/>
                    <a:pt x="1504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965790" y="599756"/>
              <a:ext cx="101166" cy="25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14" fill="norm" stroke="1" extrusionOk="0">
                  <a:moveTo>
                    <a:pt x="21069" y="5178"/>
                  </a:moveTo>
                  <a:cubicBezTo>
                    <a:pt x="21069" y="4270"/>
                    <a:pt x="21069" y="3363"/>
                    <a:pt x="18645" y="2274"/>
                  </a:cubicBezTo>
                  <a:cubicBezTo>
                    <a:pt x="16220" y="1185"/>
                    <a:pt x="11371" y="-86"/>
                    <a:pt x="7624" y="5"/>
                  </a:cubicBezTo>
                  <a:cubicBezTo>
                    <a:pt x="3877" y="96"/>
                    <a:pt x="1232" y="1548"/>
                    <a:pt x="351" y="2727"/>
                  </a:cubicBezTo>
                  <a:cubicBezTo>
                    <a:pt x="-531" y="3907"/>
                    <a:pt x="351" y="4815"/>
                    <a:pt x="1893" y="5359"/>
                  </a:cubicBezTo>
                  <a:cubicBezTo>
                    <a:pt x="3436" y="5904"/>
                    <a:pt x="5640" y="6085"/>
                    <a:pt x="8065" y="5995"/>
                  </a:cubicBezTo>
                  <a:cubicBezTo>
                    <a:pt x="10489" y="5904"/>
                    <a:pt x="13134" y="5541"/>
                    <a:pt x="15338" y="4996"/>
                  </a:cubicBezTo>
                  <a:cubicBezTo>
                    <a:pt x="17542" y="4452"/>
                    <a:pt x="19306" y="3726"/>
                    <a:pt x="20187" y="3998"/>
                  </a:cubicBezTo>
                  <a:cubicBezTo>
                    <a:pt x="21069" y="4270"/>
                    <a:pt x="21069" y="5541"/>
                    <a:pt x="20408" y="8627"/>
                  </a:cubicBezTo>
                  <a:cubicBezTo>
                    <a:pt x="19747" y="11712"/>
                    <a:pt x="18424" y="16613"/>
                    <a:pt x="1710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124105" y="901435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549002" y="643063"/>
              <a:ext cx="128760" cy="20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5" h="20385" fill="norm" stroke="1" extrusionOk="0">
                  <a:moveTo>
                    <a:pt x="17034" y="425"/>
                  </a:moveTo>
                  <a:cubicBezTo>
                    <a:pt x="15373" y="13"/>
                    <a:pt x="13711" y="-398"/>
                    <a:pt x="10887" y="733"/>
                  </a:cubicBezTo>
                  <a:cubicBezTo>
                    <a:pt x="8062" y="1865"/>
                    <a:pt x="4074" y="4539"/>
                    <a:pt x="1914" y="7933"/>
                  </a:cubicBezTo>
                  <a:cubicBezTo>
                    <a:pt x="-246" y="11328"/>
                    <a:pt x="-578" y="15442"/>
                    <a:pt x="917" y="17911"/>
                  </a:cubicBezTo>
                  <a:cubicBezTo>
                    <a:pt x="2413" y="20379"/>
                    <a:pt x="5736" y="21202"/>
                    <a:pt x="9557" y="19453"/>
                  </a:cubicBezTo>
                  <a:cubicBezTo>
                    <a:pt x="13379" y="17705"/>
                    <a:pt x="17699" y="13385"/>
                    <a:pt x="19360" y="10093"/>
                  </a:cubicBezTo>
                  <a:cubicBezTo>
                    <a:pt x="21022" y="6802"/>
                    <a:pt x="20025" y="4539"/>
                    <a:pt x="18364" y="3099"/>
                  </a:cubicBezTo>
                  <a:cubicBezTo>
                    <a:pt x="16702" y="1659"/>
                    <a:pt x="14376" y="1042"/>
                    <a:pt x="12216" y="1659"/>
                  </a:cubicBezTo>
                  <a:cubicBezTo>
                    <a:pt x="10056" y="2276"/>
                    <a:pt x="8062" y="4128"/>
                    <a:pt x="6068" y="5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797205" y="78713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877829" y="635915"/>
              <a:ext cx="118479" cy="232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340" fill="norm" stroke="1" extrusionOk="0">
                  <a:moveTo>
                    <a:pt x="15980" y="2227"/>
                  </a:moveTo>
                  <a:cubicBezTo>
                    <a:pt x="12256" y="1449"/>
                    <a:pt x="8532" y="670"/>
                    <a:pt x="5739" y="281"/>
                  </a:cubicBezTo>
                  <a:cubicBezTo>
                    <a:pt x="2946" y="-108"/>
                    <a:pt x="1084" y="-108"/>
                    <a:pt x="339" y="378"/>
                  </a:cubicBezTo>
                  <a:cubicBezTo>
                    <a:pt x="-406" y="865"/>
                    <a:pt x="-34" y="1838"/>
                    <a:pt x="2573" y="3687"/>
                  </a:cubicBezTo>
                  <a:cubicBezTo>
                    <a:pt x="5180" y="5535"/>
                    <a:pt x="10022" y="8260"/>
                    <a:pt x="12628" y="10984"/>
                  </a:cubicBezTo>
                  <a:cubicBezTo>
                    <a:pt x="15235" y="13708"/>
                    <a:pt x="15608" y="16433"/>
                    <a:pt x="15049" y="18184"/>
                  </a:cubicBezTo>
                  <a:cubicBezTo>
                    <a:pt x="14491" y="19935"/>
                    <a:pt x="13001" y="20714"/>
                    <a:pt x="11325" y="21103"/>
                  </a:cubicBezTo>
                  <a:cubicBezTo>
                    <a:pt x="9649" y="21492"/>
                    <a:pt x="7787" y="21492"/>
                    <a:pt x="6297" y="20422"/>
                  </a:cubicBezTo>
                  <a:cubicBezTo>
                    <a:pt x="4808" y="19351"/>
                    <a:pt x="3691" y="17211"/>
                    <a:pt x="5366" y="14778"/>
                  </a:cubicBezTo>
                  <a:cubicBezTo>
                    <a:pt x="7042" y="12346"/>
                    <a:pt x="11511" y="9622"/>
                    <a:pt x="14491" y="7870"/>
                  </a:cubicBezTo>
                  <a:cubicBezTo>
                    <a:pt x="17470" y="6119"/>
                    <a:pt x="18960" y="5341"/>
                    <a:pt x="19891" y="4368"/>
                  </a:cubicBezTo>
                  <a:cubicBezTo>
                    <a:pt x="20822" y="3395"/>
                    <a:pt x="21194" y="2227"/>
                    <a:pt x="20449" y="1935"/>
                  </a:cubicBezTo>
                  <a:cubicBezTo>
                    <a:pt x="19704" y="1643"/>
                    <a:pt x="17842" y="2227"/>
                    <a:pt x="15980" y="2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091422" y="644555"/>
              <a:ext cx="99484" cy="28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525"/>
                  </a:moveTo>
                  <a:cubicBezTo>
                    <a:pt x="17923" y="2422"/>
                    <a:pt x="14247" y="1318"/>
                    <a:pt x="11260" y="687"/>
                  </a:cubicBezTo>
                  <a:cubicBezTo>
                    <a:pt x="8272" y="57"/>
                    <a:pt x="5974" y="-101"/>
                    <a:pt x="3906" y="57"/>
                  </a:cubicBezTo>
                  <a:cubicBezTo>
                    <a:pt x="1838" y="214"/>
                    <a:pt x="0" y="687"/>
                    <a:pt x="0" y="1160"/>
                  </a:cubicBezTo>
                  <a:cubicBezTo>
                    <a:pt x="0" y="1633"/>
                    <a:pt x="1838" y="2106"/>
                    <a:pt x="4366" y="2500"/>
                  </a:cubicBezTo>
                  <a:cubicBezTo>
                    <a:pt x="6894" y="2895"/>
                    <a:pt x="10111" y="3210"/>
                    <a:pt x="11719" y="3762"/>
                  </a:cubicBezTo>
                  <a:cubicBezTo>
                    <a:pt x="13328" y="4314"/>
                    <a:pt x="13328" y="5102"/>
                    <a:pt x="12638" y="8098"/>
                  </a:cubicBezTo>
                  <a:cubicBezTo>
                    <a:pt x="11949" y="11093"/>
                    <a:pt x="10570" y="16296"/>
                    <a:pt x="919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229005" y="939535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725465" y="711883"/>
              <a:ext cx="102928" cy="19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97" fill="norm" stroke="1" extrusionOk="0">
                  <a:moveTo>
                    <a:pt x="17907" y="1965"/>
                  </a:moveTo>
                  <a:cubicBezTo>
                    <a:pt x="16611" y="1046"/>
                    <a:pt x="15315" y="127"/>
                    <a:pt x="13803" y="12"/>
                  </a:cubicBezTo>
                  <a:cubicBezTo>
                    <a:pt x="12291" y="-103"/>
                    <a:pt x="10563" y="586"/>
                    <a:pt x="8187" y="3229"/>
                  </a:cubicBezTo>
                  <a:cubicBezTo>
                    <a:pt x="5811" y="5871"/>
                    <a:pt x="2787" y="10467"/>
                    <a:pt x="1275" y="13454"/>
                  </a:cubicBezTo>
                  <a:cubicBezTo>
                    <a:pt x="-237" y="16442"/>
                    <a:pt x="-237" y="17820"/>
                    <a:pt x="411" y="19084"/>
                  </a:cubicBezTo>
                  <a:cubicBezTo>
                    <a:pt x="1059" y="20348"/>
                    <a:pt x="2355" y="21497"/>
                    <a:pt x="5163" y="21497"/>
                  </a:cubicBezTo>
                  <a:cubicBezTo>
                    <a:pt x="7971" y="21497"/>
                    <a:pt x="12291" y="20348"/>
                    <a:pt x="15315" y="17476"/>
                  </a:cubicBezTo>
                  <a:cubicBezTo>
                    <a:pt x="18339" y="14603"/>
                    <a:pt x="20067" y="10008"/>
                    <a:pt x="20715" y="7020"/>
                  </a:cubicBezTo>
                  <a:cubicBezTo>
                    <a:pt x="21363" y="4033"/>
                    <a:pt x="20931" y="2654"/>
                    <a:pt x="19419" y="1620"/>
                  </a:cubicBezTo>
                  <a:cubicBezTo>
                    <a:pt x="17907" y="586"/>
                    <a:pt x="15315" y="-103"/>
                    <a:pt x="14019" y="127"/>
                  </a:cubicBezTo>
                  <a:cubicBezTo>
                    <a:pt x="12723" y="357"/>
                    <a:pt x="12723" y="1506"/>
                    <a:pt x="12723" y="2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933855" y="83793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068636" y="713052"/>
              <a:ext cx="131920" cy="19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682" fill="norm" stroke="1" extrusionOk="0">
                  <a:moveTo>
                    <a:pt x="21034" y="454"/>
                  </a:moveTo>
                  <a:cubicBezTo>
                    <a:pt x="19009" y="0"/>
                    <a:pt x="16984" y="-455"/>
                    <a:pt x="13609" y="909"/>
                  </a:cubicBezTo>
                  <a:cubicBezTo>
                    <a:pt x="10234" y="2273"/>
                    <a:pt x="5509" y="5457"/>
                    <a:pt x="2809" y="8526"/>
                  </a:cubicBezTo>
                  <a:cubicBezTo>
                    <a:pt x="109" y="11596"/>
                    <a:pt x="-566" y="14551"/>
                    <a:pt x="447" y="16939"/>
                  </a:cubicBezTo>
                  <a:cubicBezTo>
                    <a:pt x="1459" y="19326"/>
                    <a:pt x="4159" y="21145"/>
                    <a:pt x="7534" y="20577"/>
                  </a:cubicBezTo>
                  <a:cubicBezTo>
                    <a:pt x="10909" y="20008"/>
                    <a:pt x="14959" y="17052"/>
                    <a:pt x="17153" y="14097"/>
                  </a:cubicBezTo>
                  <a:cubicBezTo>
                    <a:pt x="19347" y="11141"/>
                    <a:pt x="19684" y="8185"/>
                    <a:pt x="19009" y="6139"/>
                  </a:cubicBezTo>
                  <a:cubicBezTo>
                    <a:pt x="18334" y="4092"/>
                    <a:pt x="16646" y="2956"/>
                    <a:pt x="14959" y="1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255503" y="691885"/>
              <a:ext cx="10841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600" fill="norm" stroke="1" extrusionOk="0">
                  <a:moveTo>
                    <a:pt x="13616" y="0"/>
                  </a:moveTo>
                  <a:cubicBezTo>
                    <a:pt x="11216" y="1565"/>
                    <a:pt x="8816" y="3130"/>
                    <a:pt x="6616" y="4930"/>
                  </a:cubicBezTo>
                  <a:cubicBezTo>
                    <a:pt x="4416" y="6730"/>
                    <a:pt x="2416" y="8765"/>
                    <a:pt x="1216" y="10252"/>
                  </a:cubicBezTo>
                  <a:cubicBezTo>
                    <a:pt x="16" y="11739"/>
                    <a:pt x="-384" y="12678"/>
                    <a:pt x="416" y="13070"/>
                  </a:cubicBezTo>
                  <a:cubicBezTo>
                    <a:pt x="1216" y="13461"/>
                    <a:pt x="3216" y="13304"/>
                    <a:pt x="5016" y="12991"/>
                  </a:cubicBezTo>
                  <a:cubicBezTo>
                    <a:pt x="6816" y="12678"/>
                    <a:pt x="8416" y="12209"/>
                    <a:pt x="11216" y="11661"/>
                  </a:cubicBezTo>
                  <a:cubicBezTo>
                    <a:pt x="14016" y="11113"/>
                    <a:pt x="18016" y="10487"/>
                    <a:pt x="19616" y="10722"/>
                  </a:cubicBezTo>
                  <a:cubicBezTo>
                    <a:pt x="21216" y="10957"/>
                    <a:pt x="20416" y="12052"/>
                    <a:pt x="18816" y="14009"/>
                  </a:cubicBezTo>
                  <a:cubicBezTo>
                    <a:pt x="17216" y="15965"/>
                    <a:pt x="14816" y="18783"/>
                    <a:pt x="12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391055" y="1022085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753856" y="747028"/>
              <a:ext cx="119800" cy="20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64" fill="norm" stroke="1" extrusionOk="0">
                  <a:moveTo>
                    <a:pt x="21448" y="2192"/>
                  </a:moveTo>
                  <a:cubicBezTo>
                    <a:pt x="19932" y="1311"/>
                    <a:pt x="18416" y="429"/>
                    <a:pt x="15953" y="209"/>
                  </a:cubicBezTo>
                  <a:cubicBezTo>
                    <a:pt x="13490" y="-12"/>
                    <a:pt x="10080" y="429"/>
                    <a:pt x="7237" y="3074"/>
                  </a:cubicBezTo>
                  <a:cubicBezTo>
                    <a:pt x="4395" y="5719"/>
                    <a:pt x="2122" y="10568"/>
                    <a:pt x="985" y="13544"/>
                  </a:cubicBezTo>
                  <a:cubicBezTo>
                    <a:pt x="-152" y="16519"/>
                    <a:pt x="-152" y="17621"/>
                    <a:pt x="227" y="18833"/>
                  </a:cubicBezTo>
                  <a:cubicBezTo>
                    <a:pt x="606" y="20046"/>
                    <a:pt x="1364" y="21368"/>
                    <a:pt x="4206" y="21258"/>
                  </a:cubicBezTo>
                  <a:cubicBezTo>
                    <a:pt x="7048" y="21148"/>
                    <a:pt x="11974" y="19605"/>
                    <a:pt x="15006" y="16299"/>
                  </a:cubicBezTo>
                  <a:cubicBezTo>
                    <a:pt x="18037" y="12992"/>
                    <a:pt x="19174" y="7923"/>
                    <a:pt x="18985" y="4948"/>
                  </a:cubicBezTo>
                  <a:cubicBezTo>
                    <a:pt x="18795" y="1972"/>
                    <a:pt x="17280" y="1090"/>
                    <a:pt x="15574" y="539"/>
                  </a:cubicBezTo>
                  <a:cubicBezTo>
                    <a:pt x="13869" y="-12"/>
                    <a:pt x="11974" y="-232"/>
                    <a:pt x="10837" y="319"/>
                  </a:cubicBezTo>
                  <a:cubicBezTo>
                    <a:pt x="9701" y="870"/>
                    <a:pt x="9322" y="2192"/>
                    <a:pt x="8943" y="3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981605" y="91413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7077754" y="710935"/>
              <a:ext cx="145152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967"/>
                  </a:moveTo>
                  <a:cubicBezTo>
                    <a:pt x="20215" y="484"/>
                    <a:pt x="18963" y="0"/>
                    <a:pt x="17710" y="0"/>
                  </a:cubicBezTo>
                  <a:cubicBezTo>
                    <a:pt x="16458" y="0"/>
                    <a:pt x="15206" y="484"/>
                    <a:pt x="12545" y="2499"/>
                  </a:cubicBezTo>
                  <a:cubicBezTo>
                    <a:pt x="9884" y="4513"/>
                    <a:pt x="5815" y="8060"/>
                    <a:pt x="3467" y="10719"/>
                  </a:cubicBezTo>
                  <a:cubicBezTo>
                    <a:pt x="1119" y="13379"/>
                    <a:pt x="493" y="15152"/>
                    <a:pt x="180" y="16764"/>
                  </a:cubicBezTo>
                  <a:cubicBezTo>
                    <a:pt x="-133" y="18376"/>
                    <a:pt x="-133" y="19827"/>
                    <a:pt x="963" y="20633"/>
                  </a:cubicBezTo>
                  <a:cubicBezTo>
                    <a:pt x="2058" y="21439"/>
                    <a:pt x="4250" y="21600"/>
                    <a:pt x="6128" y="21600"/>
                  </a:cubicBezTo>
                  <a:cubicBezTo>
                    <a:pt x="8006" y="21600"/>
                    <a:pt x="9571" y="21439"/>
                    <a:pt x="10824" y="21036"/>
                  </a:cubicBezTo>
                  <a:cubicBezTo>
                    <a:pt x="12076" y="20633"/>
                    <a:pt x="13015" y="19988"/>
                    <a:pt x="13797" y="19263"/>
                  </a:cubicBezTo>
                  <a:cubicBezTo>
                    <a:pt x="14580" y="18537"/>
                    <a:pt x="15206" y="17731"/>
                    <a:pt x="14267" y="16522"/>
                  </a:cubicBezTo>
                  <a:cubicBezTo>
                    <a:pt x="13328" y="15313"/>
                    <a:pt x="10824" y="13701"/>
                    <a:pt x="8789" y="12896"/>
                  </a:cubicBezTo>
                  <a:cubicBezTo>
                    <a:pt x="6754" y="12090"/>
                    <a:pt x="5189" y="12090"/>
                    <a:pt x="3624" y="1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7292755" y="594085"/>
              <a:ext cx="107587" cy="47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24" fill="norm" stroke="1" extrusionOk="0">
                  <a:moveTo>
                    <a:pt x="9781" y="1256"/>
                  </a:moveTo>
                  <a:cubicBezTo>
                    <a:pt x="8558" y="876"/>
                    <a:pt x="7336" y="495"/>
                    <a:pt x="7743" y="257"/>
                  </a:cubicBezTo>
                  <a:cubicBezTo>
                    <a:pt x="8151" y="19"/>
                    <a:pt x="10189" y="-76"/>
                    <a:pt x="12226" y="67"/>
                  </a:cubicBezTo>
                  <a:cubicBezTo>
                    <a:pt x="14264" y="209"/>
                    <a:pt x="16302" y="590"/>
                    <a:pt x="17932" y="1780"/>
                  </a:cubicBezTo>
                  <a:cubicBezTo>
                    <a:pt x="19562" y="2969"/>
                    <a:pt x="20785" y="4967"/>
                    <a:pt x="19358" y="6680"/>
                  </a:cubicBezTo>
                  <a:cubicBezTo>
                    <a:pt x="17932" y="8393"/>
                    <a:pt x="13857" y="9820"/>
                    <a:pt x="11819" y="10772"/>
                  </a:cubicBezTo>
                  <a:cubicBezTo>
                    <a:pt x="9781" y="11723"/>
                    <a:pt x="9781" y="12199"/>
                    <a:pt x="11615" y="13293"/>
                  </a:cubicBezTo>
                  <a:cubicBezTo>
                    <a:pt x="13449" y="14387"/>
                    <a:pt x="17117" y="16100"/>
                    <a:pt x="19155" y="17290"/>
                  </a:cubicBezTo>
                  <a:cubicBezTo>
                    <a:pt x="21192" y="18479"/>
                    <a:pt x="21600" y="19145"/>
                    <a:pt x="18136" y="19764"/>
                  </a:cubicBezTo>
                  <a:cubicBezTo>
                    <a:pt x="14672" y="20382"/>
                    <a:pt x="7336" y="20953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7719148" y="850635"/>
              <a:ext cx="291158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869" y="18813"/>
                  </a:moveTo>
                  <a:cubicBezTo>
                    <a:pt x="400" y="17419"/>
                    <a:pt x="-70" y="16026"/>
                    <a:pt x="8" y="13413"/>
                  </a:cubicBezTo>
                  <a:cubicBezTo>
                    <a:pt x="87" y="10800"/>
                    <a:pt x="713" y="6968"/>
                    <a:pt x="1965" y="5400"/>
                  </a:cubicBezTo>
                  <a:cubicBezTo>
                    <a:pt x="3217" y="3832"/>
                    <a:pt x="5095" y="4529"/>
                    <a:pt x="6895" y="7490"/>
                  </a:cubicBezTo>
                  <a:cubicBezTo>
                    <a:pt x="8695" y="10452"/>
                    <a:pt x="10417" y="15677"/>
                    <a:pt x="11669" y="18465"/>
                  </a:cubicBezTo>
                  <a:cubicBezTo>
                    <a:pt x="12921" y="21252"/>
                    <a:pt x="13704" y="21600"/>
                    <a:pt x="14487" y="21600"/>
                  </a:cubicBezTo>
                  <a:cubicBezTo>
                    <a:pt x="15269" y="21600"/>
                    <a:pt x="16052" y="21252"/>
                    <a:pt x="17069" y="18465"/>
                  </a:cubicBezTo>
                  <a:cubicBezTo>
                    <a:pt x="18087" y="15677"/>
                    <a:pt x="19339" y="10452"/>
                    <a:pt x="20121" y="6968"/>
                  </a:cubicBezTo>
                  <a:cubicBezTo>
                    <a:pt x="20904" y="3484"/>
                    <a:pt x="21217" y="1742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800755" y="736335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800755" y="65378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7882085" y="609335"/>
              <a:ext cx="32971" cy="19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17" fill="norm" stroke="1" extrusionOk="0">
                  <a:moveTo>
                    <a:pt x="21028" y="15855"/>
                  </a:moveTo>
                  <a:cubicBezTo>
                    <a:pt x="16978" y="17004"/>
                    <a:pt x="12928" y="18153"/>
                    <a:pt x="8878" y="19302"/>
                  </a:cubicBezTo>
                  <a:cubicBezTo>
                    <a:pt x="4828" y="20451"/>
                    <a:pt x="778" y="21600"/>
                    <a:pt x="103" y="21255"/>
                  </a:cubicBezTo>
                  <a:cubicBezTo>
                    <a:pt x="-572" y="20911"/>
                    <a:pt x="2128" y="19072"/>
                    <a:pt x="6178" y="15281"/>
                  </a:cubicBezTo>
                  <a:cubicBezTo>
                    <a:pt x="10228" y="11489"/>
                    <a:pt x="15628" y="5745"/>
                    <a:pt x="21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933590" y="466374"/>
              <a:ext cx="145924" cy="32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71" fill="norm" stroke="1" extrusionOk="0">
                  <a:moveTo>
                    <a:pt x="15813" y="15365"/>
                  </a:moveTo>
                  <a:cubicBezTo>
                    <a:pt x="14270" y="14523"/>
                    <a:pt x="12727" y="13681"/>
                    <a:pt x="10567" y="13471"/>
                  </a:cubicBezTo>
                  <a:cubicBezTo>
                    <a:pt x="8407" y="13261"/>
                    <a:pt x="5630" y="13681"/>
                    <a:pt x="3624" y="14874"/>
                  </a:cubicBezTo>
                  <a:cubicBezTo>
                    <a:pt x="1618" y="16066"/>
                    <a:pt x="384" y="18030"/>
                    <a:pt x="76" y="19362"/>
                  </a:cubicBezTo>
                  <a:cubicBezTo>
                    <a:pt x="-233" y="20694"/>
                    <a:pt x="384" y="21396"/>
                    <a:pt x="2390" y="21466"/>
                  </a:cubicBezTo>
                  <a:cubicBezTo>
                    <a:pt x="4396" y="21536"/>
                    <a:pt x="7790" y="20975"/>
                    <a:pt x="10876" y="18801"/>
                  </a:cubicBezTo>
                  <a:cubicBezTo>
                    <a:pt x="13961" y="16627"/>
                    <a:pt x="16738" y="12840"/>
                    <a:pt x="18436" y="9684"/>
                  </a:cubicBezTo>
                  <a:cubicBezTo>
                    <a:pt x="20133" y="6528"/>
                    <a:pt x="20750" y="4004"/>
                    <a:pt x="21058" y="2391"/>
                  </a:cubicBezTo>
                  <a:cubicBezTo>
                    <a:pt x="21367" y="778"/>
                    <a:pt x="21367" y="76"/>
                    <a:pt x="20904" y="6"/>
                  </a:cubicBezTo>
                  <a:cubicBezTo>
                    <a:pt x="20441" y="-64"/>
                    <a:pt x="19516" y="497"/>
                    <a:pt x="18590" y="2741"/>
                  </a:cubicBezTo>
                  <a:cubicBezTo>
                    <a:pt x="17664" y="4985"/>
                    <a:pt x="16738" y="8913"/>
                    <a:pt x="16893" y="11648"/>
                  </a:cubicBezTo>
                  <a:cubicBezTo>
                    <a:pt x="17047" y="14383"/>
                    <a:pt x="18281" y="15926"/>
                    <a:pt x="19516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340505" y="685535"/>
              <a:ext cx="1016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888"/>
                    <a:pt x="10800" y="7776"/>
                    <a:pt x="14400" y="11376"/>
                  </a:cubicBezTo>
                  <a:cubicBezTo>
                    <a:pt x="18000" y="14976"/>
                    <a:pt x="198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8232555" y="641085"/>
              <a:ext cx="285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743"/>
                    <a:pt x="15200" y="5486"/>
                    <a:pt x="11920" y="8114"/>
                  </a:cubicBezTo>
                  <a:cubicBezTo>
                    <a:pt x="8640" y="10743"/>
                    <a:pt x="5280" y="13257"/>
                    <a:pt x="3280" y="15486"/>
                  </a:cubicBezTo>
                  <a:cubicBezTo>
                    <a:pt x="1280" y="17714"/>
                    <a:pt x="640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2104805" y="155548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2111155" y="1498062"/>
              <a:ext cx="215901" cy="46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2369"/>
                  </a:moveTo>
                  <a:cubicBezTo>
                    <a:pt x="212" y="1878"/>
                    <a:pt x="424" y="1387"/>
                    <a:pt x="529" y="896"/>
                  </a:cubicBezTo>
                  <a:cubicBezTo>
                    <a:pt x="635" y="405"/>
                    <a:pt x="635" y="-86"/>
                    <a:pt x="953" y="12"/>
                  </a:cubicBezTo>
                  <a:cubicBezTo>
                    <a:pt x="1271" y="110"/>
                    <a:pt x="1906" y="798"/>
                    <a:pt x="2753" y="2418"/>
                  </a:cubicBezTo>
                  <a:cubicBezTo>
                    <a:pt x="3600" y="4038"/>
                    <a:pt x="4659" y="6590"/>
                    <a:pt x="5400" y="9732"/>
                  </a:cubicBezTo>
                  <a:cubicBezTo>
                    <a:pt x="6141" y="12874"/>
                    <a:pt x="6565" y="16605"/>
                    <a:pt x="6776" y="18716"/>
                  </a:cubicBezTo>
                  <a:cubicBezTo>
                    <a:pt x="6988" y="20827"/>
                    <a:pt x="6988" y="21318"/>
                    <a:pt x="6776" y="21318"/>
                  </a:cubicBezTo>
                  <a:cubicBezTo>
                    <a:pt x="6565" y="21318"/>
                    <a:pt x="6141" y="20827"/>
                    <a:pt x="5506" y="19501"/>
                  </a:cubicBezTo>
                  <a:cubicBezTo>
                    <a:pt x="4871" y="18176"/>
                    <a:pt x="4024" y="16016"/>
                    <a:pt x="4447" y="14150"/>
                  </a:cubicBezTo>
                  <a:cubicBezTo>
                    <a:pt x="4871" y="12285"/>
                    <a:pt x="6565" y="10714"/>
                    <a:pt x="8894" y="9045"/>
                  </a:cubicBezTo>
                  <a:cubicBezTo>
                    <a:pt x="11224" y="7376"/>
                    <a:pt x="14188" y="5609"/>
                    <a:pt x="16200" y="4430"/>
                  </a:cubicBezTo>
                  <a:cubicBezTo>
                    <a:pt x="18212" y="3252"/>
                    <a:pt x="19271" y="2663"/>
                    <a:pt x="19800" y="2712"/>
                  </a:cubicBezTo>
                  <a:cubicBezTo>
                    <a:pt x="20329" y="2761"/>
                    <a:pt x="20329" y="3449"/>
                    <a:pt x="20118" y="5412"/>
                  </a:cubicBezTo>
                  <a:cubicBezTo>
                    <a:pt x="19906" y="7376"/>
                    <a:pt x="19482" y="10616"/>
                    <a:pt x="19694" y="13512"/>
                  </a:cubicBezTo>
                  <a:cubicBezTo>
                    <a:pt x="19906" y="16409"/>
                    <a:pt x="20753" y="18961"/>
                    <a:pt x="2160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2366709" y="1834885"/>
              <a:ext cx="66924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03" fill="norm" stroke="1" extrusionOk="0">
                  <a:moveTo>
                    <a:pt x="9337" y="5492"/>
                  </a:moveTo>
                  <a:cubicBezTo>
                    <a:pt x="6064" y="8786"/>
                    <a:pt x="2792" y="12081"/>
                    <a:pt x="1155" y="14644"/>
                  </a:cubicBezTo>
                  <a:cubicBezTo>
                    <a:pt x="-481" y="17207"/>
                    <a:pt x="-481" y="19037"/>
                    <a:pt x="1810" y="20136"/>
                  </a:cubicBezTo>
                  <a:cubicBezTo>
                    <a:pt x="4101" y="21234"/>
                    <a:pt x="8683" y="21600"/>
                    <a:pt x="12283" y="21051"/>
                  </a:cubicBezTo>
                  <a:cubicBezTo>
                    <a:pt x="15883" y="20502"/>
                    <a:pt x="18501" y="19037"/>
                    <a:pt x="19810" y="16292"/>
                  </a:cubicBezTo>
                  <a:cubicBezTo>
                    <a:pt x="21119" y="13546"/>
                    <a:pt x="21119" y="9519"/>
                    <a:pt x="18828" y="6590"/>
                  </a:cubicBezTo>
                  <a:cubicBezTo>
                    <a:pt x="16537" y="3661"/>
                    <a:pt x="11955" y="1831"/>
                    <a:pt x="7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2549305" y="1701535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2549305" y="18920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904905" y="1638035"/>
              <a:ext cx="2476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23" y="0"/>
                    <a:pt x="1846" y="0"/>
                    <a:pt x="3692" y="1440"/>
                  </a:cubicBezTo>
                  <a:cubicBezTo>
                    <a:pt x="5538" y="2880"/>
                    <a:pt x="8308" y="5760"/>
                    <a:pt x="11077" y="9120"/>
                  </a:cubicBezTo>
                  <a:cubicBezTo>
                    <a:pt x="13846" y="12480"/>
                    <a:pt x="16615" y="16320"/>
                    <a:pt x="18369" y="18480"/>
                  </a:cubicBezTo>
                  <a:cubicBezTo>
                    <a:pt x="20123" y="20640"/>
                    <a:pt x="20862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968405" y="1638035"/>
              <a:ext cx="1841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4" y="665"/>
                    <a:pt x="17628" y="1329"/>
                    <a:pt x="15145" y="3489"/>
                  </a:cubicBezTo>
                  <a:cubicBezTo>
                    <a:pt x="12662" y="5649"/>
                    <a:pt x="9683" y="9305"/>
                    <a:pt x="7076" y="12572"/>
                  </a:cubicBezTo>
                  <a:cubicBezTo>
                    <a:pt x="4469" y="15840"/>
                    <a:pt x="2234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3381155" y="1796785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476405" y="1866635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3463705" y="1980935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4023300" y="1718589"/>
              <a:ext cx="189149" cy="36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80" fill="norm" stroke="1" extrusionOk="0">
                  <a:moveTo>
                    <a:pt x="3510" y="117"/>
                  </a:moveTo>
                  <a:cubicBezTo>
                    <a:pt x="2310" y="-7"/>
                    <a:pt x="1110" y="-130"/>
                    <a:pt x="510" y="302"/>
                  </a:cubicBezTo>
                  <a:cubicBezTo>
                    <a:pt x="-90" y="734"/>
                    <a:pt x="-90" y="1721"/>
                    <a:pt x="150" y="4499"/>
                  </a:cubicBezTo>
                  <a:cubicBezTo>
                    <a:pt x="390" y="7276"/>
                    <a:pt x="870" y="11843"/>
                    <a:pt x="1830" y="14928"/>
                  </a:cubicBezTo>
                  <a:cubicBezTo>
                    <a:pt x="2790" y="18014"/>
                    <a:pt x="4230" y="19619"/>
                    <a:pt x="5670" y="20483"/>
                  </a:cubicBezTo>
                  <a:cubicBezTo>
                    <a:pt x="7110" y="21347"/>
                    <a:pt x="8550" y="21470"/>
                    <a:pt x="10350" y="21038"/>
                  </a:cubicBezTo>
                  <a:cubicBezTo>
                    <a:pt x="12150" y="20606"/>
                    <a:pt x="14310" y="19619"/>
                    <a:pt x="16230" y="17397"/>
                  </a:cubicBezTo>
                  <a:cubicBezTo>
                    <a:pt x="18150" y="15175"/>
                    <a:pt x="19830" y="11719"/>
                    <a:pt x="20670" y="9312"/>
                  </a:cubicBezTo>
                  <a:cubicBezTo>
                    <a:pt x="21510" y="6905"/>
                    <a:pt x="21510" y="5548"/>
                    <a:pt x="21390" y="4499"/>
                  </a:cubicBezTo>
                  <a:cubicBezTo>
                    <a:pt x="21270" y="3449"/>
                    <a:pt x="21030" y="2709"/>
                    <a:pt x="20550" y="2092"/>
                  </a:cubicBezTo>
                  <a:cubicBezTo>
                    <a:pt x="20070" y="1475"/>
                    <a:pt x="19350" y="981"/>
                    <a:pt x="19350" y="1043"/>
                  </a:cubicBezTo>
                  <a:cubicBezTo>
                    <a:pt x="19350" y="1104"/>
                    <a:pt x="20070" y="1721"/>
                    <a:pt x="20790" y="2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4257818" y="1921350"/>
              <a:ext cx="78515" cy="14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30" fill="norm" stroke="1" extrusionOk="0">
                  <a:moveTo>
                    <a:pt x="3313" y="5130"/>
                  </a:moveTo>
                  <a:cubicBezTo>
                    <a:pt x="2744" y="8624"/>
                    <a:pt x="2176" y="12118"/>
                    <a:pt x="1607" y="15136"/>
                  </a:cubicBezTo>
                  <a:cubicBezTo>
                    <a:pt x="1039" y="18154"/>
                    <a:pt x="470" y="20695"/>
                    <a:pt x="186" y="20536"/>
                  </a:cubicBezTo>
                  <a:cubicBezTo>
                    <a:pt x="-98" y="20377"/>
                    <a:pt x="-98" y="17518"/>
                    <a:pt x="470" y="14024"/>
                  </a:cubicBezTo>
                  <a:cubicBezTo>
                    <a:pt x="1039" y="10530"/>
                    <a:pt x="2176" y="6401"/>
                    <a:pt x="4734" y="3701"/>
                  </a:cubicBezTo>
                  <a:cubicBezTo>
                    <a:pt x="7291" y="1001"/>
                    <a:pt x="11270" y="-270"/>
                    <a:pt x="14397" y="48"/>
                  </a:cubicBezTo>
                  <a:cubicBezTo>
                    <a:pt x="17523" y="365"/>
                    <a:pt x="19797" y="2271"/>
                    <a:pt x="20649" y="6083"/>
                  </a:cubicBezTo>
                  <a:cubicBezTo>
                    <a:pt x="21502" y="9895"/>
                    <a:pt x="20934" y="15612"/>
                    <a:pt x="20365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4390805" y="193013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4397155" y="1828535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4522933" y="1691165"/>
              <a:ext cx="77423" cy="38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0" fill="norm" stroke="1" extrusionOk="0">
                  <a:moveTo>
                    <a:pt x="21353" y="1640"/>
                  </a:moveTo>
                  <a:cubicBezTo>
                    <a:pt x="19018" y="1286"/>
                    <a:pt x="16683" y="932"/>
                    <a:pt x="14348" y="578"/>
                  </a:cubicBezTo>
                  <a:cubicBezTo>
                    <a:pt x="12012" y="224"/>
                    <a:pt x="9677" y="-130"/>
                    <a:pt x="7634" y="47"/>
                  </a:cubicBezTo>
                  <a:cubicBezTo>
                    <a:pt x="5591" y="224"/>
                    <a:pt x="3839" y="932"/>
                    <a:pt x="2380" y="3293"/>
                  </a:cubicBezTo>
                  <a:cubicBezTo>
                    <a:pt x="921" y="5654"/>
                    <a:pt x="-247" y="9667"/>
                    <a:pt x="45" y="12972"/>
                  </a:cubicBezTo>
                  <a:cubicBezTo>
                    <a:pt x="337" y="16277"/>
                    <a:pt x="2088" y="18873"/>
                    <a:pt x="3839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4492405" y="1898385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8000"/>
                    <a:pt x="1920" y="14400"/>
                    <a:pt x="5520" y="10800"/>
                  </a:cubicBezTo>
                  <a:cubicBezTo>
                    <a:pt x="9120" y="7200"/>
                    <a:pt x="153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4677502" y="1752335"/>
              <a:ext cx="12605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815"/>
                  </a:moveTo>
                  <a:cubicBezTo>
                    <a:pt x="19671" y="408"/>
                    <a:pt x="18254" y="0"/>
                    <a:pt x="16661" y="0"/>
                  </a:cubicBezTo>
                  <a:cubicBezTo>
                    <a:pt x="15067" y="0"/>
                    <a:pt x="13297" y="408"/>
                    <a:pt x="10641" y="1970"/>
                  </a:cubicBezTo>
                  <a:cubicBezTo>
                    <a:pt x="7985" y="3532"/>
                    <a:pt x="4444" y="6249"/>
                    <a:pt x="2320" y="9102"/>
                  </a:cubicBezTo>
                  <a:cubicBezTo>
                    <a:pt x="195" y="11955"/>
                    <a:pt x="-513" y="14943"/>
                    <a:pt x="372" y="17049"/>
                  </a:cubicBezTo>
                  <a:cubicBezTo>
                    <a:pt x="1257" y="19155"/>
                    <a:pt x="3736" y="20377"/>
                    <a:pt x="6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4805380" y="1849702"/>
              <a:ext cx="122817" cy="153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842" fill="norm" stroke="1" extrusionOk="0">
                  <a:moveTo>
                    <a:pt x="10318" y="1440"/>
                  </a:moveTo>
                  <a:cubicBezTo>
                    <a:pt x="8548" y="1152"/>
                    <a:pt x="6777" y="864"/>
                    <a:pt x="5184" y="1296"/>
                  </a:cubicBezTo>
                  <a:cubicBezTo>
                    <a:pt x="3590" y="1728"/>
                    <a:pt x="2174" y="2880"/>
                    <a:pt x="1111" y="5904"/>
                  </a:cubicBezTo>
                  <a:cubicBezTo>
                    <a:pt x="49" y="8928"/>
                    <a:pt x="-659" y="13824"/>
                    <a:pt x="934" y="16992"/>
                  </a:cubicBezTo>
                  <a:cubicBezTo>
                    <a:pt x="2528" y="20160"/>
                    <a:pt x="6423" y="21600"/>
                    <a:pt x="10141" y="20448"/>
                  </a:cubicBezTo>
                  <a:cubicBezTo>
                    <a:pt x="13859" y="19296"/>
                    <a:pt x="17400" y="15552"/>
                    <a:pt x="19171" y="12096"/>
                  </a:cubicBezTo>
                  <a:cubicBezTo>
                    <a:pt x="20941" y="8640"/>
                    <a:pt x="20941" y="5472"/>
                    <a:pt x="19525" y="3312"/>
                  </a:cubicBezTo>
                  <a:cubicBezTo>
                    <a:pt x="18108" y="1152"/>
                    <a:pt x="15275" y="0"/>
                    <a:pt x="12974" y="0"/>
                  </a:cubicBezTo>
                  <a:cubicBezTo>
                    <a:pt x="10672" y="0"/>
                    <a:pt x="8902" y="1152"/>
                    <a:pt x="8016" y="2448"/>
                  </a:cubicBezTo>
                  <a:cubicBezTo>
                    <a:pt x="7131" y="3744"/>
                    <a:pt x="7131" y="5184"/>
                    <a:pt x="7131" y="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943255" y="2006335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5133755" y="1872985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5209955" y="1790435"/>
              <a:ext cx="3498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0" y="0"/>
                  </a:moveTo>
                  <a:cubicBezTo>
                    <a:pt x="10165" y="3967"/>
                    <a:pt x="20329" y="7935"/>
                    <a:pt x="20965" y="11535"/>
                  </a:cubicBezTo>
                  <a:cubicBezTo>
                    <a:pt x="21600" y="15135"/>
                    <a:pt x="12706" y="18367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5971248" y="1930135"/>
              <a:ext cx="102308" cy="12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448" fill="norm" stroke="1" extrusionOk="0">
                  <a:moveTo>
                    <a:pt x="20880" y="1062"/>
                  </a:moveTo>
                  <a:cubicBezTo>
                    <a:pt x="17856" y="354"/>
                    <a:pt x="14832" y="-354"/>
                    <a:pt x="11160" y="1771"/>
                  </a:cubicBezTo>
                  <a:cubicBezTo>
                    <a:pt x="7488" y="3895"/>
                    <a:pt x="3168" y="8853"/>
                    <a:pt x="1224" y="12216"/>
                  </a:cubicBezTo>
                  <a:cubicBezTo>
                    <a:pt x="-720" y="15580"/>
                    <a:pt x="-288" y="17351"/>
                    <a:pt x="2088" y="18767"/>
                  </a:cubicBezTo>
                  <a:cubicBezTo>
                    <a:pt x="4464" y="20184"/>
                    <a:pt x="8784" y="21246"/>
                    <a:pt x="12672" y="19653"/>
                  </a:cubicBezTo>
                  <a:cubicBezTo>
                    <a:pt x="16560" y="18059"/>
                    <a:pt x="20016" y="13810"/>
                    <a:pt x="20232" y="10092"/>
                  </a:cubicBezTo>
                  <a:cubicBezTo>
                    <a:pt x="20448" y="6374"/>
                    <a:pt x="17424" y="3187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124355" y="1879335"/>
              <a:ext cx="139701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635"/>
                  </a:moveTo>
                  <a:cubicBezTo>
                    <a:pt x="1636" y="4696"/>
                    <a:pt x="3273" y="3757"/>
                    <a:pt x="4909" y="3522"/>
                  </a:cubicBezTo>
                  <a:cubicBezTo>
                    <a:pt x="6545" y="3287"/>
                    <a:pt x="8182" y="3757"/>
                    <a:pt x="9655" y="5987"/>
                  </a:cubicBezTo>
                  <a:cubicBezTo>
                    <a:pt x="11127" y="8217"/>
                    <a:pt x="12436" y="12209"/>
                    <a:pt x="12764" y="14791"/>
                  </a:cubicBezTo>
                  <a:cubicBezTo>
                    <a:pt x="13091" y="17374"/>
                    <a:pt x="12436" y="18548"/>
                    <a:pt x="11127" y="19604"/>
                  </a:cubicBezTo>
                  <a:cubicBezTo>
                    <a:pt x="9818" y="20661"/>
                    <a:pt x="7855" y="21600"/>
                    <a:pt x="6709" y="21483"/>
                  </a:cubicBezTo>
                  <a:cubicBezTo>
                    <a:pt x="5564" y="21365"/>
                    <a:pt x="5236" y="20191"/>
                    <a:pt x="6873" y="16670"/>
                  </a:cubicBezTo>
                  <a:cubicBezTo>
                    <a:pt x="8509" y="13148"/>
                    <a:pt x="12109" y="7278"/>
                    <a:pt x="14891" y="4109"/>
                  </a:cubicBezTo>
                  <a:cubicBezTo>
                    <a:pt x="17673" y="939"/>
                    <a:pt x="19636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905876" y="1765035"/>
              <a:ext cx="19124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9916" y="0"/>
                  </a:moveTo>
                  <a:cubicBezTo>
                    <a:pt x="8729" y="2555"/>
                    <a:pt x="7543" y="5110"/>
                    <a:pt x="6356" y="8129"/>
                  </a:cubicBezTo>
                  <a:cubicBezTo>
                    <a:pt x="5169" y="11148"/>
                    <a:pt x="3982" y="14632"/>
                    <a:pt x="3033" y="16606"/>
                  </a:cubicBezTo>
                  <a:cubicBezTo>
                    <a:pt x="2083" y="18581"/>
                    <a:pt x="1371" y="19045"/>
                    <a:pt x="896" y="18987"/>
                  </a:cubicBezTo>
                  <a:cubicBezTo>
                    <a:pt x="422" y="18929"/>
                    <a:pt x="184" y="18348"/>
                    <a:pt x="66" y="17361"/>
                  </a:cubicBezTo>
                  <a:cubicBezTo>
                    <a:pt x="-53" y="16374"/>
                    <a:pt x="-53" y="14981"/>
                    <a:pt x="422" y="14110"/>
                  </a:cubicBezTo>
                  <a:cubicBezTo>
                    <a:pt x="896" y="13239"/>
                    <a:pt x="1846" y="12890"/>
                    <a:pt x="3626" y="12600"/>
                  </a:cubicBezTo>
                  <a:cubicBezTo>
                    <a:pt x="5406" y="12310"/>
                    <a:pt x="8017" y="12077"/>
                    <a:pt x="10510" y="11206"/>
                  </a:cubicBezTo>
                  <a:cubicBezTo>
                    <a:pt x="13002" y="10335"/>
                    <a:pt x="15376" y="8826"/>
                    <a:pt x="16918" y="7548"/>
                  </a:cubicBezTo>
                  <a:cubicBezTo>
                    <a:pt x="18461" y="6271"/>
                    <a:pt x="19173" y="5226"/>
                    <a:pt x="19885" y="4239"/>
                  </a:cubicBezTo>
                  <a:cubicBezTo>
                    <a:pt x="20598" y="3252"/>
                    <a:pt x="21310" y="2323"/>
                    <a:pt x="21428" y="2206"/>
                  </a:cubicBezTo>
                  <a:cubicBezTo>
                    <a:pt x="21547" y="2090"/>
                    <a:pt x="21072" y="2787"/>
                    <a:pt x="20242" y="4877"/>
                  </a:cubicBezTo>
                  <a:cubicBezTo>
                    <a:pt x="19411" y="6968"/>
                    <a:pt x="18224" y="10452"/>
                    <a:pt x="17512" y="13471"/>
                  </a:cubicBezTo>
                  <a:cubicBezTo>
                    <a:pt x="16800" y="16490"/>
                    <a:pt x="16562" y="19045"/>
                    <a:pt x="163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7121305" y="206983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7222905" y="1892035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7222905" y="20571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502305" y="1834885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462"/>
                    <a:pt x="9415" y="6923"/>
                    <a:pt x="13015" y="10523"/>
                  </a:cubicBezTo>
                  <a:cubicBezTo>
                    <a:pt x="16615" y="14123"/>
                    <a:pt x="19108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521355" y="1834835"/>
              <a:ext cx="165101" cy="3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432"/>
                  </a:moveTo>
                  <a:cubicBezTo>
                    <a:pt x="20215" y="146"/>
                    <a:pt x="18831" y="-140"/>
                    <a:pt x="17723" y="75"/>
                  </a:cubicBezTo>
                  <a:cubicBezTo>
                    <a:pt x="16615" y="289"/>
                    <a:pt x="15785" y="1004"/>
                    <a:pt x="13708" y="3293"/>
                  </a:cubicBezTo>
                  <a:cubicBezTo>
                    <a:pt x="11631" y="5582"/>
                    <a:pt x="8308" y="9444"/>
                    <a:pt x="5815" y="12734"/>
                  </a:cubicBezTo>
                  <a:cubicBezTo>
                    <a:pt x="3323" y="16024"/>
                    <a:pt x="1662" y="18742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7901223" y="1930135"/>
              <a:ext cx="14083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074" y="0"/>
                  </a:moveTo>
                  <a:cubicBezTo>
                    <a:pt x="1462" y="0"/>
                    <a:pt x="-150" y="0"/>
                    <a:pt x="11" y="1800"/>
                  </a:cubicBezTo>
                  <a:cubicBezTo>
                    <a:pt x="172" y="3600"/>
                    <a:pt x="2107" y="7200"/>
                    <a:pt x="5975" y="10800"/>
                  </a:cubicBezTo>
                  <a:cubicBezTo>
                    <a:pt x="9844" y="14400"/>
                    <a:pt x="15647" y="1800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7857905" y="2050785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845205" y="2088885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7883305" y="1828535"/>
              <a:ext cx="146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787"/>
                    <a:pt x="13461" y="5574"/>
                    <a:pt x="9861" y="8884"/>
                  </a:cubicBezTo>
                  <a:cubicBezTo>
                    <a:pt x="6261" y="12194"/>
                    <a:pt x="3130" y="16026"/>
                    <a:pt x="1565" y="18232"/>
                  </a:cubicBezTo>
                  <a:cubicBezTo>
                    <a:pt x="0" y="20439"/>
                    <a:pt x="0" y="21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8236388" y="1898385"/>
              <a:ext cx="131962" cy="290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54" fill="norm" stroke="1" extrusionOk="0">
                  <a:moveTo>
                    <a:pt x="8501" y="0"/>
                  </a:moveTo>
                  <a:cubicBezTo>
                    <a:pt x="6813" y="313"/>
                    <a:pt x="5126" y="626"/>
                    <a:pt x="3607" y="2348"/>
                  </a:cubicBezTo>
                  <a:cubicBezTo>
                    <a:pt x="2088" y="4070"/>
                    <a:pt x="738" y="7200"/>
                    <a:pt x="232" y="10096"/>
                  </a:cubicBezTo>
                  <a:cubicBezTo>
                    <a:pt x="-274" y="12991"/>
                    <a:pt x="63" y="15652"/>
                    <a:pt x="1076" y="17530"/>
                  </a:cubicBezTo>
                  <a:cubicBezTo>
                    <a:pt x="2088" y="19409"/>
                    <a:pt x="3776" y="20504"/>
                    <a:pt x="5463" y="21052"/>
                  </a:cubicBezTo>
                  <a:cubicBezTo>
                    <a:pt x="7151" y="21600"/>
                    <a:pt x="8838" y="21600"/>
                    <a:pt x="10695" y="20974"/>
                  </a:cubicBezTo>
                  <a:cubicBezTo>
                    <a:pt x="12551" y="20348"/>
                    <a:pt x="14576" y="19096"/>
                    <a:pt x="16432" y="16591"/>
                  </a:cubicBezTo>
                  <a:cubicBezTo>
                    <a:pt x="18289" y="14087"/>
                    <a:pt x="19976" y="10330"/>
                    <a:pt x="20651" y="7357"/>
                  </a:cubicBezTo>
                  <a:cubicBezTo>
                    <a:pt x="21326" y="4383"/>
                    <a:pt x="20988" y="2191"/>
                    <a:pt x="20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8379134" y="2054357"/>
              <a:ext cx="94722" cy="11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20" fill="norm" stroke="1" extrusionOk="0">
                  <a:moveTo>
                    <a:pt x="4200" y="535"/>
                  </a:moveTo>
                  <a:cubicBezTo>
                    <a:pt x="3720" y="5018"/>
                    <a:pt x="3240" y="9501"/>
                    <a:pt x="2520" y="12965"/>
                  </a:cubicBezTo>
                  <a:cubicBezTo>
                    <a:pt x="1800" y="16429"/>
                    <a:pt x="840" y="18875"/>
                    <a:pt x="360" y="19078"/>
                  </a:cubicBezTo>
                  <a:cubicBezTo>
                    <a:pt x="-120" y="19282"/>
                    <a:pt x="-120" y="17245"/>
                    <a:pt x="360" y="14188"/>
                  </a:cubicBezTo>
                  <a:cubicBezTo>
                    <a:pt x="840" y="11131"/>
                    <a:pt x="1800" y="7056"/>
                    <a:pt x="3240" y="4407"/>
                  </a:cubicBezTo>
                  <a:cubicBezTo>
                    <a:pt x="4680" y="1758"/>
                    <a:pt x="6600" y="535"/>
                    <a:pt x="8760" y="128"/>
                  </a:cubicBezTo>
                  <a:cubicBezTo>
                    <a:pt x="10920" y="-280"/>
                    <a:pt x="13320" y="128"/>
                    <a:pt x="15480" y="3795"/>
                  </a:cubicBezTo>
                  <a:cubicBezTo>
                    <a:pt x="17640" y="7463"/>
                    <a:pt x="19560" y="14392"/>
                    <a:pt x="2148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8524655" y="205078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8531005" y="1930135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8623705" y="1819877"/>
              <a:ext cx="91451" cy="36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86" fill="norm" stroke="1" extrusionOk="0">
                  <a:moveTo>
                    <a:pt x="21210" y="1259"/>
                  </a:moveTo>
                  <a:cubicBezTo>
                    <a:pt x="19246" y="885"/>
                    <a:pt x="17283" y="510"/>
                    <a:pt x="14828" y="261"/>
                  </a:cubicBezTo>
                  <a:cubicBezTo>
                    <a:pt x="12374" y="11"/>
                    <a:pt x="9428" y="-114"/>
                    <a:pt x="6974" y="136"/>
                  </a:cubicBezTo>
                  <a:cubicBezTo>
                    <a:pt x="4519" y="385"/>
                    <a:pt x="2555" y="1010"/>
                    <a:pt x="1328" y="2820"/>
                  </a:cubicBezTo>
                  <a:cubicBezTo>
                    <a:pt x="101" y="4631"/>
                    <a:pt x="-390" y="7627"/>
                    <a:pt x="346" y="10936"/>
                  </a:cubicBezTo>
                  <a:cubicBezTo>
                    <a:pt x="1083" y="14244"/>
                    <a:pt x="3046" y="17865"/>
                    <a:pt x="501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8586816" y="1993635"/>
              <a:ext cx="11564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21600"/>
                  </a:moveTo>
                  <a:cubicBezTo>
                    <a:pt x="-141" y="18000"/>
                    <a:pt x="-527" y="14400"/>
                    <a:pt x="2944" y="10800"/>
                  </a:cubicBezTo>
                  <a:cubicBezTo>
                    <a:pt x="6416" y="7200"/>
                    <a:pt x="13744" y="3600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8728341" y="1902842"/>
              <a:ext cx="126515" cy="29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29" fill="norm" stroke="1" extrusionOk="0">
                  <a:moveTo>
                    <a:pt x="21165" y="138"/>
                  </a:moveTo>
                  <a:cubicBezTo>
                    <a:pt x="19395" y="-17"/>
                    <a:pt x="17624" y="-171"/>
                    <a:pt x="15145" y="446"/>
                  </a:cubicBezTo>
                  <a:cubicBezTo>
                    <a:pt x="12667" y="1063"/>
                    <a:pt x="9480" y="2452"/>
                    <a:pt x="6470" y="4920"/>
                  </a:cubicBezTo>
                  <a:cubicBezTo>
                    <a:pt x="3460" y="7389"/>
                    <a:pt x="627" y="10938"/>
                    <a:pt x="96" y="13869"/>
                  </a:cubicBezTo>
                  <a:cubicBezTo>
                    <a:pt x="-435" y="16800"/>
                    <a:pt x="1335" y="19115"/>
                    <a:pt x="3106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8845075" y="1974585"/>
              <a:ext cx="108471" cy="18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46" fill="norm" stroke="1" extrusionOk="0">
                  <a:moveTo>
                    <a:pt x="15332" y="0"/>
                  </a:moveTo>
                  <a:cubicBezTo>
                    <a:pt x="10849" y="2184"/>
                    <a:pt x="6366" y="4369"/>
                    <a:pt x="3717" y="7281"/>
                  </a:cubicBezTo>
                  <a:cubicBezTo>
                    <a:pt x="1068" y="10193"/>
                    <a:pt x="253" y="13834"/>
                    <a:pt x="49" y="16261"/>
                  </a:cubicBezTo>
                  <a:cubicBezTo>
                    <a:pt x="-155" y="18688"/>
                    <a:pt x="253" y="19901"/>
                    <a:pt x="1679" y="20629"/>
                  </a:cubicBezTo>
                  <a:cubicBezTo>
                    <a:pt x="3105" y="21357"/>
                    <a:pt x="5551" y="21600"/>
                    <a:pt x="9015" y="19416"/>
                  </a:cubicBezTo>
                  <a:cubicBezTo>
                    <a:pt x="12479" y="17231"/>
                    <a:pt x="16962" y="12620"/>
                    <a:pt x="19203" y="9708"/>
                  </a:cubicBezTo>
                  <a:cubicBezTo>
                    <a:pt x="21445" y="6796"/>
                    <a:pt x="21445" y="5582"/>
                    <a:pt x="19203" y="4611"/>
                  </a:cubicBezTo>
                  <a:cubicBezTo>
                    <a:pt x="16962" y="3640"/>
                    <a:pt x="12479" y="2912"/>
                    <a:pt x="7996" y="2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8924705" y="2165085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9166005" y="1993635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06"/>
                    <a:pt x="7200" y="11012"/>
                    <a:pt x="3600" y="14612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9223155" y="1955535"/>
              <a:ext cx="6277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350"/>
                    <a:pt x="21600" y="8700"/>
                    <a:pt x="18900" y="12300"/>
                  </a:cubicBezTo>
                  <a:cubicBezTo>
                    <a:pt x="16200" y="15900"/>
                    <a:pt x="81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686972" y="1350083"/>
              <a:ext cx="1853361" cy="100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25" fill="norm" stroke="1" extrusionOk="0">
                  <a:moveTo>
                    <a:pt x="15283" y="2906"/>
                  </a:moveTo>
                  <a:cubicBezTo>
                    <a:pt x="15283" y="2316"/>
                    <a:pt x="15283" y="1726"/>
                    <a:pt x="15234" y="1363"/>
                  </a:cubicBezTo>
                  <a:cubicBezTo>
                    <a:pt x="15184" y="1000"/>
                    <a:pt x="15086" y="864"/>
                    <a:pt x="14679" y="682"/>
                  </a:cubicBezTo>
                  <a:cubicBezTo>
                    <a:pt x="14273" y="501"/>
                    <a:pt x="13559" y="274"/>
                    <a:pt x="12734" y="138"/>
                  </a:cubicBezTo>
                  <a:cubicBezTo>
                    <a:pt x="11909" y="1"/>
                    <a:pt x="10973" y="-44"/>
                    <a:pt x="10086" y="47"/>
                  </a:cubicBezTo>
                  <a:cubicBezTo>
                    <a:pt x="9199" y="138"/>
                    <a:pt x="8362" y="364"/>
                    <a:pt x="7475" y="727"/>
                  </a:cubicBezTo>
                  <a:cubicBezTo>
                    <a:pt x="6589" y="1090"/>
                    <a:pt x="5653" y="1590"/>
                    <a:pt x="4766" y="2202"/>
                  </a:cubicBezTo>
                  <a:cubicBezTo>
                    <a:pt x="3879" y="2815"/>
                    <a:pt x="3042" y="3541"/>
                    <a:pt x="2340" y="4403"/>
                  </a:cubicBezTo>
                  <a:cubicBezTo>
                    <a:pt x="1638" y="5265"/>
                    <a:pt x="1072" y="6264"/>
                    <a:pt x="665" y="7375"/>
                  </a:cubicBezTo>
                  <a:cubicBezTo>
                    <a:pt x="259" y="8487"/>
                    <a:pt x="13" y="9712"/>
                    <a:pt x="0" y="10892"/>
                  </a:cubicBezTo>
                  <a:cubicBezTo>
                    <a:pt x="-12" y="12072"/>
                    <a:pt x="210" y="13206"/>
                    <a:pt x="665" y="14341"/>
                  </a:cubicBezTo>
                  <a:cubicBezTo>
                    <a:pt x="1121" y="15475"/>
                    <a:pt x="1811" y="16610"/>
                    <a:pt x="2549" y="17517"/>
                  </a:cubicBezTo>
                  <a:cubicBezTo>
                    <a:pt x="3288" y="18425"/>
                    <a:pt x="4076" y="19106"/>
                    <a:pt x="4926" y="19627"/>
                  </a:cubicBezTo>
                  <a:cubicBezTo>
                    <a:pt x="5776" y="20149"/>
                    <a:pt x="6687" y="20512"/>
                    <a:pt x="7562" y="20807"/>
                  </a:cubicBezTo>
                  <a:cubicBezTo>
                    <a:pt x="8436" y="21102"/>
                    <a:pt x="9273" y="21329"/>
                    <a:pt x="10160" y="21443"/>
                  </a:cubicBezTo>
                  <a:cubicBezTo>
                    <a:pt x="11047" y="21556"/>
                    <a:pt x="11983" y="21556"/>
                    <a:pt x="12808" y="21420"/>
                  </a:cubicBezTo>
                  <a:cubicBezTo>
                    <a:pt x="13633" y="21284"/>
                    <a:pt x="14347" y="21011"/>
                    <a:pt x="15098" y="20558"/>
                  </a:cubicBezTo>
                  <a:cubicBezTo>
                    <a:pt x="15849" y="20104"/>
                    <a:pt x="16637" y="19469"/>
                    <a:pt x="17376" y="18788"/>
                  </a:cubicBezTo>
                  <a:cubicBezTo>
                    <a:pt x="18115" y="18107"/>
                    <a:pt x="18805" y="17381"/>
                    <a:pt x="19433" y="16474"/>
                  </a:cubicBezTo>
                  <a:cubicBezTo>
                    <a:pt x="20061" y="15566"/>
                    <a:pt x="20627" y="14477"/>
                    <a:pt x="21009" y="13093"/>
                  </a:cubicBezTo>
                  <a:cubicBezTo>
                    <a:pt x="21391" y="11709"/>
                    <a:pt x="21588" y="10030"/>
                    <a:pt x="21563" y="8532"/>
                  </a:cubicBezTo>
                  <a:cubicBezTo>
                    <a:pt x="21539" y="7035"/>
                    <a:pt x="21292" y="5719"/>
                    <a:pt x="20837" y="4675"/>
                  </a:cubicBezTo>
                  <a:cubicBezTo>
                    <a:pt x="20381" y="3632"/>
                    <a:pt x="19716" y="2860"/>
                    <a:pt x="18866" y="2293"/>
                  </a:cubicBezTo>
                  <a:cubicBezTo>
                    <a:pt x="18017" y="1726"/>
                    <a:pt x="16982" y="1363"/>
                    <a:pt x="16293" y="1159"/>
                  </a:cubicBezTo>
                  <a:cubicBezTo>
                    <a:pt x="15603" y="954"/>
                    <a:pt x="15258" y="909"/>
                    <a:pt x="14913" y="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302758" y="-1"/>
              <a:ext cx="6290774" cy="116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73" fill="norm" stroke="1" extrusionOk="0">
                  <a:moveTo>
                    <a:pt x="9124" y="2818"/>
                  </a:moveTo>
                  <a:cubicBezTo>
                    <a:pt x="9124" y="2543"/>
                    <a:pt x="9124" y="2269"/>
                    <a:pt x="9074" y="2033"/>
                  </a:cubicBezTo>
                  <a:cubicBezTo>
                    <a:pt x="9023" y="1798"/>
                    <a:pt x="8921" y="1602"/>
                    <a:pt x="8769" y="1406"/>
                  </a:cubicBezTo>
                  <a:cubicBezTo>
                    <a:pt x="8617" y="1210"/>
                    <a:pt x="8413" y="1014"/>
                    <a:pt x="8185" y="799"/>
                  </a:cubicBezTo>
                  <a:cubicBezTo>
                    <a:pt x="7957" y="583"/>
                    <a:pt x="7703" y="348"/>
                    <a:pt x="7438" y="230"/>
                  </a:cubicBezTo>
                  <a:cubicBezTo>
                    <a:pt x="7173" y="113"/>
                    <a:pt x="6898" y="113"/>
                    <a:pt x="6615" y="191"/>
                  </a:cubicBezTo>
                  <a:cubicBezTo>
                    <a:pt x="6332" y="269"/>
                    <a:pt x="6042" y="426"/>
                    <a:pt x="5748" y="622"/>
                  </a:cubicBezTo>
                  <a:cubicBezTo>
                    <a:pt x="5454" y="818"/>
                    <a:pt x="5157" y="1053"/>
                    <a:pt x="4852" y="1289"/>
                  </a:cubicBezTo>
                  <a:cubicBezTo>
                    <a:pt x="4548" y="1524"/>
                    <a:pt x="4236" y="1759"/>
                    <a:pt x="3938" y="2033"/>
                  </a:cubicBezTo>
                  <a:cubicBezTo>
                    <a:pt x="3641" y="2308"/>
                    <a:pt x="3358" y="2621"/>
                    <a:pt x="3082" y="2974"/>
                  </a:cubicBezTo>
                  <a:cubicBezTo>
                    <a:pt x="2807" y="3327"/>
                    <a:pt x="2538" y="3719"/>
                    <a:pt x="2281" y="4170"/>
                  </a:cubicBezTo>
                  <a:cubicBezTo>
                    <a:pt x="2023" y="4621"/>
                    <a:pt x="1777" y="5130"/>
                    <a:pt x="1534" y="5738"/>
                  </a:cubicBezTo>
                  <a:cubicBezTo>
                    <a:pt x="1291" y="6346"/>
                    <a:pt x="1051" y="7051"/>
                    <a:pt x="856" y="7816"/>
                  </a:cubicBezTo>
                  <a:cubicBezTo>
                    <a:pt x="660" y="8580"/>
                    <a:pt x="507" y="9403"/>
                    <a:pt x="373" y="10364"/>
                  </a:cubicBezTo>
                  <a:cubicBezTo>
                    <a:pt x="239" y="11324"/>
                    <a:pt x="123" y="12422"/>
                    <a:pt x="58" y="13304"/>
                  </a:cubicBezTo>
                  <a:cubicBezTo>
                    <a:pt x="-7" y="14186"/>
                    <a:pt x="-22" y="14852"/>
                    <a:pt x="40" y="15597"/>
                  </a:cubicBezTo>
                  <a:cubicBezTo>
                    <a:pt x="101" y="16342"/>
                    <a:pt x="239" y="17165"/>
                    <a:pt x="402" y="17851"/>
                  </a:cubicBezTo>
                  <a:cubicBezTo>
                    <a:pt x="566" y="18537"/>
                    <a:pt x="754" y="19086"/>
                    <a:pt x="983" y="19498"/>
                  </a:cubicBezTo>
                  <a:cubicBezTo>
                    <a:pt x="1211" y="19909"/>
                    <a:pt x="1479" y="20184"/>
                    <a:pt x="1733" y="20380"/>
                  </a:cubicBezTo>
                  <a:cubicBezTo>
                    <a:pt x="1987" y="20576"/>
                    <a:pt x="2226" y="20693"/>
                    <a:pt x="2477" y="20811"/>
                  </a:cubicBezTo>
                  <a:cubicBezTo>
                    <a:pt x="2727" y="20929"/>
                    <a:pt x="2988" y="21046"/>
                    <a:pt x="3267" y="21105"/>
                  </a:cubicBezTo>
                  <a:cubicBezTo>
                    <a:pt x="3547" y="21164"/>
                    <a:pt x="3844" y="21164"/>
                    <a:pt x="4123" y="21144"/>
                  </a:cubicBezTo>
                  <a:cubicBezTo>
                    <a:pt x="4402" y="21125"/>
                    <a:pt x="4664" y="21085"/>
                    <a:pt x="4928" y="21027"/>
                  </a:cubicBezTo>
                  <a:cubicBezTo>
                    <a:pt x="5193" y="20968"/>
                    <a:pt x="5461" y="20889"/>
                    <a:pt x="5737" y="20831"/>
                  </a:cubicBezTo>
                  <a:cubicBezTo>
                    <a:pt x="6013" y="20772"/>
                    <a:pt x="6296" y="20733"/>
                    <a:pt x="6578" y="20713"/>
                  </a:cubicBezTo>
                  <a:cubicBezTo>
                    <a:pt x="6861" y="20693"/>
                    <a:pt x="7144" y="20693"/>
                    <a:pt x="7434" y="20693"/>
                  </a:cubicBezTo>
                  <a:cubicBezTo>
                    <a:pt x="7724" y="20693"/>
                    <a:pt x="8022" y="20693"/>
                    <a:pt x="8319" y="20693"/>
                  </a:cubicBezTo>
                  <a:cubicBezTo>
                    <a:pt x="8617" y="20693"/>
                    <a:pt x="8914" y="20693"/>
                    <a:pt x="9215" y="20693"/>
                  </a:cubicBezTo>
                  <a:cubicBezTo>
                    <a:pt x="9516" y="20693"/>
                    <a:pt x="9821" y="20693"/>
                    <a:pt x="10114" y="20693"/>
                  </a:cubicBezTo>
                  <a:cubicBezTo>
                    <a:pt x="10408" y="20693"/>
                    <a:pt x="10691" y="20693"/>
                    <a:pt x="10967" y="20713"/>
                  </a:cubicBezTo>
                  <a:cubicBezTo>
                    <a:pt x="11242" y="20733"/>
                    <a:pt x="11511" y="20772"/>
                    <a:pt x="11786" y="20811"/>
                  </a:cubicBezTo>
                  <a:cubicBezTo>
                    <a:pt x="12062" y="20850"/>
                    <a:pt x="12345" y="20889"/>
                    <a:pt x="12624" y="20948"/>
                  </a:cubicBezTo>
                  <a:cubicBezTo>
                    <a:pt x="12903" y="21007"/>
                    <a:pt x="13179" y="21085"/>
                    <a:pt x="13451" y="21144"/>
                  </a:cubicBezTo>
                  <a:cubicBezTo>
                    <a:pt x="13723" y="21203"/>
                    <a:pt x="13991" y="21242"/>
                    <a:pt x="14260" y="21301"/>
                  </a:cubicBezTo>
                  <a:cubicBezTo>
                    <a:pt x="14528" y="21360"/>
                    <a:pt x="14796" y="21438"/>
                    <a:pt x="15076" y="21477"/>
                  </a:cubicBezTo>
                  <a:cubicBezTo>
                    <a:pt x="15355" y="21517"/>
                    <a:pt x="15645" y="21517"/>
                    <a:pt x="15942" y="21517"/>
                  </a:cubicBezTo>
                  <a:cubicBezTo>
                    <a:pt x="16240" y="21517"/>
                    <a:pt x="16544" y="21517"/>
                    <a:pt x="16853" y="21517"/>
                  </a:cubicBezTo>
                  <a:cubicBezTo>
                    <a:pt x="17161" y="21517"/>
                    <a:pt x="17473" y="21517"/>
                    <a:pt x="17759" y="21536"/>
                  </a:cubicBezTo>
                  <a:cubicBezTo>
                    <a:pt x="18046" y="21556"/>
                    <a:pt x="18307" y="21595"/>
                    <a:pt x="18586" y="21556"/>
                  </a:cubicBezTo>
                  <a:cubicBezTo>
                    <a:pt x="18865" y="21517"/>
                    <a:pt x="19163" y="21399"/>
                    <a:pt x="19438" y="21203"/>
                  </a:cubicBezTo>
                  <a:cubicBezTo>
                    <a:pt x="19714" y="21007"/>
                    <a:pt x="19968" y="20733"/>
                    <a:pt x="20222" y="20321"/>
                  </a:cubicBezTo>
                  <a:cubicBezTo>
                    <a:pt x="20476" y="19909"/>
                    <a:pt x="20729" y="19361"/>
                    <a:pt x="20943" y="18557"/>
                  </a:cubicBezTo>
                  <a:cubicBezTo>
                    <a:pt x="21157" y="17753"/>
                    <a:pt x="21331" y="16695"/>
                    <a:pt x="21437" y="15636"/>
                  </a:cubicBezTo>
                  <a:cubicBezTo>
                    <a:pt x="21542" y="14578"/>
                    <a:pt x="21578" y="13520"/>
                    <a:pt x="21545" y="12461"/>
                  </a:cubicBezTo>
                  <a:cubicBezTo>
                    <a:pt x="21513" y="11403"/>
                    <a:pt x="21411" y="10344"/>
                    <a:pt x="21255" y="9403"/>
                  </a:cubicBezTo>
                  <a:cubicBezTo>
                    <a:pt x="21099" y="8463"/>
                    <a:pt x="20889" y="7639"/>
                    <a:pt x="20653" y="6894"/>
                  </a:cubicBezTo>
                  <a:cubicBezTo>
                    <a:pt x="20417" y="6150"/>
                    <a:pt x="20156" y="5483"/>
                    <a:pt x="19903" y="4954"/>
                  </a:cubicBezTo>
                  <a:cubicBezTo>
                    <a:pt x="19649" y="4425"/>
                    <a:pt x="19402" y="4033"/>
                    <a:pt x="19141" y="3700"/>
                  </a:cubicBezTo>
                  <a:cubicBezTo>
                    <a:pt x="18880" y="3366"/>
                    <a:pt x="18604" y="3092"/>
                    <a:pt x="18347" y="2837"/>
                  </a:cubicBezTo>
                  <a:cubicBezTo>
                    <a:pt x="18089" y="2582"/>
                    <a:pt x="17850" y="2347"/>
                    <a:pt x="17600" y="2131"/>
                  </a:cubicBezTo>
                  <a:cubicBezTo>
                    <a:pt x="17349" y="1916"/>
                    <a:pt x="17088" y="1720"/>
                    <a:pt x="16813" y="1504"/>
                  </a:cubicBezTo>
                  <a:cubicBezTo>
                    <a:pt x="16537" y="1289"/>
                    <a:pt x="16247" y="1053"/>
                    <a:pt x="15950" y="857"/>
                  </a:cubicBezTo>
                  <a:cubicBezTo>
                    <a:pt x="15652" y="661"/>
                    <a:pt x="15348" y="505"/>
                    <a:pt x="15039" y="387"/>
                  </a:cubicBezTo>
                  <a:cubicBezTo>
                    <a:pt x="14731" y="269"/>
                    <a:pt x="14419" y="191"/>
                    <a:pt x="14154" y="152"/>
                  </a:cubicBezTo>
                  <a:cubicBezTo>
                    <a:pt x="13890" y="113"/>
                    <a:pt x="13672" y="113"/>
                    <a:pt x="13447" y="93"/>
                  </a:cubicBezTo>
                  <a:cubicBezTo>
                    <a:pt x="13222" y="73"/>
                    <a:pt x="12990" y="34"/>
                    <a:pt x="12765" y="15"/>
                  </a:cubicBezTo>
                  <a:cubicBezTo>
                    <a:pt x="12541" y="-5"/>
                    <a:pt x="12323" y="-5"/>
                    <a:pt x="12094" y="15"/>
                  </a:cubicBezTo>
                  <a:cubicBezTo>
                    <a:pt x="11866" y="34"/>
                    <a:pt x="11627" y="73"/>
                    <a:pt x="11373" y="132"/>
                  </a:cubicBezTo>
                  <a:cubicBezTo>
                    <a:pt x="11119" y="191"/>
                    <a:pt x="10851" y="269"/>
                    <a:pt x="10604" y="328"/>
                  </a:cubicBezTo>
                  <a:cubicBezTo>
                    <a:pt x="10357" y="387"/>
                    <a:pt x="10132" y="426"/>
                    <a:pt x="9900" y="485"/>
                  </a:cubicBezTo>
                  <a:cubicBezTo>
                    <a:pt x="9668" y="544"/>
                    <a:pt x="9429" y="622"/>
                    <a:pt x="9186" y="740"/>
                  </a:cubicBezTo>
                  <a:cubicBezTo>
                    <a:pt x="8943" y="857"/>
                    <a:pt x="8696" y="1014"/>
                    <a:pt x="8464" y="1171"/>
                  </a:cubicBezTo>
                  <a:cubicBezTo>
                    <a:pt x="8232" y="1328"/>
                    <a:pt x="8015" y="1485"/>
                    <a:pt x="7750" y="1681"/>
                  </a:cubicBezTo>
                  <a:cubicBezTo>
                    <a:pt x="7485" y="1877"/>
                    <a:pt x="7173" y="2112"/>
                    <a:pt x="6883" y="2367"/>
                  </a:cubicBezTo>
                  <a:cubicBezTo>
                    <a:pt x="6593" y="2621"/>
                    <a:pt x="6325" y="2896"/>
                    <a:pt x="6005" y="3308"/>
                  </a:cubicBezTo>
                  <a:cubicBezTo>
                    <a:pt x="5686" y="3719"/>
                    <a:pt x="5316" y="4268"/>
                    <a:pt x="5099" y="4601"/>
                  </a:cubicBezTo>
                  <a:cubicBezTo>
                    <a:pt x="4881" y="4934"/>
                    <a:pt x="4816" y="5052"/>
                    <a:pt x="4751" y="5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354382" y="37835"/>
              <a:ext cx="6150299" cy="11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1749" y="1327"/>
                  </a:moveTo>
                  <a:cubicBezTo>
                    <a:pt x="11719" y="1166"/>
                    <a:pt x="11690" y="1006"/>
                    <a:pt x="11619" y="925"/>
                  </a:cubicBezTo>
                  <a:cubicBezTo>
                    <a:pt x="11549" y="845"/>
                    <a:pt x="11438" y="845"/>
                    <a:pt x="11256" y="885"/>
                  </a:cubicBezTo>
                  <a:cubicBezTo>
                    <a:pt x="11074" y="925"/>
                    <a:pt x="10822" y="1006"/>
                    <a:pt x="10566" y="1086"/>
                  </a:cubicBezTo>
                  <a:cubicBezTo>
                    <a:pt x="10311" y="1166"/>
                    <a:pt x="10051" y="1247"/>
                    <a:pt x="9766" y="1267"/>
                  </a:cubicBezTo>
                  <a:cubicBezTo>
                    <a:pt x="9480" y="1287"/>
                    <a:pt x="9169" y="1247"/>
                    <a:pt x="8879" y="1207"/>
                  </a:cubicBezTo>
                  <a:cubicBezTo>
                    <a:pt x="8590" y="1166"/>
                    <a:pt x="8323" y="1126"/>
                    <a:pt x="8034" y="1106"/>
                  </a:cubicBezTo>
                  <a:cubicBezTo>
                    <a:pt x="7745" y="1086"/>
                    <a:pt x="7434" y="1086"/>
                    <a:pt x="7144" y="1126"/>
                  </a:cubicBezTo>
                  <a:cubicBezTo>
                    <a:pt x="6855" y="1166"/>
                    <a:pt x="6588" y="1247"/>
                    <a:pt x="6329" y="1327"/>
                  </a:cubicBezTo>
                  <a:cubicBezTo>
                    <a:pt x="6069" y="1408"/>
                    <a:pt x="5817" y="1488"/>
                    <a:pt x="5539" y="1629"/>
                  </a:cubicBezTo>
                  <a:cubicBezTo>
                    <a:pt x="5261" y="1770"/>
                    <a:pt x="4957" y="1971"/>
                    <a:pt x="4701" y="2232"/>
                  </a:cubicBezTo>
                  <a:cubicBezTo>
                    <a:pt x="4445" y="2494"/>
                    <a:pt x="4238" y="2816"/>
                    <a:pt x="3993" y="3198"/>
                  </a:cubicBezTo>
                  <a:cubicBezTo>
                    <a:pt x="3748" y="3580"/>
                    <a:pt x="3466" y="4022"/>
                    <a:pt x="3200" y="4425"/>
                  </a:cubicBezTo>
                  <a:cubicBezTo>
                    <a:pt x="2933" y="4827"/>
                    <a:pt x="2680" y="5189"/>
                    <a:pt x="2432" y="5631"/>
                  </a:cubicBezTo>
                  <a:cubicBezTo>
                    <a:pt x="2184" y="6074"/>
                    <a:pt x="1939" y="6597"/>
                    <a:pt x="1698" y="7180"/>
                  </a:cubicBezTo>
                  <a:cubicBezTo>
                    <a:pt x="1457" y="7763"/>
                    <a:pt x="1220" y="8407"/>
                    <a:pt x="990" y="8990"/>
                  </a:cubicBezTo>
                  <a:cubicBezTo>
                    <a:pt x="760" y="9573"/>
                    <a:pt x="538" y="10096"/>
                    <a:pt x="363" y="10760"/>
                  </a:cubicBezTo>
                  <a:cubicBezTo>
                    <a:pt x="189" y="11423"/>
                    <a:pt x="63" y="12228"/>
                    <a:pt x="18" y="12972"/>
                  </a:cubicBezTo>
                  <a:cubicBezTo>
                    <a:pt x="-26" y="13716"/>
                    <a:pt x="11" y="14400"/>
                    <a:pt x="104" y="14983"/>
                  </a:cubicBezTo>
                  <a:cubicBezTo>
                    <a:pt x="196" y="15566"/>
                    <a:pt x="345" y="16049"/>
                    <a:pt x="538" y="16391"/>
                  </a:cubicBezTo>
                  <a:cubicBezTo>
                    <a:pt x="730" y="16733"/>
                    <a:pt x="968" y="16934"/>
                    <a:pt x="1227" y="17075"/>
                  </a:cubicBezTo>
                  <a:cubicBezTo>
                    <a:pt x="1487" y="17216"/>
                    <a:pt x="1768" y="17296"/>
                    <a:pt x="2043" y="17356"/>
                  </a:cubicBezTo>
                  <a:cubicBezTo>
                    <a:pt x="2317" y="17417"/>
                    <a:pt x="2584" y="17457"/>
                    <a:pt x="2851" y="17517"/>
                  </a:cubicBezTo>
                  <a:cubicBezTo>
                    <a:pt x="3118" y="17578"/>
                    <a:pt x="3385" y="17658"/>
                    <a:pt x="3656" y="17759"/>
                  </a:cubicBezTo>
                  <a:cubicBezTo>
                    <a:pt x="3926" y="17859"/>
                    <a:pt x="4201" y="17980"/>
                    <a:pt x="4471" y="18121"/>
                  </a:cubicBezTo>
                  <a:cubicBezTo>
                    <a:pt x="4742" y="18261"/>
                    <a:pt x="5009" y="18422"/>
                    <a:pt x="5287" y="18644"/>
                  </a:cubicBezTo>
                  <a:cubicBezTo>
                    <a:pt x="5565" y="18865"/>
                    <a:pt x="5854" y="19146"/>
                    <a:pt x="6143" y="19408"/>
                  </a:cubicBezTo>
                  <a:cubicBezTo>
                    <a:pt x="6432" y="19669"/>
                    <a:pt x="6722" y="19911"/>
                    <a:pt x="7015" y="20132"/>
                  </a:cubicBezTo>
                  <a:cubicBezTo>
                    <a:pt x="7307" y="20353"/>
                    <a:pt x="7604" y="20554"/>
                    <a:pt x="7897" y="20755"/>
                  </a:cubicBezTo>
                  <a:cubicBezTo>
                    <a:pt x="8190" y="20956"/>
                    <a:pt x="8479" y="21158"/>
                    <a:pt x="8750" y="21298"/>
                  </a:cubicBezTo>
                  <a:cubicBezTo>
                    <a:pt x="9020" y="21439"/>
                    <a:pt x="9272" y="21520"/>
                    <a:pt x="9558" y="21560"/>
                  </a:cubicBezTo>
                  <a:cubicBezTo>
                    <a:pt x="9843" y="21600"/>
                    <a:pt x="10162" y="21600"/>
                    <a:pt x="10466" y="21600"/>
                  </a:cubicBezTo>
                  <a:cubicBezTo>
                    <a:pt x="10770" y="21600"/>
                    <a:pt x="11059" y="21600"/>
                    <a:pt x="11356" y="21580"/>
                  </a:cubicBezTo>
                  <a:cubicBezTo>
                    <a:pt x="11653" y="21560"/>
                    <a:pt x="11957" y="21520"/>
                    <a:pt x="12235" y="21459"/>
                  </a:cubicBezTo>
                  <a:cubicBezTo>
                    <a:pt x="12513" y="21399"/>
                    <a:pt x="12765" y="21318"/>
                    <a:pt x="13024" y="21218"/>
                  </a:cubicBezTo>
                  <a:cubicBezTo>
                    <a:pt x="13284" y="21117"/>
                    <a:pt x="13551" y="20997"/>
                    <a:pt x="13818" y="20836"/>
                  </a:cubicBezTo>
                  <a:cubicBezTo>
                    <a:pt x="14085" y="20675"/>
                    <a:pt x="14352" y="20474"/>
                    <a:pt x="14641" y="20273"/>
                  </a:cubicBezTo>
                  <a:cubicBezTo>
                    <a:pt x="14930" y="20072"/>
                    <a:pt x="15242" y="19870"/>
                    <a:pt x="15553" y="19709"/>
                  </a:cubicBezTo>
                  <a:cubicBezTo>
                    <a:pt x="15864" y="19549"/>
                    <a:pt x="16176" y="19428"/>
                    <a:pt x="16461" y="19307"/>
                  </a:cubicBezTo>
                  <a:cubicBezTo>
                    <a:pt x="16747" y="19187"/>
                    <a:pt x="17006" y="19066"/>
                    <a:pt x="17270" y="18945"/>
                  </a:cubicBezTo>
                  <a:cubicBezTo>
                    <a:pt x="17533" y="18825"/>
                    <a:pt x="17800" y="18704"/>
                    <a:pt x="18089" y="18503"/>
                  </a:cubicBezTo>
                  <a:cubicBezTo>
                    <a:pt x="18378" y="18302"/>
                    <a:pt x="18690" y="18020"/>
                    <a:pt x="18979" y="17718"/>
                  </a:cubicBezTo>
                  <a:cubicBezTo>
                    <a:pt x="19268" y="17417"/>
                    <a:pt x="19535" y="17095"/>
                    <a:pt x="19791" y="16693"/>
                  </a:cubicBezTo>
                  <a:cubicBezTo>
                    <a:pt x="20047" y="16291"/>
                    <a:pt x="20291" y="15808"/>
                    <a:pt x="20525" y="15225"/>
                  </a:cubicBezTo>
                  <a:cubicBezTo>
                    <a:pt x="20758" y="14641"/>
                    <a:pt x="20981" y="13958"/>
                    <a:pt x="21162" y="13113"/>
                  </a:cubicBezTo>
                  <a:cubicBezTo>
                    <a:pt x="21344" y="12268"/>
                    <a:pt x="21485" y="11263"/>
                    <a:pt x="21530" y="10257"/>
                  </a:cubicBezTo>
                  <a:cubicBezTo>
                    <a:pt x="21574" y="9251"/>
                    <a:pt x="21522" y="8246"/>
                    <a:pt x="21400" y="7321"/>
                  </a:cubicBezTo>
                  <a:cubicBezTo>
                    <a:pt x="21277" y="6396"/>
                    <a:pt x="21085" y="5551"/>
                    <a:pt x="20855" y="4827"/>
                  </a:cubicBezTo>
                  <a:cubicBezTo>
                    <a:pt x="20625" y="4103"/>
                    <a:pt x="20358" y="3499"/>
                    <a:pt x="20091" y="3017"/>
                  </a:cubicBezTo>
                  <a:cubicBezTo>
                    <a:pt x="19824" y="2534"/>
                    <a:pt x="19557" y="2172"/>
                    <a:pt x="19264" y="1850"/>
                  </a:cubicBezTo>
                  <a:cubicBezTo>
                    <a:pt x="18971" y="1528"/>
                    <a:pt x="18652" y="1247"/>
                    <a:pt x="18360" y="1046"/>
                  </a:cubicBezTo>
                  <a:cubicBezTo>
                    <a:pt x="18067" y="845"/>
                    <a:pt x="17800" y="724"/>
                    <a:pt x="17518" y="603"/>
                  </a:cubicBezTo>
                  <a:cubicBezTo>
                    <a:pt x="17236" y="483"/>
                    <a:pt x="16940" y="362"/>
                    <a:pt x="16636" y="282"/>
                  </a:cubicBezTo>
                  <a:cubicBezTo>
                    <a:pt x="16332" y="201"/>
                    <a:pt x="16020" y="161"/>
                    <a:pt x="15753" y="121"/>
                  </a:cubicBezTo>
                  <a:cubicBezTo>
                    <a:pt x="15486" y="80"/>
                    <a:pt x="15264" y="40"/>
                    <a:pt x="15030" y="20"/>
                  </a:cubicBezTo>
                  <a:cubicBezTo>
                    <a:pt x="14797" y="0"/>
                    <a:pt x="14552" y="0"/>
                    <a:pt x="14304" y="0"/>
                  </a:cubicBezTo>
                  <a:cubicBezTo>
                    <a:pt x="14055" y="0"/>
                    <a:pt x="13803" y="0"/>
                    <a:pt x="13540" y="40"/>
                  </a:cubicBezTo>
                  <a:cubicBezTo>
                    <a:pt x="13277" y="80"/>
                    <a:pt x="13002" y="161"/>
                    <a:pt x="12732" y="221"/>
                  </a:cubicBezTo>
                  <a:cubicBezTo>
                    <a:pt x="12461" y="282"/>
                    <a:pt x="12194" y="322"/>
                    <a:pt x="11838" y="442"/>
                  </a:cubicBezTo>
                  <a:cubicBezTo>
                    <a:pt x="11482" y="563"/>
                    <a:pt x="11037" y="764"/>
                    <a:pt x="10659" y="945"/>
                  </a:cubicBezTo>
                  <a:cubicBezTo>
                    <a:pt x="10281" y="1126"/>
                    <a:pt x="9969" y="1287"/>
                    <a:pt x="9643" y="1508"/>
                  </a:cubicBezTo>
                  <a:cubicBezTo>
                    <a:pt x="9317" y="1730"/>
                    <a:pt x="8976" y="2011"/>
                    <a:pt x="8713" y="2232"/>
                  </a:cubicBezTo>
                  <a:cubicBezTo>
                    <a:pt x="8449" y="2454"/>
                    <a:pt x="8264" y="2615"/>
                    <a:pt x="8079" y="27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461614" y="3555144"/>
              <a:ext cx="113831" cy="3715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89" fill="norm" stroke="1" extrusionOk="0">
                  <a:moveTo>
                    <a:pt x="0" y="0"/>
                  </a:moveTo>
                  <a:cubicBezTo>
                    <a:pt x="1600" y="37"/>
                    <a:pt x="3200" y="74"/>
                    <a:pt x="4000" y="191"/>
                  </a:cubicBezTo>
                  <a:cubicBezTo>
                    <a:pt x="4800" y="308"/>
                    <a:pt x="4800" y="504"/>
                    <a:pt x="6200" y="812"/>
                  </a:cubicBezTo>
                  <a:cubicBezTo>
                    <a:pt x="7600" y="1119"/>
                    <a:pt x="10400" y="1538"/>
                    <a:pt x="12400" y="1950"/>
                  </a:cubicBezTo>
                  <a:cubicBezTo>
                    <a:pt x="14400" y="2362"/>
                    <a:pt x="15600" y="2768"/>
                    <a:pt x="16200" y="3192"/>
                  </a:cubicBezTo>
                  <a:cubicBezTo>
                    <a:pt x="16800" y="3616"/>
                    <a:pt x="16800" y="4059"/>
                    <a:pt x="17600" y="4514"/>
                  </a:cubicBezTo>
                  <a:cubicBezTo>
                    <a:pt x="18400" y="4969"/>
                    <a:pt x="20000" y="5437"/>
                    <a:pt x="20800" y="5917"/>
                  </a:cubicBezTo>
                  <a:cubicBezTo>
                    <a:pt x="21600" y="6396"/>
                    <a:pt x="21600" y="6888"/>
                    <a:pt x="21400" y="7374"/>
                  </a:cubicBezTo>
                  <a:cubicBezTo>
                    <a:pt x="21200" y="7860"/>
                    <a:pt x="20800" y="8340"/>
                    <a:pt x="20400" y="8807"/>
                  </a:cubicBezTo>
                  <a:cubicBezTo>
                    <a:pt x="20000" y="9275"/>
                    <a:pt x="19600" y="9730"/>
                    <a:pt x="19400" y="10185"/>
                  </a:cubicBezTo>
                  <a:cubicBezTo>
                    <a:pt x="19200" y="10640"/>
                    <a:pt x="19200" y="11095"/>
                    <a:pt x="19000" y="11556"/>
                  </a:cubicBezTo>
                  <a:cubicBezTo>
                    <a:pt x="18800" y="12018"/>
                    <a:pt x="18400" y="12485"/>
                    <a:pt x="17800" y="12928"/>
                  </a:cubicBezTo>
                  <a:cubicBezTo>
                    <a:pt x="17200" y="13371"/>
                    <a:pt x="16400" y="13789"/>
                    <a:pt x="15400" y="14207"/>
                  </a:cubicBezTo>
                  <a:cubicBezTo>
                    <a:pt x="14400" y="14626"/>
                    <a:pt x="13200" y="15044"/>
                    <a:pt x="12000" y="15487"/>
                  </a:cubicBezTo>
                  <a:cubicBezTo>
                    <a:pt x="10800" y="15929"/>
                    <a:pt x="9600" y="16397"/>
                    <a:pt x="8800" y="16846"/>
                  </a:cubicBezTo>
                  <a:cubicBezTo>
                    <a:pt x="8000" y="17295"/>
                    <a:pt x="7600" y="17725"/>
                    <a:pt x="7400" y="18211"/>
                  </a:cubicBezTo>
                  <a:cubicBezTo>
                    <a:pt x="7200" y="18697"/>
                    <a:pt x="7200" y="19238"/>
                    <a:pt x="7400" y="19693"/>
                  </a:cubicBezTo>
                  <a:cubicBezTo>
                    <a:pt x="7600" y="20149"/>
                    <a:pt x="8000" y="20518"/>
                    <a:pt x="8600" y="20800"/>
                  </a:cubicBezTo>
                  <a:cubicBezTo>
                    <a:pt x="9200" y="21083"/>
                    <a:pt x="10000" y="21280"/>
                    <a:pt x="10600" y="21409"/>
                  </a:cubicBezTo>
                  <a:cubicBezTo>
                    <a:pt x="11200" y="21538"/>
                    <a:pt x="11600" y="21600"/>
                    <a:pt x="11200" y="21588"/>
                  </a:cubicBezTo>
                  <a:cubicBezTo>
                    <a:pt x="10800" y="21575"/>
                    <a:pt x="9600" y="21489"/>
                    <a:pt x="84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63164" y="6952394"/>
              <a:ext cx="4578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" y="21600"/>
                    <a:pt x="879" y="21600"/>
                    <a:pt x="1303" y="21600"/>
                  </a:cubicBezTo>
                  <a:cubicBezTo>
                    <a:pt x="1728" y="21600"/>
                    <a:pt x="2137" y="21600"/>
                    <a:pt x="2561" y="21600"/>
                  </a:cubicBezTo>
                  <a:cubicBezTo>
                    <a:pt x="2986" y="21600"/>
                    <a:pt x="3425" y="21600"/>
                    <a:pt x="3850" y="21312"/>
                  </a:cubicBezTo>
                  <a:cubicBezTo>
                    <a:pt x="4274" y="21024"/>
                    <a:pt x="4683" y="20448"/>
                    <a:pt x="5073" y="19872"/>
                  </a:cubicBezTo>
                  <a:cubicBezTo>
                    <a:pt x="5462" y="19296"/>
                    <a:pt x="5832" y="18720"/>
                    <a:pt x="6201" y="18144"/>
                  </a:cubicBezTo>
                  <a:cubicBezTo>
                    <a:pt x="6571" y="17568"/>
                    <a:pt x="6940" y="16992"/>
                    <a:pt x="7330" y="16272"/>
                  </a:cubicBezTo>
                  <a:cubicBezTo>
                    <a:pt x="7719" y="15552"/>
                    <a:pt x="8129" y="14688"/>
                    <a:pt x="8538" y="13824"/>
                  </a:cubicBezTo>
                  <a:cubicBezTo>
                    <a:pt x="8948" y="12960"/>
                    <a:pt x="9357" y="12096"/>
                    <a:pt x="9776" y="11232"/>
                  </a:cubicBezTo>
                  <a:cubicBezTo>
                    <a:pt x="10196" y="10368"/>
                    <a:pt x="10625" y="9504"/>
                    <a:pt x="11050" y="8784"/>
                  </a:cubicBezTo>
                  <a:cubicBezTo>
                    <a:pt x="11474" y="8064"/>
                    <a:pt x="11893" y="7488"/>
                    <a:pt x="12318" y="6912"/>
                  </a:cubicBezTo>
                  <a:cubicBezTo>
                    <a:pt x="12742" y="6336"/>
                    <a:pt x="13172" y="5760"/>
                    <a:pt x="13601" y="5184"/>
                  </a:cubicBezTo>
                  <a:cubicBezTo>
                    <a:pt x="14031" y="4608"/>
                    <a:pt x="14460" y="4032"/>
                    <a:pt x="14874" y="3456"/>
                  </a:cubicBezTo>
                  <a:cubicBezTo>
                    <a:pt x="15289" y="2880"/>
                    <a:pt x="15688" y="2304"/>
                    <a:pt x="16088" y="1872"/>
                  </a:cubicBezTo>
                  <a:cubicBezTo>
                    <a:pt x="16487" y="1440"/>
                    <a:pt x="16887" y="1152"/>
                    <a:pt x="17271" y="864"/>
                  </a:cubicBezTo>
                  <a:cubicBezTo>
                    <a:pt x="17655" y="576"/>
                    <a:pt x="18025" y="288"/>
                    <a:pt x="18414" y="144"/>
                  </a:cubicBezTo>
                  <a:cubicBezTo>
                    <a:pt x="18804" y="0"/>
                    <a:pt x="19213" y="0"/>
                    <a:pt x="19623" y="0"/>
                  </a:cubicBezTo>
                  <a:cubicBezTo>
                    <a:pt x="20032" y="0"/>
                    <a:pt x="20442" y="0"/>
                    <a:pt x="20771" y="432"/>
                  </a:cubicBezTo>
                  <a:cubicBezTo>
                    <a:pt x="21101" y="864"/>
                    <a:pt x="21350" y="1728"/>
                    <a:pt x="21600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5665314" y="6878082"/>
              <a:ext cx="186268" cy="233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2745"/>
                  </a:moveTo>
                  <a:cubicBezTo>
                    <a:pt x="0" y="1772"/>
                    <a:pt x="0" y="799"/>
                    <a:pt x="736" y="312"/>
                  </a:cubicBezTo>
                  <a:cubicBezTo>
                    <a:pt x="1473" y="-174"/>
                    <a:pt x="2945" y="-174"/>
                    <a:pt x="5891" y="896"/>
                  </a:cubicBezTo>
                  <a:cubicBezTo>
                    <a:pt x="8836" y="1967"/>
                    <a:pt x="13255" y="4107"/>
                    <a:pt x="16445" y="6248"/>
                  </a:cubicBezTo>
                  <a:cubicBezTo>
                    <a:pt x="19636" y="8388"/>
                    <a:pt x="21600" y="10529"/>
                    <a:pt x="21600" y="12280"/>
                  </a:cubicBezTo>
                  <a:cubicBezTo>
                    <a:pt x="21600" y="14031"/>
                    <a:pt x="19636" y="15394"/>
                    <a:pt x="16814" y="16853"/>
                  </a:cubicBezTo>
                  <a:cubicBezTo>
                    <a:pt x="13991" y="18312"/>
                    <a:pt x="10309" y="19869"/>
                    <a:pt x="6627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345197" y="3551880"/>
              <a:ext cx="300568" cy="26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3803" y="8361"/>
                  </a:moveTo>
                  <a:cubicBezTo>
                    <a:pt x="2738" y="12073"/>
                    <a:pt x="1673" y="15786"/>
                    <a:pt x="989" y="18148"/>
                  </a:cubicBezTo>
                  <a:cubicBezTo>
                    <a:pt x="304" y="20511"/>
                    <a:pt x="0" y="21523"/>
                    <a:pt x="0" y="21523"/>
                  </a:cubicBezTo>
                  <a:cubicBezTo>
                    <a:pt x="0" y="21523"/>
                    <a:pt x="304" y="20511"/>
                    <a:pt x="1597" y="17726"/>
                  </a:cubicBezTo>
                  <a:cubicBezTo>
                    <a:pt x="2890" y="14942"/>
                    <a:pt x="5172" y="10386"/>
                    <a:pt x="6769" y="7348"/>
                  </a:cubicBezTo>
                  <a:cubicBezTo>
                    <a:pt x="8366" y="4311"/>
                    <a:pt x="9279" y="2792"/>
                    <a:pt x="10039" y="1695"/>
                  </a:cubicBezTo>
                  <a:cubicBezTo>
                    <a:pt x="10800" y="598"/>
                    <a:pt x="11408" y="-77"/>
                    <a:pt x="11941" y="7"/>
                  </a:cubicBezTo>
                  <a:cubicBezTo>
                    <a:pt x="12473" y="92"/>
                    <a:pt x="12930" y="935"/>
                    <a:pt x="14527" y="3720"/>
                  </a:cubicBezTo>
                  <a:cubicBezTo>
                    <a:pt x="16124" y="6504"/>
                    <a:pt x="18862" y="11229"/>
                    <a:pt x="21600" y="15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3377791" y="7659421"/>
              <a:ext cx="560324" cy="26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91" fill="norm" stroke="1" extrusionOk="0">
                  <a:moveTo>
                    <a:pt x="1276" y="6968"/>
                  </a:moveTo>
                  <a:cubicBezTo>
                    <a:pt x="870" y="5438"/>
                    <a:pt x="464" y="3907"/>
                    <a:pt x="221" y="2716"/>
                  </a:cubicBezTo>
                  <a:cubicBezTo>
                    <a:pt x="-23" y="1526"/>
                    <a:pt x="-104" y="675"/>
                    <a:pt x="180" y="250"/>
                  </a:cubicBezTo>
                  <a:cubicBezTo>
                    <a:pt x="464" y="-175"/>
                    <a:pt x="1114" y="-175"/>
                    <a:pt x="2616" y="1186"/>
                  </a:cubicBezTo>
                  <a:cubicBezTo>
                    <a:pt x="4119" y="2546"/>
                    <a:pt x="6473" y="5268"/>
                    <a:pt x="7732" y="7989"/>
                  </a:cubicBezTo>
                  <a:cubicBezTo>
                    <a:pt x="8991" y="10710"/>
                    <a:pt x="9153" y="13431"/>
                    <a:pt x="8463" y="15727"/>
                  </a:cubicBezTo>
                  <a:cubicBezTo>
                    <a:pt x="7773" y="18023"/>
                    <a:pt x="6230" y="19894"/>
                    <a:pt x="5255" y="20660"/>
                  </a:cubicBezTo>
                  <a:cubicBezTo>
                    <a:pt x="4281" y="21425"/>
                    <a:pt x="3875" y="21085"/>
                    <a:pt x="3672" y="20319"/>
                  </a:cubicBezTo>
                  <a:cubicBezTo>
                    <a:pt x="3469" y="19554"/>
                    <a:pt x="3469" y="18364"/>
                    <a:pt x="4078" y="16578"/>
                  </a:cubicBezTo>
                  <a:cubicBezTo>
                    <a:pt x="4687" y="14792"/>
                    <a:pt x="5905" y="12411"/>
                    <a:pt x="7164" y="10710"/>
                  </a:cubicBezTo>
                  <a:cubicBezTo>
                    <a:pt x="8422" y="9009"/>
                    <a:pt x="9722" y="7989"/>
                    <a:pt x="10696" y="7308"/>
                  </a:cubicBezTo>
                  <a:cubicBezTo>
                    <a:pt x="11670" y="6628"/>
                    <a:pt x="12320" y="6288"/>
                    <a:pt x="12320" y="6798"/>
                  </a:cubicBezTo>
                  <a:cubicBezTo>
                    <a:pt x="12320" y="7308"/>
                    <a:pt x="11670" y="8669"/>
                    <a:pt x="11183" y="9690"/>
                  </a:cubicBezTo>
                  <a:cubicBezTo>
                    <a:pt x="10696" y="10710"/>
                    <a:pt x="10371" y="11390"/>
                    <a:pt x="10087" y="12156"/>
                  </a:cubicBezTo>
                  <a:cubicBezTo>
                    <a:pt x="9803" y="12921"/>
                    <a:pt x="9559" y="13771"/>
                    <a:pt x="9559" y="14537"/>
                  </a:cubicBezTo>
                  <a:cubicBezTo>
                    <a:pt x="9559" y="15302"/>
                    <a:pt x="9803" y="15982"/>
                    <a:pt x="11346" y="16408"/>
                  </a:cubicBezTo>
                  <a:cubicBezTo>
                    <a:pt x="12888" y="16833"/>
                    <a:pt x="15731" y="17003"/>
                    <a:pt x="17639" y="17003"/>
                  </a:cubicBezTo>
                  <a:cubicBezTo>
                    <a:pt x="19547" y="17003"/>
                    <a:pt x="20522" y="16833"/>
                    <a:pt x="21496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3978109" y="7784244"/>
              <a:ext cx="83630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933" y="21600"/>
                  </a:moveTo>
                  <a:cubicBezTo>
                    <a:pt x="496" y="20800"/>
                    <a:pt x="60" y="20000"/>
                    <a:pt x="6" y="19600"/>
                  </a:cubicBezTo>
                  <a:cubicBezTo>
                    <a:pt x="-49" y="19200"/>
                    <a:pt x="278" y="19200"/>
                    <a:pt x="1396" y="17600"/>
                  </a:cubicBezTo>
                  <a:cubicBezTo>
                    <a:pt x="2515" y="16000"/>
                    <a:pt x="4424" y="12800"/>
                    <a:pt x="6278" y="10400"/>
                  </a:cubicBezTo>
                  <a:cubicBezTo>
                    <a:pt x="8133" y="8000"/>
                    <a:pt x="9933" y="6400"/>
                    <a:pt x="12251" y="5600"/>
                  </a:cubicBezTo>
                  <a:cubicBezTo>
                    <a:pt x="14569" y="4800"/>
                    <a:pt x="17406" y="4800"/>
                    <a:pt x="19042" y="4000"/>
                  </a:cubicBezTo>
                  <a:cubicBezTo>
                    <a:pt x="20678" y="3200"/>
                    <a:pt x="21115" y="1600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700640" y="7664870"/>
              <a:ext cx="233796" cy="22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476" fill="norm" stroke="1" extrusionOk="0">
                  <a:moveTo>
                    <a:pt x="3393" y="1727"/>
                  </a:moveTo>
                  <a:cubicBezTo>
                    <a:pt x="1864" y="1110"/>
                    <a:pt x="334" y="493"/>
                    <a:pt x="48" y="185"/>
                  </a:cubicBezTo>
                  <a:cubicBezTo>
                    <a:pt x="-239" y="-124"/>
                    <a:pt x="717" y="-124"/>
                    <a:pt x="3966" y="802"/>
                  </a:cubicBezTo>
                  <a:cubicBezTo>
                    <a:pt x="7216" y="1727"/>
                    <a:pt x="12759" y="3579"/>
                    <a:pt x="16104" y="4916"/>
                  </a:cubicBezTo>
                  <a:cubicBezTo>
                    <a:pt x="19449" y="6253"/>
                    <a:pt x="20596" y="7076"/>
                    <a:pt x="20979" y="8413"/>
                  </a:cubicBezTo>
                  <a:cubicBezTo>
                    <a:pt x="21361" y="9750"/>
                    <a:pt x="20979" y="11602"/>
                    <a:pt x="19163" y="13350"/>
                  </a:cubicBezTo>
                  <a:cubicBezTo>
                    <a:pt x="17347" y="15099"/>
                    <a:pt x="14097" y="16745"/>
                    <a:pt x="12473" y="18082"/>
                  </a:cubicBezTo>
                  <a:cubicBezTo>
                    <a:pt x="10848" y="19419"/>
                    <a:pt x="10848" y="20447"/>
                    <a:pt x="10848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522276" y="7347798"/>
              <a:ext cx="251342" cy="30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0949" fill="norm" stroke="1" extrusionOk="0">
                  <a:moveTo>
                    <a:pt x="9640" y="2527"/>
                  </a:moveTo>
                  <a:cubicBezTo>
                    <a:pt x="9117" y="1939"/>
                    <a:pt x="8595" y="1351"/>
                    <a:pt x="7985" y="837"/>
                  </a:cubicBezTo>
                  <a:cubicBezTo>
                    <a:pt x="7376" y="323"/>
                    <a:pt x="6679" y="-118"/>
                    <a:pt x="5895" y="29"/>
                  </a:cubicBezTo>
                  <a:cubicBezTo>
                    <a:pt x="5111" y="176"/>
                    <a:pt x="4240" y="911"/>
                    <a:pt x="3108" y="2968"/>
                  </a:cubicBezTo>
                  <a:cubicBezTo>
                    <a:pt x="1976" y="5025"/>
                    <a:pt x="582" y="8404"/>
                    <a:pt x="146" y="11564"/>
                  </a:cubicBezTo>
                  <a:cubicBezTo>
                    <a:pt x="-289" y="14723"/>
                    <a:pt x="234" y="17662"/>
                    <a:pt x="1888" y="19351"/>
                  </a:cubicBezTo>
                  <a:cubicBezTo>
                    <a:pt x="3543" y="21041"/>
                    <a:pt x="6330" y="21482"/>
                    <a:pt x="9640" y="20233"/>
                  </a:cubicBezTo>
                  <a:cubicBezTo>
                    <a:pt x="12950" y="18984"/>
                    <a:pt x="16782" y="16045"/>
                    <a:pt x="18872" y="13180"/>
                  </a:cubicBezTo>
                  <a:cubicBezTo>
                    <a:pt x="20963" y="10315"/>
                    <a:pt x="21311" y="7523"/>
                    <a:pt x="19569" y="5466"/>
                  </a:cubicBezTo>
                  <a:cubicBezTo>
                    <a:pt x="17827" y="3409"/>
                    <a:pt x="13995" y="2086"/>
                    <a:pt x="10163" y="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703414" y="7339744"/>
              <a:ext cx="31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1493364" y="3867037"/>
              <a:ext cx="4038609" cy="328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81" fill="norm" stroke="1" extrusionOk="0">
                  <a:moveTo>
                    <a:pt x="0" y="21581"/>
                  </a:moveTo>
                  <a:cubicBezTo>
                    <a:pt x="0" y="21512"/>
                    <a:pt x="0" y="21442"/>
                    <a:pt x="79" y="21296"/>
                  </a:cubicBezTo>
                  <a:cubicBezTo>
                    <a:pt x="158" y="21150"/>
                    <a:pt x="317" y="20928"/>
                    <a:pt x="549" y="20643"/>
                  </a:cubicBezTo>
                  <a:cubicBezTo>
                    <a:pt x="781" y="20359"/>
                    <a:pt x="1086" y="20011"/>
                    <a:pt x="1380" y="19706"/>
                  </a:cubicBezTo>
                  <a:cubicBezTo>
                    <a:pt x="1675" y="19400"/>
                    <a:pt x="1957" y="19136"/>
                    <a:pt x="2240" y="18872"/>
                  </a:cubicBezTo>
                  <a:cubicBezTo>
                    <a:pt x="2523" y="18608"/>
                    <a:pt x="2806" y="18344"/>
                    <a:pt x="3100" y="18081"/>
                  </a:cubicBezTo>
                  <a:cubicBezTo>
                    <a:pt x="3394" y="17817"/>
                    <a:pt x="3700" y="17553"/>
                    <a:pt x="4005" y="17275"/>
                  </a:cubicBezTo>
                  <a:cubicBezTo>
                    <a:pt x="4311" y="16997"/>
                    <a:pt x="4616" y="16705"/>
                    <a:pt x="4945" y="16379"/>
                  </a:cubicBezTo>
                  <a:cubicBezTo>
                    <a:pt x="5273" y="16053"/>
                    <a:pt x="5623" y="15691"/>
                    <a:pt x="5963" y="15344"/>
                  </a:cubicBezTo>
                  <a:cubicBezTo>
                    <a:pt x="6302" y="14997"/>
                    <a:pt x="6630" y="14663"/>
                    <a:pt x="6942" y="14337"/>
                  </a:cubicBezTo>
                  <a:cubicBezTo>
                    <a:pt x="7253" y="14011"/>
                    <a:pt x="7547" y="13691"/>
                    <a:pt x="7858" y="13365"/>
                  </a:cubicBezTo>
                  <a:cubicBezTo>
                    <a:pt x="8169" y="13038"/>
                    <a:pt x="8497" y="12705"/>
                    <a:pt x="8814" y="12371"/>
                  </a:cubicBezTo>
                  <a:cubicBezTo>
                    <a:pt x="9131" y="12038"/>
                    <a:pt x="9437" y="11705"/>
                    <a:pt x="9765" y="11364"/>
                  </a:cubicBezTo>
                  <a:cubicBezTo>
                    <a:pt x="10093" y="11024"/>
                    <a:pt x="10444" y="10677"/>
                    <a:pt x="10794" y="10336"/>
                  </a:cubicBezTo>
                  <a:cubicBezTo>
                    <a:pt x="11145" y="9996"/>
                    <a:pt x="11496" y="9663"/>
                    <a:pt x="11835" y="9343"/>
                  </a:cubicBezTo>
                  <a:cubicBezTo>
                    <a:pt x="12175" y="9024"/>
                    <a:pt x="12503" y="8718"/>
                    <a:pt x="12820" y="8427"/>
                  </a:cubicBezTo>
                  <a:cubicBezTo>
                    <a:pt x="13137" y="8135"/>
                    <a:pt x="13442" y="7857"/>
                    <a:pt x="13764" y="7572"/>
                  </a:cubicBezTo>
                  <a:cubicBezTo>
                    <a:pt x="14087" y="7287"/>
                    <a:pt x="14426" y="6996"/>
                    <a:pt x="14772" y="6683"/>
                  </a:cubicBezTo>
                  <a:cubicBezTo>
                    <a:pt x="15117" y="6371"/>
                    <a:pt x="15467" y="6037"/>
                    <a:pt x="15807" y="5718"/>
                  </a:cubicBezTo>
                  <a:cubicBezTo>
                    <a:pt x="16146" y="5398"/>
                    <a:pt x="16474" y="5093"/>
                    <a:pt x="16808" y="4780"/>
                  </a:cubicBezTo>
                  <a:cubicBezTo>
                    <a:pt x="17142" y="4468"/>
                    <a:pt x="17481" y="4148"/>
                    <a:pt x="17770" y="3884"/>
                  </a:cubicBezTo>
                  <a:cubicBezTo>
                    <a:pt x="18058" y="3620"/>
                    <a:pt x="18296" y="3412"/>
                    <a:pt x="18534" y="3183"/>
                  </a:cubicBezTo>
                  <a:cubicBezTo>
                    <a:pt x="18771" y="2954"/>
                    <a:pt x="19009" y="2704"/>
                    <a:pt x="19235" y="2467"/>
                  </a:cubicBezTo>
                  <a:cubicBezTo>
                    <a:pt x="19461" y="2231"/>
                    <a:pt x="19676" y="2009"/>
                    <a:pt x="19937" y="1745"/>
                  </a:cubicBezTo>
                  <a:cubicBezTo>
                    <a:pt x="20197" y="1481"/>
                    <a:pt x="20502" y="1176"/>
                    <a:pt x="20751" y="933"/>
                  </a:cubicBezTo>
                  <a:cubicBezTo>
                    <a:pt x="21000" y="689"/>
                    <a:pt x="21193" y="509"/>
                    <a:pt x="21317" y="405"/>
                  </a:cubicBezTo>
                  <a:cubicBezTo>
                    <a:pt x="21442" y="300"/>
                    <a:pt x="21498" y="273"/>
                    <a:pt x="21538" y="210"/>
                  </a:cubicBezTo>
                  <a:cubicBezTo>
                    <a:pt x="21577" y="148"/>
                    <a:pt x="21600" y="50"/>
                    <a:pt x="21583" y="16"/>
                  </a:cubicBezTo>
                  <a:cubicBezTo>
                    <a:pt x="21566" y="-19"/>
                    <a:pt x="21509" y="9"/>
                    <a:pt x="21453" y="44"/>
                  </a:cubicBezTo>
                  <a:cubicBezTo>
                    <a:pt x="21396" y="78"/>
                    <a:pt x="21340" y="120"/>
                    <a:pt x="21294" y="169"/>
                  </a:cubicBezTo>
                  <a:cubicBezTo>
                    <a:pt x="21249" y="217"/>
                    <a:pt x="21215" y="273"/>
                    <a:pt x="21193" y="335"/>
                  </a:cubicBezTo>
                  <a:cubicBezTo>
                    <a:pt x="21170" y="398"/>
                    <a:pt x="21159" y="467"/>
                    <a:pt x="21170" y="530"/>
                  </a:cubicBezTo>
                  <a:cubicBezTo>
                    <a:pt x="21181" y="592"/>
                    <a:pt x="21215" y="648"/>
                    <a:pt x="21261" y="662"/>
                  </a:cubicBezTo>
                  <a:cubicBezTo>
                    <a:pt x="21306" y="676"/>
                    <a:pt x="21362" y="648"/>
                    <a:pt x="21408" y="606"/>
                  </a:cubicBezTo>
                  <a:cubicBezTo>
                    <a:pt x="21453" y="564"/>
                    <a:pt x="21487" y="509"/>
                    <a:pt x="21487" y="509"/>
                  </a:cubicBezTo>
                  <a:cubicBezTo>
                    <a:pt x="21487" y="509"/>
                    <a:pt x="21453" y="564"/>
                    <a:pt x="21464" y="578"/>
                  </a:cubicBezTo>
                  <a:cubicBezTo>
                    <a:pt x="21476" y="592"/>
                    <a:pt x="21532" y="564"/>
                    <a:pt x="21538" y="557"/>
                  </a:cubicBezTo>
                  <a:cubicBezTo>
                    <a:pt x="21543" y="551"/>
                    <a:pt x="21498" y="564"/>
                    <a:pt x="21453" y="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5525614" y="410759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5525614" y="4247294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567947" y="4583844"/>
              <a:ext cx="846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817"/>
                    <a:pt x="0" y="5635"/>
                    <a:pt x="0" y="9235"/>
                  </a:cubicBezTo>
                  <a:cubicBezTo>
                    <a:pt x="0" y="12835"/>
                    <a:pt x="10800" y="172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612070" y="5212494"/>
              <a:ext cx="3419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600" fill="norm" stroke="1" extrusionOk="0">
                  <a:moveTo>
                    <a:pt x="1467" y="0"/>
                  </a:moveTo>
                  <a:cubicBezTo>
                    <a:pt x="197" y="3712"/>
                    <a:pt x="-1074" y="7425"/>
                    <a:pt x="1467" y="10406"/>
                  </a:cubicBezTo>
                  <a:cubicBezTo>
                    <a:pt x="4008" y="13388"/>
                    <a:pt x="10361" y="15637"/>
                    <a:pt x="14173" y="17381"/>
                  </a:cubicBezTo>
                  <a:cubicBezTo>
                    <a:pt x="17985" y="19125"/>
                    <a:pt x="19255" y="20362"/>
                    <a:pt x="2052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618612" y="5815744"/>
              <a:ext cx="27653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20156" y="0"/>
                  </a:moveTo>
                  <a:cubicBezTo>
                    <a:pt x="13985" y="2914"/>
                    <a:pt x="7813" y="5829"/>
                    <a:pt x="3956" y="8400"/>
                  </a:cubicBezTo>
                  <a:cubicBezTo>
                    <a:pt x="99" y="10971"/>
                    <a:pt x="-1444" y="13200"/>
                    <a:pt x="1642" y="15343"/>
                  </a:cubicBezTo>
                  <a:cubicBezTo>
                    <a:pt x="4727" y="17486"/>
                    <a:pt x="12442" y="19543"/>
                    <a:pt x="2015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640443" y="6406294"/>
              <a:ext cx="1217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273"/>
                    <a:pt x="6300" y="6545"/>
                    <a:pt x="2700" y="9600"/>
                  </a:cubicBezTo>
                  <a:cubicBezTo>
                    <a:pt x="-900" y="12655"/>
                    <a:pt x="-900" y="15491"/>
                    <a:pt x="2700" y="17455"/>
                  </a:cubicBezTo>
                  <a:cubicBezTo>
                    <a:pt x="6300" y="19418"/>
                    <a:pt x="13500" y="20509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5595429" y="6895244"/>
              <a:ext cx="97498" cy="1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437" fill="norm" stroke="1" extrusionOk="0">
                  <a:moveTo>
                    <a:pt x="15877" y="5184"/>
                  </a:moveTo>
                  <a:cubicBezTo>
                    <a:pt x="16759" y="7344"/>
                    <a:pt x="17640" y="9504"/>
                    <a:pt x="16979" y="11016"/>
                  </a:cubicBezTo>
                  <a:cubicBezTo>
                    <a:pt x="16318" y="12528"/>
                    <a:pt x="14114" y="13392"/>
                    <a:pt x="13012" y="12096"/>
                  </a:cubicBezTo>
                  <a:cubicBezTo>
                    <a:pt x="11910" y="10800"/>
                    <a:pt x="11910" y="7344"/>
                    <a:pt x="10808" y="6048"/>
                  </a:cubicBezTo>
                  <a:cubicBezTo>
                    <a:pt x="9706" y="4752"/>
                    <a:pt x="7502" y="5616"/>
                    <a:pt x="5738" y="6912"/>
                  </a:cubicBezTo>
                  <a:cubicBezTo>
                    <a:pt x="3975" y="8208"/>
                    <a:pt x="2653" y="9936"/>
                    <a:pt x="1551" y="11880"/>
                  </a:cubicBezTo>
                  <a:cubicBezTo>
                    <a:pt x="449" y="13824"/>
                    <a:pt x="-433" y="15984"/>
                    <a:pt x="228" y="17496"/>
                  </a:cubicBezTo>
                  <a:cubicBezTo>
                    <a:pt x="889" y="19008"/>
                    <a:pt x="3094" y="19872"/>
                    <a:pt x="5298" y="19656"/>
                  </a:cubicBezTo>
                  <a:cubicBezTo>
                    <a:pt x="7502" y="19440"/>
                    <a:pt x="9706" y="18144"/>
                    <a:pt x="11689" y="16848"/>
                  </a:cubicBezTo>
                  <a:cubicBezTo>
                    <a:pt x="13673" y="15552"/>
                    <a:pt x="15436" y="14256"/>
                    <a:pt x="15216" y="13824"/>
                  </a:cubicBezTo>
                  <a:cubicBezTo>
                    <a:pt x="14996" y="13392"/>
                    <a:pt x="12791" y="13824"/>
                    <a:pt x="10808" y="15120"/>
                  </a:cubicBezTo>
                  <a:cubicBezTo>
                    <a:pt x="8824" y="16416"/>
                    <a:pt x="7061" y="18576"/>
                    <a:pt x="7281" y="19872"/>
                  </a:cubicBezTo>
                  <a:cubicBezTo>
                    <a:pt x="7502" y="21168"/>
                    <a:pt x="9706" y="21600"/>
                    <a:pt x="11910" y="21384"/>
                  </a:cubicBezTo>
                  <a:cubicBezTo>
                    <a:pt x="14114" y="21168"/>
                    <a:pt x="16318" y="20304"/>
                    <a:pt x="18081" y="19008"/>
                  </a:cubicBezTo>
                  <a:cubicBezTo>
                    <a:pt x="19845" y="17712"/>
                    <a:pt x="21167" y="15984"/>
                    <a:pt x="19624" y="14040"/>
                  </a:cubicBezTo>
                  <a:cubicBezTo>
                    <a:pt x="18081" y="12096"/>
                    <a:pt x="13673" y="9936"/>
                    <a:pt x="11028" y="7560"/>
                  </a:cubicBezTo>
                  <a:cubicBezTo>
                    <a:pt x="8383" y="5184"/>
                    <a:pt x="7502" y="2592"/>
                    <a:pt x="662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582264" y="3942494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800"/>
                    <a:pt x="11127" y="12000"/>
                    <a:pt x="14727" y="8400"/>
                  </a:cubicBezTo>
                  <a:cubicBezTo>
                    <a:pt x="18327" y="4800"/>
                    <a:pt x="199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299814" y="3911107"/>
              <a:ext cx="46990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10182"/>
                  </a:moveTo>
                  <a:cubicBezTo>
                    <a:pt x="3211" y="6582"/>
                    <a:pt x="6422" y="2982"/>
                    <a:pt x="9632" y="1182"/>
                  </a:cubicBezTo>
                  <a:cubicBezTo>
                    <a:pt x="12843" y="-618"/>
                    <a:pt x="16054" y="-618"/>
                    <a:pt x="18049" y="2982"/>
                  </a:cubicBezTo>
                  <a:cubicBezTo>
                    <a:pt x="20043" y="6582"/>
                    <a:pt x="20822" y="13782"/>
                    <a:pt x="21600" y="209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3201514" y="3902229"/>
              <a:ext cx="558801" cy="3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8" fill="norm" stroke="1" extrusionOk="0">
                  <a:moveTo>
                    <a:pt x="0" y="8923"/>
                  </a:moveTo>
                  <a:cubicBezTo>
                    <a:pt x="2864" y="6382"/>
                    <a:pt x="5727" y="3840"/>
                    <a:pt x="8550" y="1934"/>
                  </a:cubicBezTo>
                  <a:cubicBezTo>
                    <a:pt x="11373" y="29"/>
                    <a:pt x="14155" y="-1242"/>
                    <a:pt x="16323" y="1934"/>
                  </a:cubicBezTo>
                  <a:cubicBezTo>
                    <a:pt x="18491" y="5111"/>
                    <a:pt x="20045" y="12734"/>
                    <a:pt x="21600" y="20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808064" y="3936144"/>
              <a:ext cx="704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16" y="5400"/>
                    <a:pt x="3632" y="10800"/>
                    <a:pt x="5741" y="14400"/>
                  </a:cubicBezTo>
                  <a:cubicBezTo>
                    <a:pt x="7849" y="18000"/>
                    <a:pt x="10249" y="19800"/>
                    <a:pt x="12616" y="19800"/>
                  </a:cubicBezTo>
                  <a:cubicBezTo>
                    <a:pt x="14984" y="19800"/>
                    <a:pt x="17319" y="18000"/>
                    <a:pt x="18811" y="18000"/>
                  </a:cubicBezTo>
                  <a:cubicBezTo>
                    <a:pt x="20303" y="18000"/>
                    <a:pt x="20951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125064" y="3855334"/>
              <a:ext cx="88901" cy="27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829"/>
                  </a:moveTo>
                  <a:cubicBezTo>
                    <a:pt x="1029" y="1010"/>
                    <a:pt x="2057" y="192"/>
                    <a:pt x="3600" y="29"/>
                  </a:cubicBezTo>
                  <a:cubicBezTo>
                    <a:pt x="5143" y="-135"/>
                    <a:pt x="7200" y="356"/>
                    <a:pt x="9000" y="2401"/>
                  </a:cubicBezTo>
                  <a:cubicBezTo>
                    <a:pt x="10800" y="4447"/>
                    <a:pt x="12343" y="8047"/>
                    <a:pt x="14400" y="11483"/>
                  </a:cubicBezTo>
                  <a:cubicBezTo>
                    <a:pt x="16457" y="14920"/>
                    <a:pt x="19029" y="18192"/>
                    <a:pt x="21600" y="214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5030314" y="3944611"/>
              <a:ext cx="2070101" cy="58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133" y="12600"/>
                  </a:moveTo>
                  <a:cubicBezTo>
                    <a:pt x="66" y="12913"/>
                    <a:pt x="0" y="13226"/>
                    <a:pt x="0" y="13852"/>
                  </a:cubicBezTo>
                  <a:cubicBezTo>
                    <a:pt x="0" y="14478"/>
                    <a:pt x="66" y="15417"/>
                    <a:pt x="221" y="16552"/>
                  </a:cubicBezTo>
                  <a:cubicBezTo>
                    <a:pt x="375" y="17687"/>
                    <a:pt x="618" y="19017"/>
                    <a:pt x="773" y="19917"/>
                  </a:cubicBezTo>
                  <a:cubicBezTo>
                    <a:pt x="928" y="20817"/>
                    <a:pt x="994" y="21287"/>
                    <a:pt x="1093" y="21443"/>
                  </a:cubicBezTo>
                  <a:cubicBezTo>
                    <a:pt x="1193" y="21600"/>
                    <a:pt x="1325" y="21443"/>
                    <a:pt x="1712" y="20935"/>
                  </a:cubicBezTo>
                  <a:cubicBezTo>
                    <a:pt x="2098" y="20426"/>
                    <a:pt x="2739" y="19565"/>
                    <a:pt x="3445" y="18743"/>
                  </a:cubicBezTo>
                  <a:cubicBezTo>
                    <a:pt x="4152" y="17922"/>
                    <a:pt x="4925" y="17139"/>
                    <a:pt x="5775" y="16239"/>
                  </a:cubicBezTo>
                  <a:cubicBezTo>
                    <a:pt x="6626" y="15339"/>
                    <a:pt x="7553" y="14322"/>
                    <a:pt x="8404" y="13422"/>
                  </a:cubicBezTo>
                  <a:cubicBezTo>
                    <a:pt x="9254" y="12522"/>
                    <a:pt x="10027" y="11739"/>
                    <a:pt x="10811" y="10917"/>
                  </a:cubicBezTo>
                  <a:cubicBezTo>
                    <a:pt x="11595" y="10096"/>
                    <a:pt x="12390" y="9235"/>
                    <a:pt x="13185" y="8374"/>
                  </a:cubicBezTo>
                  <a:cubicBezTo>
                    <a:pt x="13980" y="7513"/>
                    <a:pt x="14775" y="6652"/>
                    <a:pt x="15548" y="5870"/>
                  </a:cubicBezTo>
                  <a:cubicBezTo>
                    <a:pt x="16321" y="5087"/>
                    <a:pt x="17072" y="4383"/>
                    <a:pt x="17890" y="3561"/>
                  </a:cubicBezTo>
                  <a:cubicBezTo>
                    <a:pt x="18707" y="2739"/>
                    <a:pt x="19590" y="1800"/>
                    <a:pt x="20175" y="1213"/>
                  </a:cubicBezTo>
                  <a:cubicBezTo>
                    <a:pt x="20761" y="626"/>
                    <a:pt x="21048" y="391"/>
                    <a:pt x="21258" y="235"/>
                  </a:cubicBezTo>
                  <a:cubicBezTo>
                    <a:pt x="21467" y="78"/>
                    <a:pt x="21600" y="0"/>
                    <a:pt x="21600" y="0"/>
                  </a:cubicBezTo>
                  <a:cubicBezTo>
                    <a:pt x="21600" y="0"/>
                    <a:pt x="21467" y="78"/>
                    <a:pt x="21335" y="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7014599" y="3830575"/>
              <a:ext cx="120437" cy="30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375" fill="norm" stroke="1" extrusionOk="0">
                  <a:moveTo>
                    <a:pt x="2761" y="2081"/>
                  </a:moveTo>
                  <a:cubicBezTo>
                    <a:pt x="1296" y="1181"/>
                    <a:pt x="-168" y="281"/>
                    <a:pt x="15" y="56"/>
                  </a:cubicBezTo>
                  <a:cubicBezTo>
                    <a:pt x="198" y="-169"/>
                    <a:pt x="2029" y="281"/>
                    <a:pt x="5873" y="1406"/>
                  </a:cubicBezTo>
                  <a:cubicBezTo>
                    <a:pt x="9717" y="2531"/>
                    <a:pt x="15574" y="4331"/>
                    <a:pt x="18503" y="5981"/>
                  </a:cubicBezTo>
                  <a:cubicBezTo>
                    <a:pt x="21432" y="7631"/>
                    <a:pt x="21432" y="9131"/>
                    <a:pt x="19418" y="11306"/>
                  </a:cubicBezTo>
                  <a:cubicBezTo>
                    <a:pt x="17405" y="13481"/>
                    <a:pt x="13378" y="16331"/>
                    <a:pt x="10998" y="18131"/>
                  </a:cubicBezTo>
                  <a:cubicBezTo>
                    <a:pt x="8618" y="19931"/>
                    <a:pt x="7886" y="20681"/>
                    <a:pt x="8435" y="21056"/>
                  </a:cubicBezTo>
                  <a:cubicBezTo>
                    <a:pt x="8985" y="21431"/>
                    <a:pt x="10815" y="21431"/>
                    <a:pt x="12646" y="21281"/>
                  </a:cubicBezTo>
                  <a:cubicBezTo>
                    <a:pt x="14476" y="21131"/>
                    <a:pt x="16307" y="20831"/>
                    <a:pt x="18137" y="20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557614" y="3618644"/>
              <a:ext cx="508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753"/>
                    <a:pt x="3600" y="5506"/>
                    <a:pt x="7200" y="9106"/>
                  </a:cubicBezTo>
                  <a:cubicBezTo>
                    <a:pt x="10800" y="12706"/>
                    <a:pt x="16200" y="171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536964" y="3523394"/>
              <a:ext cx="2302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149" y="21600"/>
                  </a:moveTo>
                  <a:cubicBezTo>
                    <a:pt x="-48" y="18813"/>
                    <a:pt x="-244" y="16026"/>
                    <a:pt x="934" y="13123"/>
                  </a:cubicBezTo>
                  <a:cubicBezTo>
                    <a:pt x="2112" y="10219"/>
                    <a:pt x="4665" y="7200"/>
                    <a:pt x="8298" y="4994"/>
                  </a:cubicBezTo>
                  <a:cubicBezTo>
                    <a:pt x="11931" y="2787"/>
                    <a:pt x="16643" y="1394"/>
                    <a:pt x="213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576664" y="3790094"/>
              <a:ext cx="158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748114" y="3866294"/>
              <a:ext cx="146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35" y="6000"/>
                    <a:pt x="11270" y="12000"/>
                    <a:pt x="14870" y="15600"/>
                  </a:cubicBezTo>
                  <a:cubicBezTo>
                    <a:pt x="18470" y="19200"/>
                    <a:pt x="2003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7856064" y="3898044"/>
              <a:ext cx="571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10000" y="1042"/>
                  </a:cubicBezTo>
                  <a:cubicBezTo>
                    <a:pt x="6400" y="2084"/>
                    <a:pt x="3200" y="4168"/>
                    <a:pt x="1600" y="7768"/>
                  </a:cubicBezTo>
                  <a:cubicBezTo>
                    <a:pt x="0" y="11368"/>
                    <a:pt x="0" y="164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8301700" y="3316310"/>
              <a:ext cx="316365" cy="415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24" fill="norm" stroke="1" extrusionOk="0">
                  <a:moveTo>
                    <a:pt x="9793" y="4128"/>
                  </a:moveTo>
                  <a:cubicBezTo>
                    <a:pt x="9936" y="3582"/>
                    <a:pt x="10079" y="3037"/>
                    <a:pt x="9865" y="2328"/>
                  </a:cubicBezTo>
                  <a:cubicBezTo>
                    <a:pt x="9650" y="1618"/>
                    <a:pt x="9078" y="746"/>
                    <a:pt x="8220" y="309"/>
                  </a:cubicBezTo>
                  <a:cubicBezTo>
                    <a:pt x="7361" y="-127"/>
                    <a:pt x="6217" y="-127"/>
                    <a:pt x="5216" y="473"/>
                  </a:cubicBezTo>
                  <a:cubicBezTo>
                    <a:pt x="4214" y="1073"/>
                    <a:pt x="3356" y="2273"/>
                    <a:pt x="2855" y="4509"/>
                  </a:cubicBezTo>
                  <a:cubicBezTo>
                    <a:pt x="2355" y="6746"/>
                    <a:pt x="2212" y="10018"/>
                    <a:pt x="2569" y="12528"/>
                  </a:cubicBezTo>
                  <a:cubicBezTo>
                    <a:pt x="2927" y="15037"/>
                    <a:pt x="3785" y="16782"/>
                    <a:pt x="4429" y="18037"/>
                  </a:cubicBezTo>
                  <a:cubicBezTo>
                    <a:pt x="5073" y="19291"/>
                    <a:pt x="5502" y="20055"/>
                    <a:pt x="5430" y="20600"/>
                  </a:cubicBezTo>
                  <a:cubicBezTo>
                    <a:pt x="5359" y="21146"/>
                    <a:pt x="4787" y="21473"/>
                    <a:pt x="4214" y="21418"/>
                  </a:cubicBezTo>
                  <a:cubicBezTo>
                    <a:pt x="3642" y="21364"/>
                    <a:pt x="3070" y="20928"/>
                    <a:pt x="2426" y="20382"/>
                  </a:cubicBezTo>
                  <a:cubicBezTo>
                    <a:pt x="1783" y="19837"/>
                    <a:pt x="1067" y="19182"/>
                    <a:pt x="567" y="18528"/>
                  </a:cubicBezTo>
                  <a:cubicBezTo>
                    <a:pt x="66" y="17873"/>
                    <a:pt x="-220" y="17218"/>
                    <a:pt x="209" y="16782"/>
                  </a:cubicBezTo>
                  <a:cubicBezTo>
                    <a:pt x="638" y="16346"/>
                    <a:pt x="1783" y="16128"/>
                    <a:pt x="3142" y="15691"/>
                  </a:cubicBezTo>
                  <a:cubicBezTo>
                    <a:pt x="4501" y="15255"/>
                    <a:pt x="6074" y="14600"/>
                    <a:pt x="7361" y="14000"/>
                  </a:cubicBezTo>
                  <a:cubicBezTo>
                    <a:pt x="8649" y="13400"/>
                    <a:pt x="9650" y="12855"/>
                    <a:pt x="9793" y="12691"/>
                  </a:cubicBezTo>
                  <a:cubicBezTo>
                    <a:pt x="9936" y="12528"/>
                    <a:pt x="9221" y="12746"/>
                    <a:pt x="8577" y="13346"/>
                  </a:cubicBezTo>
                  <a:cubicBezTo>
                    <a:pt x="7934" y="13946"/>
                    <a:pt x="7361" y="14928"/>
                    <a:pt x="7075" y="15691"/>
                  </a:cubicBezTo>
                  <a:cubicBezTo>
                    <a:pt x="6789" y="16455"/>
                    <a:pt x="6789" y="17000"/>
                    <a:pt x="7004" y="17491"/>
                  </a:cubicBezTo>
                  <a:cubicBezTo>
                    <a:pt x="7218" y="17982"/>
                    <a:pt x="7648" y="18418"/>
                    <a:pt x="8220" y="18691"/>
                  </a:cubicBezTo>
                  <a:cubicBezTo>
                    <a:pt x="8792" y="18964"/>
                    <a:pt x="9507" y="19073"/>
                    <a:pt x="10222" y="19018"/>
                  </a:cubicBezTo>
                  <a:cubicBezTo>
                    <a:pt x="10938" y="18964"/>
                    <a:pt x="11653" y="18746"/>
                    <a:pt x="12154" y="18364"/>
                  </a:cubicBezTo>
                  <a:cubicBezTo>
                    <a:pt x="12654" y="17982"/>
                    <a:pt x="12940" y="17437"/>
                    <a:pt x="13155" y="16891"/>
                  </a:cubicBezTo>
                  <a:cubicBezTo>
                    <a:pt x="13369" y="16346"/>
                    <a:pt x="13512" y="15800"/>
                    <a:pt x="13226" y="15037"/>
                  </a:cubicBezTo>
                  <a:cubicBezTo>
                    <a:pt x="12940" y="14273"/>
                    <a:pt x="12225" y="13291"/>
                    <a:pt x="12225" y="12800"/>
                  </a:cubicBezTo>
                  <a:cubicBezTo>
                    <a:pt x="12225" y="12309"/>
                    <a:pt x="12940" y="12309"/>
                    <a:pt x="14085" y="12582"/>
                  </a:cubicBezTo>
                  <a:cubicBezTo>
                    <a:pt x="15229" y="12855"/>
                    <a:pt x="16803" y="13400"/>
                    <a:pt x="17804" y="14055"/>
                  </a:cubicBezTo>
                  <a:cubicBezTo>
                    <a:pt x="18805" y="14709"/>
                    <a:pt x="19234" y="15473"/>
                    <a:pt x="19306" y="16128"/>
                  </a:cubicBezTo>
                  <a:cubicBezTo>
                    <a:pt x="19377" y="16782"/>
                    <a:pt x="19091" y="17328"/>
                    <a:pt x="18805" y="17328"/>
                  </a:cubicBezTo>
                  <a:cubicBezTo>
                    <a:pt x="18519" y="17328"/>
                    <a:pt x="18233" y="16782"/>
                    <a:pt x="18662" y="15528"/>
                  </a:cubicBezTo>
                  <a:cubicBezTo>
                    <a:pt x="19091" y="14273"/>
                    <a:pt x="20236" y="12309"/>
                    <a:pt x="21380" y="10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8910164" y="3307494"/>
              <a:ext cx="139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0"/>
                    <a:pt x="3927" y="0"/>
                    <a:pt x="7527" y="3600"/>
                  </a:cubicBezTo>
                  <a:cubicBezTo>
                    <a:pt x="11127" y="7200"/>
                    <a:pt x="1636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9009965" y="3313844"/>
              <a:ext cx="84350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48" fill="norm" stroke="1" extrusionOk="0">
                  <a:moveTo>
                    <a:pt x="20994" y="0"/>
                  </a:moveTo>
                  <a:cubicBezTo>
                    <a:pt x="16253" y="2463"/>
                    <a:pt x="11511" y="4926"/>
                    <a:pt x="8087" y="8147"/>
                  </a:cubicBezTo>
                  <a:cubicBezTo>
                    <a:pt x="4662" y="11368"/>
                    <a:pt x="2555" y="15347"/>
                    <a:pt x="1238" y="17811"/>
                  </a:cubicBezTo>
                  <a:cubicBezTo>
                    <a:pt x="-79" y="20274"/>
                    <a:pt x="-606" y="21221"/>
                    <a:pt x="974" y="21411"/>
                  </a:cubicBezTo>
                  <a:cubicBezTo>
                    <a:pt x="2555" y="21600"/>
                    <a:pt x="6243" y="21032"/>
                    <a:pt x="9931" y="20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9183214" y="3351944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9195914" y="3453544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9227664" y="3478944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9500169" y="3201887"/>
              <a:ext cx="169069" cy="286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185" fill="norm" stroke="1" extrusionOk="0">
                  <a:moveTo>
                    <a:pt x="4869" y="2644"/>
                  </a:moveTo>
                  <a:cubicBezTo>
                    <a:pt x="3535" y="2801"/>
                    <a:pt x="2202" y="2957"/>
                    <a:pt x="1269" y="3505"/>
                  </a:cubicBezTo>
                  <a:cubicBezTo>
                    <a:pt x="335" y="4053"/>
                    <a:pt x="-198" y="4992"/>
                    <a:pt x="69" y="7184"/>
                  </a:cubicBezTo>
                  <a:cubicBezTo>
                    <a:pt x="335" y="9375"/>
                    <a:pt x="1402" y="12818"/>
                    <a:pt x="3135" y="15401"/>
                  </a:cubicBezTo>
                  <a:cubicBezTo>
                    <a:pt x="4869" y="17984"/>
                    <a:pt x="7269" y="19705"/>
                    <a:pt x="9269" y="20566"/>
                  </a:cubicBezTo>
                  <a:cubicBezTo>
                    <a:pt x="11269" y="21427"/>
                    <a:pt x="12869" y="21427"/>
                    <a:pt x="14735" y="20331"/>
                  </a:cubicBezTo>
                  <a:cubicBezTo>
                    <a:pt x="16602" y="19236"/>
                    <a:pt x="18735" y="17044"/>
                    <a:pt x="19935" y="13992"/>
                  </a:cubicBezTo>
                  <a:cubicBezTo>
                    <a:pt x="21135" y="10940"/>
                    <a:pt x="21402" y="7027"/>
                    <a:pt x="21269" y="4679"/>
                  </a:cubicBezTo>
                  <a:cubicBezTo>
                    <a:pt x="21135" y="2331"/>
                    <a:pt x="20602" y="1549"/>
                    <a:pt x="19802" y="923"/>
                  </a:cubicBezTo>
                  <a:cubicBezTo>
                    <a:pt x="19002" y="297"/>
                    <a:pt x="17935" y="-173"/>
                    <a:pt x="17402" y="62"/>
                  </a:cubicBezTo>
                  <a:cubicBezTo>
                    <a:pt x="16869" y="297"/>
                    <a:pt x="16869" y="1236"/>
                    <a:pt x="16869" y="2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9703914" y="3316931"/>
              <a:ext cx="82551" cy="13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0988"/>
                  </a:moveTo>
                  <a:cubicBezTo>
                    <a:pt x="0" y="12730"/>
                    <a:pt x="0" y="14472"/>
                    <a:pt x="0" y="16214"/>
                  </a:cubicBezTo>
                  <a:cubicBezTo>
                    <a:pt x="0" y="17956"/>
                    <a:pt x="0" y="19698"/>
                    <a:pt x="277" y="19524"/>
                  </a:cubicBezTo>
                  <a:cubicBezTo>
                    <a:pt x="554" y="19350"/>
                    <a:pt x="1108" y="17259"/>
                    <a:pt x="2215" y="14124"/>
                  </a:cubicBezTo>
                  <a:cubicBezTo>
                    <a:pt x="3323" y="10988"/>
                    <a:pt x="4985" y="6808"/>
                    <a:pt x="6646" y="4021"/>
                  </a:cubicBezTo>
                  <a:cubicBezTo>
                    <a:pt x="8308" y="1234"/>
                    <a:pt x="9969" y="-160"/>
                    <a:pt x="11354" y="14"/>
                  </a:cubicBezTo>
                  <a:cubicBezTo>
                    <a:pt x="12738" y="188"/>
                    <a:pt x="13846" y="1930"/>
                    <a:pt x="15508" y="5763"/>
                  </a:cubicBezTo>
                  <a:cubicBezTo>
                    <a:pt x="17169" y="9595"/>
                    <a:pt x="19385" y="15517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9821571" y="3205894"/>
              <a:ext cx="22044" cy="16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369" fill="norm" stroke="1" extrusionOk="0">
                  <a:moveTo>
                    <a:pt x="2777" y="17820"/>
                  </a:moveTo>
                  <a:cubicBezTo>
                    <a:pt x="814" y="19440"/>
                    <a:pt x="-1150" y="21060"/>
                    <a:pt x="814" y="21330"/>
                  </a:cubicBezTo>
                  <a:cubicBezTo>
                    <a:pt x="2777" y="21600"/>
                    <a:pt x="8668" y="20520"/>
                    <a:pt x="12595" y="16740"/>
                  </a:cubicBezTo>
                  <a:cubicBezTo>
                    <a:pt x="16523" y="12960"/>
                    <a:pt x="18486" y="6480"/>
                    <a:pt x="2045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9868507" y="3073552"/>
              <a:ext cx="95758" cy="303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529" fill="norm" stroke="1" extrusionOk="0">
                  <a:moveTo>
                    <a:pt x="21243" y="2179"/>
                  </a:moveTo>
                  <a:cubicBezTo>
                    <a:pt x="19365" y="1429"/>
                    <a:pt x="17486" y="679"/>
                    <a:pt x="14669" y="304"/>
                  </a:cubicBezTo>
                  <a:cubicBezTo>
                    <a:pt x="11852" y="-71"/>
                    <a:pt x="8095" y="-71"/>
                    <a:pt x="5278" y="154"/>
                  </a:cubicBezTo>
                  <a:cubicBezTo>
                    <a:pt x="2460" y="379"/>
                    <a:pt x="582" y="829"/>
                    <a:pt x="113" y="2179"/>
                  </a:cubicBezTo>
                  <a:cubicBezTo>
                    <a:pt x="-357" y="3529"/>
                    <a:pt x="582" y="5779"/>
                    <a:pt x="4104" y="9154"/>
                  </a:cubicBezTo>
                  <a:cubicBezTo>
                    <a:pt x="7626" y="12529"/>
                    <a:pt x="13730" y="17029"/>
                    <a:pt x="19834" y="21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9877066" y="3231294"/>
              <a:ext cx="11894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969" y="21600"/>
                  </a:moveTo>
                  <a:cubicBezTo>
                    <a:pt x="832" y="20000"/>
                    <a:pt x="-305" y="18400"/>
                    <a:pt x="74" y="16000"/>
                  </a:cubicBezTo>
                  <a:cubicBezTo>
                    <a:pt x="453" y="13600"/>
                    <a:pt x="2348" y="10400"/>
                    <a:pt x="6137" y="7600"/>
                  </a:cubicBezTo>
                  <a:cubicBezTo>
                    <a:pt x="9927" y="4800"/>
                    <a:pt x="15611" y="2400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10026681" y="3091594"/>
              <a:ext cx="109034" cy="2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404" fill="norm" stroke="1" extrusionOk="0">
                  <a:moveTo>
                    <a:pt x="20993" y="0"/>
                  </a:moveTo>
                  <a:cubicBezTo>
                    <a:pt x="16510" y="158"/>
                    <a:pt x="12027" y="315"/>
                    <a:pt x="8563" y="1261"/>
                  </a:cubicBezTo>
                  <a:cubicBezTo>
                    <a:pt x="5099" y="2207"/>
                    <a:pt x="2653" y="3942"/>
                    <a:pt x="1227" y="6464"/>
                  </a:cubicBezTo>
                  <a:cubicBezTo>
                    <a:pt x="-199" y="8987"/>
                    <a:pt x="-607" y="12298"/>
                    <a:pt x="1227" y="14978"/>
                  </a:cubicBezTo>
                  <a:cubicBezTo>
                    <a:pt x="3061" y="17658"/>
                    <a:pt x="7136" y="19708"/>
                    <a:pt x="10804" y="20654"/>
                  </a:cubicBezTo>
                  <a:cubicBezTo>
                    <a:pt x="14472" y="21600"/>
                    <a:pt x="17733" y="21442"/>
                    <a:pt x="20993" y="21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10131456" y="3139493"/>
              <a:ext cx="135858" cy="15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0438" fill="norm" stroke="1" extrusionOk="0">
                  <a:moveTo>
                    <a:pt x="12441" y="8171"/>
                  </a:moveTo>
                  <a:cubicBezTo>
                    <a:pt x="10477" y="8171"/>
                    <a:pt x="8513" y="8171"/>
                    <a:pt x="6386" y="9179"/>
                  </a:cubicBezTo>
                  <a:cubicBezTo>
                    <a:pt x="4259" y="10187"/>
                    <a:pt x="1968" y="12203"/>
                    <a:pt x="822" y="14075"/>
                  </a:cubicBezTo>
                  <a:cubicBezTo>
                    <a:pt x="-323" y="15947"/>
                    <a:pt x="-323" y="17675"/>
                    <a:pt x="1150" y="18971"/>
                  </a:cubicBezTo>
                  <a:cubicBezTo>
                    <a:pt x="2622" y="20267"/>
                    <a:pt x="5568" y="21131"/>
                    <a:pt x="9168" y="19691"/>
                  </a:cubicBezTo>
                  <a:cubicBezTo>
                    <a:pt x="12768" y="18251"/>
                    <a:pt x="17022" y="14507"/>
                    <a:pt x="19150" y="11051"/>
                  </a:cubicBezTo>
                  <a:cubicBezTo>
                    <a:pt x="21277" y="7595"/>
                    <a:pt x="21277" y="4427"/>
                    <a:pt x="20622" y="2411"/>
                  </a:cubicBezTo>
                  <a:cubicBezTo>
                    <a:pt x="19968" y="395"/>
                    <a:pt x="18659" y="-469"/>
                    <a:pt x="17022" y="251"/>
                  </a:cubicBezTo>
                  <a:cubicBezTo>
                    <a:pt x="15386" y="971"/>
                    <a:pt x="13422" y="3275"/>
                    <a:pt x="11459" y="5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0300814" y="3301144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400"/>
                    <a:pt x="14400" y="10800"/>
                    <a:pt x="10800" y="14400"/>
                  </a:cubicBezTo>
                  <a:cubicBezTo>
                    <a:pt x="7200" y="18000"/>
                    <a:pt x="36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0427814" y="3167794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0523064" y="2996344"/>
              <a:ext cx="13267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0" y="0"/>
                  </a:moveTo>
                  <a:cubicBezTo>
                    <a:pt x="4387" y="1143"/>
                    <a:pt x="8775" y="2286"/>
                    <a:pt x="12825" y="4514"/>
                  </a:cubicBezTo>
                  <a:cubicBezTo>
                    <a:pt x="16875" y="6743"/>
                    <a:pt x="20588" y="10057"/>
                    <a:pt x="21094" y="13086"/>
                  </a:cubicBezTo>
                  <a:cubicBezTo>
                    <a:pt x="21600" y="16114"/>
                    <a:pt x="18900" y="18857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446019" y="7070606"/>
              <a:ext cx="131028" cy="114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0922" fill="norm" stroke="1" extrusionOk="0">
                  <a:moveTo>
                    <a:pt x="7669" y="7387"/>
                  </a:moveTo>
                  <a:cubicBezTo>
                    <a:pt x="5954" y="7002"/>
                    <a:pt x="4240" y="6616"/>
                    <a:pt x="2869" y="7773"/>
                  </a:cubicBezTo>
                  <a:cubicBezTo>
                    <a:pt x="1497" y="8930"/>
                    <a:pt x="469" y="11630"/>
                    <a:pt x="126" y="14137"/>
                  </a:cubicBezTo>
                  <a:cubicBezTo>
                    <a:pt x="-217" y="16644"/>
                    <a:pt x="126" y="18959"/>
                    <a:pt x="1326" y="20116"/>
                  </a:cubicBezTo>
                  <a:cubicBezTo>
                    <a:pt x="2526" y="21273"/>
                    <a:pt x="4583" y="21273"/>
                    <a:pt x="6983" y="19537"/>
                  </a:cubicBezTo>
                  <a:cubicBezTo>
                    <a:pt x="9383" y="17802"/>
                    <a:pt x="12126" y="14330"/>
                    <a:pt x="13497" y="11630"/>
                  </a:cubicBezTo>
                  <a:cubicBezTo>
                    <a:pt x="14869" y="8930"/>
                    <a:pt x="14869" y="7002"/>
                    <a:pt x="13326" y="4880"/>
                  </a:cubicBezTo>
                  <a:cubicBezTo>
                    <a:pt x="11783" y="2759"/>
                    <a:pt x="8697" y="444"/>
                    <a:pt x="6469" y="59"/>
                  </a:cubicBezTo>
                  <a:cubicBezTo>
                    <a:pt x="4240" y="-327"/>
                    <a:pt x="2869" y="1216"/>
                    <a:pt x="2183" y="3916"/>
                  </a:cubicBezTo>
                  <a:cubicBezTo>
                    <a:pt x="1497" y="6616"/>
                    <a:pt x="1497" y="10473"/>
                    <a:pt x="2354" y="12594"/>
                  </a:cubicBezTo>
                  <a:cubicBezTo>
                    <a:pt x="3212" y="14716"/>
                    <a:pt x="4926" y="15102"/>
                    <a:pt x="6640" y="15102"/>
                  </a:cubicBezTo>
                  <a:cubicBezTo>
                    <a:pt x="8354" y="15102"/>
                    <a:pt x="10069" y="14716"/>
                    <a:pt x="11612" y="13944"/>
                  </a:cubicBezTo>
                  <a:cubicBezTo>
                    <a:pt x="13154" y="13173"/>
                    <a:pt x="14526" y="12016"/>
                    <a:pt x="14354" y="10666"/>
                  </a:cubicBezTo>
                  <a:cubicBezTo>
                    <a:pt x="14183" y="9316"/>
                    <a:pt x="12469" y="7773"/>
                    <a:pt x="10926" y="7966"/>
                  </a:cubicBezTo>
                  <a:cubicBezTo>
                    <a:pt x="9383" y="8159"/>
                    <a:pt x="8012" y="10087"/>
                    <a:pt x="8183" y="11244"/>
                  </a:cubicBezTo>
                  <a:cubicBezTo>
                    <a:pt x="8354" y="12402"/>
                    <a:pt x="10069" y="12787"/>
                    <a:pt x="11954" y="12787"/>
                  </a:cubicBezTo>
                  <a:cubicBezTo>
                    <a:pt x="13840" y="12787"/>
                    <a:pt x="15897" y="12402"/>
                    <a:pt x="17783" y="11823"/>
                  </a:cubicBezTo>
                  <a:cubicBezTo>
                    <a:pt x="19669" y="11244"/>
                    <a:pt x="21383" y="10473"/>
                    <a:pt x="21212" y="10087"/>
                  </a:cubicBezTo>
                  <a:cubicBezTo>
                    <a:pt x="21040" y="9702"/>
                    <a:pt x="18983" y="9702"/>
                    <a:pt x="16754" y="10280"/>
                  </a:cubicBezTo>
                  <a:cubicBezTo>
                    <a:pt x="14526" y="10859"/>
                    <a:pt x="12126" y="12016"/>
                    <a:pt x="12126" y="12980"/>
                  </a:cubicBezTo>
                  <a:cubicBezTo>
                    <a:pt x="12126" y="13944"/>
                    <a:pt x="14526" y="14716"/>
                    <a:pt x="16926" y="15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493364" y="7040500"/>
              <a:ext cx="453054" cy="122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862" fill="norm" stroke="1" extrusionOk="0">
                  <a:moveTo>
                    <a:pt x="0" y="16335"/>
                  </a:moveTo>
                  <a:cubicBezTo>
                    <a:pt x="2713" y="15975"/>
                    <a:pt x="5425" y="15615"/>
                    <a:pt x="8188" y="15075"/>
                  </a:cubicBezTo>
                  <a:cubicBezTo>
                    <a:pt x="10951" y="14535"/>
                    <a:pt x="13764" y="13815"/>
                    <a:pt x="15723" y="13095"/>
                  </a:cubicBezTo>
                  <a:cubicBezTo>
                    <a:pt x="17682" y="12375"/>
                    <a:pt x="18787" y="11655"/>
                    <a:pt x="19591" y="11115"/>
                  </a:cubicBezTo>
                  <a:cubicBezTo>
                    <a:pt x="20394" y="10575"/>
                    <a:pt x="20897" y="10215"/>
                    <a:pt x="21198" y="10935"/>
                  </a:cubicBezTo>
                  <a:cubicBezTo>
                    <a:pt x="21500" y="11655"/>
                    <a:pt x="21600" y="13455"/>
                    <a:pt x="21399" y="13995"/>
                  </a:cubicBezTo>
                  <a:cubicBezTo>
                    <a:pt x="21198" y="14535"/>
                    <a:pt x="20696" y="13815"/>
                    <a:pt x="20193" y="13095"/>
                  </a:cubicBezTo>
                  <a:cubicBezTo>
                    <a:pt x="19691" y="12375"/>
                    <a:pt x="19189" y="11655"/>
                    <a:pt x="18737" y="11835"/>
                  </a:cubicBezTo>
                  <a:cubicBezTo>
                    <a:pt x="18285" y="12015"/>
                    <a:pt x="17883" y="13095"/>
                    <a:pt x="17632" y="14535"/>
                  </a:cubicBezTo>
                  <a:cubicBezTo>
                    <a:pt x="17380" y="15975"/>
                    <a:pt x="17280" y="17775"/>
                    <a:pt x="17531" y="19035"/>
                  </a:cubicBezTo>
                  <a:cubicBezTo>
                    <a:pt x="17782" y="20295"/>
                    <a:pt x="18385" y="21015"/>
                    <a:pt x="18887" y="20835"/>
                  </a:cubicBezTo>
                  <a:cubicBezTo>
                    <a:pt x="19390" y="20655"/>
                    <a:pt x="19792" y="19575"/>
                    <a:pt x="20093" y="18135"/>
                  </a:cubicBezTo>
                  <a:cubicBezTo>
                    <a:pt x="20394" y="16695"/>
                    <a:pt x="20595" y="14895"/>
                    <a:pt x="20646" y="13095"/>
                  </a:cubicBezTo>
                  <a:cubicBezTo>
                    <a:pt x="20696" y="11295"/>
                    <a:pt x="20595" y="9495"/>
                    <a:pt x="20344" y="8055"/>
                  </a:cubicBezTo>
                  <a:cubicBezTo>
                    <a:pt x="20093" y="6615"/>
                    <a:pt x="19691" y="5535"/>
                    <a:pt x="19239" y="5175"/>
                  </a:cubicBezTo>
                  <a:cubicBezTo>
                    <a:pt x="18787" y="4815"/>
                    <a:pt x="18285" y="5175"/>
                    <a:pt x="17933" y="6255"/>
                  </a:cubicBezTo>
                  <a:cubicBezTo>
                    <a:pt x="17581" y="7335"/>
                    <a:pt x="17380" y="9135"/>
                    <a:pt x="17280" y="10935"/>
                  </a:cubicBezTo>
                  <a:cubicBezTo>
                    <a:pt x="17180" y="12735"/>
                    <a:pt x="17180" y="14535"/>
                    <a:pt x="17431" y="15435"/>
                  </a:cubicBezTo>
                  <a:cubicBezTo>
                    <a:pt x="17682" y="16335"/>
                    <a:pt x="18184" y="16335"/>
                    <a:pt x="18636" y="15615"/>
                  </a:cubicBezTo>
                  <a:cubicBezTo>
                    <a:pt x="19088" y="14895"/>
                    <a:pt x="19490" y="13455"/>
                    <a:pt x="19741" y="11835"/>
                  </a:cubicBezTo>
                  <a:cubicBezTo>
                    <a:pt x="19993" y="10215"/>
                    <a:pt x="20093" y="8415"/>
                    <a:pt x="19993" y="6435"/>
                  </a:cubicBezTo>
                  <a:cubicBezTo>
                    <a:pt x="19892" y="4455"/>
                    <a:pt x="19591" y="2295"/>
                    <a:pt x="19189" y="1035"/>
                  </a:cubicBezTo>
                  <a:cubicBezTo>
                    <a:pt x="18787" y="-225"/>
                    <a:pt x="18285" y="-585"/>
                    <a:pt x="17833" y="1395"/>
                  </a:cubicBezTo>
                  <a:cubicBezTo>
                    <a:pt x="17380" y="3375"/>
                    <a:pt x="16979" y="7695"/>
                    <a:pt x="17029" y="11115"/>
                  </a:cubicBezTo>
                  <a:cubicBezTo>
                    <a:pt x="17079" y="14535"/>
                    <a:pt x="17581" y="17055"/>
                    <a:pt x="18084" y="195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927281" y="7384194"/>
              <a:ext cx="65404" cy="15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022" fill="norm" stroke="1" extrusionOk="0">
                  <a:moveTo>
                    <a:pt x="19575" y="1705"/>
                  </a:moveTo>
                  <a:cubicBezTo>
                    <a:pt x="16200" y="1421"/>
                    <a:pt x="12825" y="1137"/>
                    <a:pt x="9788" y="1563"/>
                  </a:cubicBezTo>
                  <a:cubicBezTo>
                    <a:pt x="6750" y="1989"/>
                    <a:pt x="4050" y="3126"/>
                    <a:pt x="2362" y="5542"/>
                  </a:cubicBezTo>
                  <a:cubicBezTo>
                    <a:pt x="675" y="7958"/>
                    <a:pt x="0" y="11653"/>
                    <a:pt x="0" y="14353"/>
                  </a:cubicBezTo>
                  <a:cubicBezTo>
                    <a:pt x="0" y="17053"/>
                    <a:pt x="675" y="18758"/>
                    <a:pt x="2700" y="19895"/>
                  </a:cubicBezTo>
                  <a:cubicBezTo>
                    <a:pt x="4725" y="21032"/>
                    <a:pt x="8100" y="21600"/>
                    <a:pt x="11812" y="20179"/>
                  </a:cubicBezTo>
                  <a:cubicBezTo>
                    <a:pt x="15525" y="18758"/>
                    <a:pt x="19575" y="15347"/>
                    <a:pt x="20588" y="11653"/>
                  </a:cubicBezTo>
                  <a:cubicBezTo>
                    <a:pt x="21600" y="7958"/>
                    <a:pt x="19575" y="3979"/>
                    <a:pt x="1755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2077564" y="7447694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2148140" y="7379961"/>
              <a:ext cx="69125" cy="9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63" fill="norm" stroke="1" extrusionOk="0">
                  <a:moveTo>
                    <a:pt x="21375" y="9191"/>
                  </a:moveTo>
                  <a:cubicBezTo>
                    <a:pt x="18757" y="7813"/>
                    <a:pt x="16139" y="6434"/>
                    <a:pt x="13193" y="5515"/>
                  </a:cubicBezTo>
                  <a:cubicBezTo>
                    <a:pt x="10248" y="4596"/>
                    <a:pt x="6975" y="4136"/>
                    <a:pt x="4684" y="5055"/>
                  </a:cubicBezTo>
                  <a:cubicBezTo>
                    <a:pt x="2393" y="5974"/>
                    <a:pt x="1084" y="8272"/>
                    <a:pt x="430" y="10570"/>
                  </a:cubicBezTo>
                  <a:cubicBezTo>
                    <a:pt x="-225" y="12868"/>
                    <a:pt x="-225" y="15166"/>
                    <a:pt x="1084" y="17004"/>
                  </a:cubicBezTo>
                  <a:cubicBezTo>
                    <a:pt x="2393" y="18843"/>
                    <a:pt x="5011" y="20221"/>
                    <a:pt x="7957" y="20911"/>
                  </a:cubicBezTo>
                  <a:cubicBezTo>
                    <a:pt x="10902" y="21600"/>
                    <a:pt x="14175" y="21600"/>
                    <a:pt x="16466" y="20221"/>
                  </a:cubicBezTo>
                  <a:cubicBezTo>
                    <a:pt x="18757" y="18843"/>
                    <a:pt x="20066" y="16085"/>
                    <a:pt x="20393" y="13098"/>
                  </a:cubicBezTo>
                  <a:cubicBezTo>
                    <a:pt x="20720" y="10111"/>
                    <a:pt x="20066" y="6894"/>
                    <a:pt x="17775" y="4366"/>
                  </a:cubicBezTo>
                  <a:cubicBezTo>
                    <a:pt x="15484" y="1838"/>
                    <a:pt x="11557" y="0"/>
                    <a:pt x="11230" y="0"/>
                  </a:cubicBezTo>
                  <a:cubicBezTo>
                    <a:pt x="10902" y="0"/>
                    <a:pt x="14175" y="1838"/>
                    <a:pt x="17448" y="36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2287539" y="7349180"/>
              <a:ext cx="67733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493" fill="norm" stroke="1" extrusionOk="0">
                  <a:moveTo>
                    <a:pt x="7723" y="2476"/>
                  </a:moveTo>
                  <a:cubicBezTo>
                    <a:pt x="7068" y="1302"/>
                    <a:pt x="6413" y="128"/>
                    <a:pt x="5104" y="10"/>
                  </a:cubicBezTo>
                  <a:cubicBezTo>
                    <a:pt x="3795" y="-107"/>
                    <a:pt x="1832" y="832"/>
                    <a:pt x="850" y="2006"/>
                  </a:cubicBezTo>
                  <a:cubicBezTo>
                    <a:pt x="-132" y="3180"/>
                    <a:pt x="-132" y="4589"/>
                    <a:pt x="195" y="5880"/>
                  </a:cubicBezTo>
                  <a:cubicBezTo>
                    <a:pt x="523" y="7171"/>
                    <a:pt x="1177" y="8345"/>
                    <a:pt x="3468" y="9050"/>
                  </a:cubicBezTo>
                  <a:cubicBezTo>
                    <a:pt x="5759" y="9754"/>
                    <a:pt x="9686" y="9989"/>
                    <a:pt x="13286" y="9754"/>
                  </a:cubicBezTo>
                  <a:cubicBezTo>
                    <a:pt x="16886" y="9519"/>
                    <a:pt x="20159" y="8815"/>
                    <a:pt x="20813" y="9402"/>
                  </a:cubicBezTo>
                  <a:cubicBezTo>
                    <a:pt x="21468" y="9989"/>
                    <a:pt x="19504" y="11867"/>
                    <a:pt x="18523" y="14097"/>
                  </a:cubicBezTo>
                  <a:cubicBezTo>
                    <a:pt x="17541" y="16328"/>
                    <a:pt x="17541" y="18910"/>
                    <a:pt x="17541" y="214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1826945" y="6513971"/>
              <a:ext cx="53770" cy="616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36" fill="norm" stroke="1" extrusionOk="0">
                  <a:moveTo>
                    <a:pt x="21104" y="21536"/>
                  </a:moveTo>
                  <a:cubicBezTo>
                    <a:pt x="20273" y="18725"/>
                    <a:pt x="19442" y="15914"/>
                    <a:pt x="18612" y="13325"/>
                  </a:cubicBezTo>
                  <a:cubicBezTo>
                    <a:pt x="17781" y="10736"/>
                    <a:pt x="16950" y="8369"/>
                    <a:pt x="15704" y="6372"/>
                  </a:cubicBezTo>
                  <a:cubicBezTo>
                    <a:pt x="14458" y="4374"/>
                    <a:pt x="12796" y="2747"/>
                    <a:pt x="11550" y="1748"/>
                  </a:cubicBezTo>
                  <a:cubicBezTo>
                    <a:pt x="10304" y="750"/>
                    <a:pt x="9473" y="380"/>
                    <a:pt x="8642" y="380"/>
                  </a:cubicBezTo>
                  <a:cubicBezTo>
                    <a:pt x="7812" y="380"/>
                    <a:pt x="6981" y="750"/>
                    <a:pt x="5735" y="676"/>
                  </a:cubicBezTo>
                  <a:cubicBezTo>
                    <a:pt x="4489" y="602"/>
                    <a:pt x="2827" y="84"/>
                    <a:pt x="1581" y="10"/>
                  </a:cubicBezTo>
                  <a:cubicBezTo>
                    <a:pt x="335" y="-64"/>
                    <a:pt x="-496" y="306"/>
                    <a:pt x="335" y="639"/>
                  </a:cubicBezTo>
                  <a:cubicBezTo>
                    <a:pt x="1166" y="972"/>
                    <a:pt x="3658" y="1268"/>
                    <a:pt x="6981" y="1452"/>
                  </a:cubicBezTo>
                  <a:cubicBezTo>
                    <a:pt x="10304" y="1637"/>
                    <a:pt x="14458" y="1711"/>
                    <a:pt x="16950" y="1563"/>
                  </a:cubicBezTo>
                  <a:cubicBezTo>
                    <a:pt x="19442" y="1415"/>
                    <a:pt x="20273" y="1046"/>
                    <a:pt x="18612" y="787"/>
                  </a:cubicBezTo>
                  <a:cubicBezTo>
                    <a:pt x="16950" y="528"/>
                    <a:pt x="12796" y="380"/>
                    <a:pt x="11966" y="528"/>
                  </a:cubicBezTo>
                  <a:cubicBezTo>
                    <a:pt x="11135" y="676"/>
                    <a:pt x="13627" y="1120"/>
                    <a:pt x="16119" y="15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829914" y="5832677"/>
              <a:ext cx="1822451" cy="70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21279"/>
                  </a:moveTo>
                  <a:cubicBezTo>
                    <a:pt x="903" y="21343"/>
                    <a:pt x="1806" y="21407"/>
                    <a:pt x="2684" y="21471"/>
                  </a:cubicBezTo>
                  <a:cubicBezTo>
                    <a:pt x="3562" y="21536"/>
                    <a:pt x="4415" y="21600"/>
                    <a:pt x="5231" y="21536"/>
                  </a:cubicBezTo>
                  <a:cubicBezTo>
                    <a:pt x="6046" y="21471"/>
                    <a:pt x="6824" y="21279"/>
                    <a:pt x="7413" y="21118"/>
                  </a:cubicBezTo>
                  <a:cubicBezTo>
                    <a:pt x="8003" y="20957"/>
                    <a:pt x="8404" y="20829"/>
                    <a:pt x="8668" y="20764"/>
                  </a:cubicBezTo>
                  <a:cubicBezTo>
                    <a:pt x="8931" y="20700"/>
                    <a:pt x="9056" y="20700"/>
                    <a:pt x="9157" y="20571"/>
                  </a:cubicBezTo>
                  <a:cubicBezTo>
                    <a:pt x="9257" y="20443"/>
                    <a:pt x="9332" y="20186"/>
                    <a:pt x="9307" y="20089"/>
                  </a:cubicBezTo>
                  <a:cubicBezTo>
                    <a:pt x="9282" y="19993"/>
                    <a:pt x="9157" y="20057"/>
                    <a:pt x="9069" y="20250"/>
                  </a:cubicBezTo>
                  <a:cubicBezTo>
                    <a:pt x="8981" y="20443"/>
                    <a:pt x="8931" y="20764"/>
                    <a:pt x="8969" y="20925"/>
                  </a:cubicBezTo>
                  <a:cubicBezTo>
                    <a:pt x="9006" y="21086"/>
                    <a:pt x="9132" y="21086"/>
                    <a:pt x="9207" y="20925"/>
                  </a:cubicBezTo>
                  <a:cubicBezTo>
                    <a:pt x="9282" y="20764"/>
                    <a:pt x="9307" y="20443"/>
                    <a:pt x="9332" y="19446"/>
                  </a:cubicBezTo>
                  <a:cubicBezTo>
                    <a:pt x="9357" y="18450"/>
                    <a:pt x="9383" y="16779"/>
                    <a:pt x="9357" y="15043"/>
                  </a:cubicBezTo>
                  <a:cubicBezTo>
                    <a:pt x="9332" y="13307"/>
                    <a:pt x="9257" y="11507"/>
                    <a:pt x="9220" y="9418"/>
                  </a:cubicBezTo>
                  <a:cubicBezTo>
                    <a:pt x="9182" y="7329"/>
                    <a:pt x="9182" y="4950"/>
                    <a:pt x="9182" y="3439"/>
                  </a:cubicBezTo>
                  <a:cubicBezTo>
                    <a:pt x="9182" y="1929"/>
                    <a:pt x="9182" y="1286"/>
                    <a:pt x="9182" y="804"/>
                  </a:cubicBezTo>
                  <a:cubicBezTo>
                    <a:pt x="9182" y="321"/>
                    <a:pt x="9182" y="0"/>
                    <a:pt x="9182" y="0"/>
                  </a:cubicBezTo>
                  <a:cubicBezTo>
                    <a:pt x="9182" y="0"/>
                    <a:pt x="9182" y="321"/>
                    <a:pt x="9245" y="418"/>
                  </a:cubicBezTo>
                  <a:cubicBezTo>
                    <a:pt x="9307" y="514"/>
                    <a:pt x="9433" y="386"/>
                    <a:pt x="9420" y="354"/>
                  </a:cubicBezTo>
                  <a:cubicBezTo>
                    <a:pt x="9408" y="321"/>
                    <a:pt x="9257" y="386"/>
                    <a:pt x="9245" y="450"/>
                  </a:cubicBezTo>
                  <a:cubicBezTo>
                    <a:pt x="9232" y="514"/>
                    <a:pt x="9357" y="579"/>
                    <a:pt x="9483" y="611"/>
                  </a:cubicBezTo>
                  <a:cubicBezTo>
                    <a:pt x="9608" y="643"/>
                    <a:pt x="9734" y="643"/>
                    <a:pt x="9734" y="675"/>
                  </a:cubicBezTo>
                  <a:cubicBezTo>
                    <a:pt x="9734" y="707"/>
                    <a:pt x="9608" y="771"/>
                    <a:pt x="9533" y="964"/>
                  </a:cubicBezTo>
                  <a:cubicBezTo>
                    <a:pt x="9458" y="1157"/>
                    <a:pt x="9433" y="1479"/>
                    <a:pt x="9433" y="1800"/>
                  </a:cubicBezTo>
                  <a:cubicBezTo>
                    <a:pt x="9433" y="2121"/>
                    <a:pt x="9458" y="2443"/>
                    <a:pt x="9721" y="2668"/>
                  </a:cubicBezTo>
                  <a:cubicBezTo>
                    <a:pt x="9985" y="2893"/>
                    <a:pt x="10486" y="3021"/>
                    <a:pt x="11001" y="3150"/>
                  </a:cubicBezTo>
                  <a:cubicBezTo>
                    <a:pt x="11515" y="3279"/>
                    <a:pt x="12042" y="3407"/>
                    <a:pt x="12707" y="3600"/>
                  </a:cubicBezTo>
                  <a:cubicBezTo>
                    <a:pt x="13371" y="3793"/>
                    <a:pt x="14174" y="4050"/>
                    <a:pt x="14914" y="4211"/>
                  </a:cubicBezTo>
                  <a:cubicBezTo>
                    <a:pt x="15654" y="4371"/>
                    <a:pt x="16332" y="4436"/>
                    <a:pt x="16984" y="4532"/>
                  </a:cubicBezTo>
                  <a:cubicBezTo>
                    <a:pt x="17636" y="4629"/>
                    <a:pt x="18263" y="4757"/>
                    <a:pt x="19029" y="4886"/>
                  </a:cubicBezTo>
                  <a:cubicBezTo>
                    <a:pt x="19794" y="5014"/>
                    <a:pt x="20697" y="5143"/>
                    <a:pt x="21600" y="5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3599257" y="5307744"/>
              <a:ext cx="122958" cy="722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07" fill="norm" stroke="1" extrusionOk="0">
                  <a:moveTo>
                    <a:pt x="8087" y="20970"/>
                  </a:moveTo>
                  <a:cubicBezTo>
                    <a:pt x="8087" y="20655"/>
                    <a:pt x="8087" y="20340"/>
                    <a:pt x="7172" y="20246"/>
                  </a:cubicBezTo>
                  <a:cubicBezTo>
                    <a:pt x="6257" y="20152"/>
                    <a:pt x="4426" y="20278"/>
                    <a:pt x="4609" y="20215"/>
                  </a:cubicBezTo>
                  <a:cubicBezTo>
                    <a:pt x="4792" y="20152"/>
                    <a:pt x="6989" y="19900"/>
                    <a:pt x="7172" y="19805"/>
                  </a:cubicBezTo>
                  <a:cubicBezTo>
                    <a:pt x="7355" y="19711"/>
                    <a:pt x="5525" y="19774"/>
                    <a:pt x="4060" y="19931"/>
                  </a:cubicBezTo>
                  <a:cubicBezTo>
                    <a:pt x="2596" y="20089"/>
                    <a:pt x="1498" y="20340"/>
                    <a:pt x="765" y="20624"/>
                  </a:cubicBezTo>
                  <a:cubicBezTo>
                    <a:pt x="33" y="20907"/>
                    <a:pt x="-333" y="21222"/>
                    <a:pt x="399" y="21380"/>
                  </a:cubicBezTo>
                  <a:cubicBezTo>
                    <a:pt x="1131" y="21537"/>
                    <a:pt x="2962" y="21537"/>
                    <a:pt x="4609" y="21443"/>
                  </a:cubicBezTo>
                  <a:cubicBezTo>
                    <a:pt x="6257" y="21348"/>
                    <a:pt x="7721" y="21159"/>
                    <a:pt x="7721" y="20970"/>
                  </a:cubicBezTo>
                  <a:cubicBezTo>
                    <a:pt x="7721" y="20781"/>
                    <a:pt x="6257" y="20592"/>
                    <a:pt x="6074" y="20624"/>
                  </a:cubicBezTo>
                  <a:cubicBezTo>
                    <a:pt x="5891" y="20655"/>
                    <a:pt x="6989" y="20907"/>
                    <a:pt x="7904" y="20750"/>
                  </a:cubicBezTo>
                  <a:cubicBezTo>
                    <a:pt x="8820" y="20592"/>
                    <a:pt x="9552" y="20026"/>
                    <a:pt x="10284" y="19050"/>
                  </a:cubicBezTo>
                  <a:cubicBezTo>
                    <a:pt x="11016" y="18073"/>
                    <a:pt x="11748" y="16688"/>
                    <a:pt x="12298" y="14925"/>
                  </a:cubicBezTo>
                  <a:cubicBezTo>
                    <a:pt x="12847" y="13161"/>
                    <a:pt x="13213" y="11020"/>
                    <a:pt x="13579" y="9257"/>
                  </a:cubicBezTo>
                  <a:cubicBezTo>
                    <a:pt x="13945" y="7494"/>
                    <a:pt x="14311" y="6108"/>
                    <a:pt x="14677" y="4943"/>
                  </a:cubicBezTo>
                  <a:cubicBezTo>
                    <a:pt x="15043" y="3778"/>
                    <a:pt x="15409" y="2834"/>
                    <a:pt x="15592" y="2204"/>
                  </a:cubicBezTo>
                  <a:cubicBezTo>
                    <a:pt x="15775" y="1574"/>
                    <a:pt x="15775" y="1259"/>
                    <a:pt x="15226" y="976"/>
                  </a:cubicBezTo>
                  <a:cubicBezTo>
                    <a:pt x="14677" y="693"/>
                    <a:pt x="13579" y="441"/>
                    <a:pt x="12298" y="409"/>
                  </a:cubicBezTo>
                  <a:cubicBezTo>
                    <a:pt x="11016" y="378"/>
                    <a:pt x="9552" y="567"/>
                    <a:pt x="9918" y="693"/>
                  </a:cubicBezTo>
                  <a:cubicBezTo>
                    <a:pt x="10284" y="819"/>
                    <a:pt x="12481" y="882"/>
                    <a:pt x="13945" y="724"/>
                  </a:cubicBezTo>
                  <a:cubicBezTo>
                    <a:pt x="15409" y="567"/>
                    <a:pt x="16142" y="189"/>
                    <a:pt x="15592" y="63"/>
                  </a:cubicBezTo>
                  <a:cubicBezTo>
                    <a:pt x="15043" y="-63"/>
                    <a:pt x="13213" y="63"/>
                    <a:pt x="13213" y="189"/>
                  </a:cubicBezTo>
                  <a:cubicBezTo>
                    <a:pt x="13213" y="315"/>
                    <a:pt x="15043" y="441"/>
                    <a:pt x="16691" y="409"/>
                  </a:cubicBezTo>
                  <a:cubicBezTo>
                    <a:pt x="18338" y="378"/>
                    <a:pt x="19803" y="189"/>
                    <a:pt x="2126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3557114" y="4795093"/>
              <a:ext cx="1593851" cy="54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21533"/>
                  </a:moveTo>
                  <a:cubicBezTo>
                    <a:pt x="688" y="21198"/>
                    <a:pt x="1377" y="20863"/>
                    <a:pt x="2051" y="20612"/>
                  </a:cubicBezTo>
                  <a:cubicBezTo>
                    <a:pt x="2725" y="20361"/>
                    <a:pt x="3385" y="20193"/>
                    <a:pt x="4288" y="20110"/>
                  </a:cubicBezTo>
                  <a:cubicBezTo>
                    <a:pt x="5192" y="20026"/>
                    <a:pt x="6339" y="20026"/>
                    <a:pt x="7487" y="20026"/>
                  </a:cubicBezTo>
                  <a:cubicBezTo>
                    <a:pt x="8634" y="20026"/>
                    <a:pt x="9782" y="20026"/>
                    <a:pt x="10757" y="20026"/>
                  </a:cubicBezTo>
                  <a:cubicBezTo>
                    <a:pt x="11732" y="20026"/>
                    <a:pt x="12535" y="20026"/>
                    <a:pt x="13195" y="19942"/>
                  </a:cubicBezTo>
                  <a:cubicBezTo>
                    <a:pt x="13855" y="19859"/>
                    <a:pt x="14371" y="19691"/>
                    <a:pt x="14701" y="19607"/>
                  </a:cubicBezTo>
                  <a:cubicBezTo>
                    <a:pt x="15031" y="19524"/>
                    <a:pt x="15175" y="19524"/>
                    <a:pt x="15318" y="19607"/>
                  </a:cubicBezTo>
                  <a:cubicBezTo>
                    <a:pt x="15461" y="19691"/>
                    <a:pt x="15605" y="19859"/>
                    <a:pt x="15734" y="19817"/>
                  </a:cubicBezTo>
                  <a:cubicBezTo>
                    <a:pt x="15863" y="19775"/>
                    <a:pt x="15978" y="19524"/>
                    <a:pt x="15978" y="19524"/>
                  </a:cubicBezTo>
                  <a:cubicBezTo>
                    <a:pt x="15978" y="19524"/>
                    <a:pt x="15863" y="19775"/>
                    <a:pt x="15863" y="19775"/>
                  </a:cubicBezTo>
                  <a:cubicBezTo>
                    <a:pt x="15863" y="19775"/>
                    <a:pt x="15978" y="19524"/>
                    <a:pt x="16064" y="19189"/>
                  </a:cubicBezTo>
                  <a:cubicBezTo>
                    <a:pt x="16150" y="18854"/>
                    <a:pt x="16207" y="18435"/>
                    <a:pt x="16164" y="18352"/>
                  </a:cubicBezTo>
                  <a:cubicBezTo>
                    <a:pt x="16121" y="18268"/>
                    <a:pt x="15978" y="18519"/>
                    <a:pt x="15920" y="18854"/>
                  </a:cubicBezTo>
                  <a:cubicBezTo>
                    <a:pt x="15863" y="19189"/>
                    <a:pt x="15892" y="19607"/>
                    <a:pt x="15935" y="19607"/>
                  </a:cubicBezTo>
                  <a:cubicBezTo>
                    <a:pt x="15978" y="19607"/>
                    <a:pt x="16035" y="19189"/>
                    <a:pt x="16092" y="17598"/>
                  </a:cubicBezTo>
                  <a:cubicBezTo>
                    <a:pt x="16150" y="16007"/>
                    <a:pt x="16207" y="13245"/>
                    <a:pt x="16250" y="10482"/>
                  </a:cubicBezTo>
                  <a:cubicBezTo>
                    <a:pt x="16293" y="7719"/>
                    <a:pt x="16322" y="4956"/>
                    <a:pt x="16336" y="3366"/>
                  </a:cubicBezTo>
                  <a:cubicBezTo>
                    <a:pt x="16351" y="1775"/>
                    <a:pt x="16351" y="1356"/>
                    <a:pt x="16336" y="938"/>
                  </a:cubicBezTo>
                  <a:cubicBezTo>
                    <a:pt x="16322" y="519"/>
                    <a:pt x="16293" y="100"/>
                    <a:pt x="16222" y="17"/>
                  </a:cubicBezTo>
                  <a:cubicBezTo>
                    <a:pt x="16150" y="-67"/>
                    <a:pt x="16035" y="184"/>
                    <a:pt x="16049" y="393"/>
                  </a:cubicBezTo>
                  <a:cubicBezTo>
                    <a:pt x="16064" y="603"/>
                    <a:pt x="16207" y="770"/>
                    <a:pt x="16336" y="728"/>
                  </a:cubicBezTo>
                  <a:cubicBezTo>
                    <a:pt x="16465" y="686"/>
                    <a:pt x="16580" y="435"/>
                    <a:pt x="16566" y="310"/>
                  </a:cubicBezTo>
                  <a:cubicBezTo>
                    <a:pt x="16551" y="184"/>
                    <a:pt x="16408" y="184"/>
                    <a:pt x="16408" y="184"/>
                  </a:cubicBezTo>
                  <a:cubicBezTo>
                    <a:pt x="16408" y="184"/>
                    <a:pt x="16551" y="184"/>
                    <a:pt x="16924" y="268"/>
                  </a:cubicBezTo>
                  <a:cubicBezTo>
                    <a:pt x="17297" y="352"/>
                    <a:pt x="17900" y="519"/>
                    <a:pt x="18502" y="728"/>
                  </a:cubicBezTo>
                  <a:cubicBezTo>
                    <a:pt x="19104" y="938"/>
                    <a:pt x="19707" y="1189"/>
                    <a:pt x="20123" y="1314"/>
                  </a:cubicBezTo>
                  <a:cubicBezTo>
                    <a:pt x="20539" y="1440"/>
                    <a:pt x="20768" y="1440"/>
                    <a:pt x="20912" y="1231"/>
                  </a:cubicBezTo>
                  <a:cubicBezTo>
                    <a:pt x="21055" y="1021"/>
                    <a:pt x="21112" y="603"/>
                    <a:pt x="21098" y="561"/>
                  </a:cubicBezTo>
                  <a:cubicBezTo>
                    <a:pt x="21084" y="519"/>
                    <a:pt x="20998" y="854"/>
                    <a:pt x="21069" y="854"/>
                  </a:cubicBezTo>
                  <a:cubicBezTo>
                    <a:pt x="21141" y="854"/>
                    <a:pt x="21371" y="519"/>
                    <a:pt x="21600" y="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112864" y="3990850"/>
              <a:ext cx="381001" cy="80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1552"/>
                  </a:moveTo>
                  <a:cubicBezTo>
                    <a:pt x="600" y="20699"/>
                    <a:pt x="1200" y="19847"/>
                    <a:pt x="1620" y="18966"/>
                  </a:cubicBezTo>
                  <a:cubicBezTo>
                    <a:pt x="2040" y="18085"/>
                    <a:pt x="2280" y="17175"/>
                    <a:pt x="2460" y="15953"/>
                  </a:cubicBezTo>
                  <a:cubicBezTo>
                    <a:pt x="2640" y="14731"/>
                    <a:pt x="2760" y="13196"/>
                    <a:pt x="2940" y="11491"/>
                  </a:cubicBezTo>
                  <a:cubicBezTo>
                    <a:pt x="3120" y="9786"/>
                    <a:pt x="3360" y="7910"/>
                    <a:pt x="3660" y="6233"/>
                  </a:cubicBezTo>
                  <a:cubicBezTo>
                    <a:pt x="3960" y="4556"/>
                    <a:pt x="4320" y="3078"/>
                    <a:pt x="4560" y="2169"/>
                  </a:cubicBezTo>
                  <a:cubicBezTo>
                    <a:pt x="4800" y="1259"/>
                    <a:pt x="4920" y="918"/>
                    <a:pt x="5100" y="606"/>
                  </a:cubicBezTo>
                  <a:cubicBezTo>
                    <a:pt x="5280" y="293"/>
                    <a:pt x="5520" y="9"/>
                    <a:pt x="5580" y="9"/>
                  </a:cubicBezTo>
                  <a:cubicBezTo>
                    <a:pt x="5640" y="9"/>
                    <a:pt x="5520" y="293"/>
                    <a:pt x="5760" y="464"/>
                  </a:cubicBezTo>
                  <a:cubicBezTo>
                    <a:pt x="6000" y="634"/>
                    <a:pt x="6600" y="691"/>
                    <a:pt x="8520" y="577"/>
                  </a:cubicBezTo>
                  <a:cubicBezTo>
                    <a:pt x="10440" y="464"/>
                    <a:pt x="13680" y="179"/>
                    <a:pt x="16080" y="66"/>
                  </a:cubicBezTo>
                  <a:cubicBezTo>
                    <a:pt x="18480" y="-48"/>
                    <a:pt x="20040" y="9"/>
                    <a:pt x="21600" y="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4554064" y="5307744"/>
              <a:ext cx="1994174" cy="39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51" fill="norm" stroke="1" extrusionOk="0">
                  <a:moveTo>
                    <a:pt x="0" y="0"/>
                  </a:moveTo>
                  <a:cubicBezTo>
                    <a:pt x="0" y="4413"/>
                    <a:pt x="0" y="8826"/>
                    <a:pt x="46" y="12019"/>
                  </a:cubicBezTo>
                  <a:cubicBezTo>
                    <a:pt x="92" y="15213"/>
                    <a:pt x="183" y="17187"/>
                    <a:pt x="435" y="18581"/>
                  </a:cubicBezTo>
                  <a:cubicBezTo>
                    <a:pt x="687" y="19974"/>
                    <a:pt x="1099" y="20787"/>
                    <a:pt x="1718" y="21194"/>
                  </a:cubicBezTo>
                  <a:cubicBezTo>
                    <a:pt x="2336" y="21600"/>
                    <a:pt x="3161" y="21600"/>
                    <a:pt x="3997" y="21484"/>
                  </a:cubicBezTo>
                  <a:cubicBezTo>
                    <a:pt x="4833" y="21368"/>
                    <a:pt x="5681" y="21135"/>
                    <a:pt x="6482" y="20787"/>
                  </a:cubicBezTo>
                  <a:cubicBezTo>
                    <a:pt x="7284" y="20439"/>
                    <a:pt x="8040" y="19974"/>
                    <a:pt x="8853" y="19452"/>
                  </a:cubicBezTo>
                  <a:cubicBezTo>
                    <a:pt x="9666" y="18929"/>
                    <a:pt x="10537" y="18348"/>
                    <a:pt x="11396" y="17826"/>
                  </a:cubicBezTo>
                  <a:cubicBezTo>
                    <a:pt x="12255" y="17303"/>
                    <a:pt x="13102" y="16839"/>
                    <a:pt x="13927" y="16490"/>
                  </a:cubicBezTo>
                  <a:cubicBezTo>
                    <a:pt x="14751" y="16142"/>
                    <a:pt x="15553" y="15910"/>
                    <a:pt x="16366" y="15619"/>
                  </a:cubicBezTo>
                  <a:cubicBezTo>
                    <a:pt x="17179" y="15329"/>
                    <a:pt x="18004" y="14981"/>
                    <a:pt x="18783" y="14632"/>
                  </a:cubicBezTo>
                  <a:cubicBezTo>
                    <a:pt x="19561" y="14284"/>
                    <a:pt x="20294" y="13935"/>
                    <a:pt x="20718" y="13703"/>
                  </a:cubicBezTo>
                  <a:cubicBezTo>
                    <a:pt x="21142" y="13471"/>
                    <a:pt x="21256" y="13355"/>
                    <a:pt x="21371" y="13181"/>
                  </a:cubicBezTo>
                  <a:cubicBezTo>
                    <a:pt x="21485" y="13006"/>
                    <a:pt x="21600" y="12774"/>
                    <a:pt x="21577" y="12368"/>
                  </a:cubicBezTo>
                  <a:cubicBezTo>
                    <a:pt x="21554" y="11961"/>
                    <a:pt x="21394" y="11381"/>
                    <a:pt x="21234" y="1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6415775" y="5436568"/>
              <a:ext cx="131177" cy="201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406" fill="norm" stroke="1" extrusionOk="0">
                  <a:moveTo>
                    <a:pt x="7793" y="5206"/>
                  </a:moveTo>
                  <a:cubicBezTo>
                    <a:pt x="6131" y="4756"/>
                    <a:pt x="4470" y="4306"/>
                    <a:pt x="2808" y="3406"/>
                  </a:cubicBezTo>
                  <a:cubicBezTo>
                    <a:pt x="1147" y="2506"/>
                    <a:pt x="-515" y="1156"/>
                    <a:pt x="150" y="481"/>
                  </a:cubicBezTo>
                  <a:cubicBezTo>
                    <a:pt x="814" y="-194"/>
                    <a:pt x="3805" y="-194"/>
                    <a:pt x="7460" y="706"/>
                  </a:cubicBezTo>
                  <a:cubicBezTo>
                    <a:pt x="11116" y="1606"/>
                    <a:pt x="15436" y="3406"/>
                    <a:pt x="17928" y="5994"/>
                  </a:cubicBezTo>
                  <a:cubicBezTo>
                    <a:pt x="20420" y="8581"/>
                    <a:pt x="21085" y="11956"/>
                    <a:pt x="20254" y="14656"/>
                  </a:cubicBezTo>
                  <a:cubicBezTo>
                    <a:pt x="19423" y="17356"/>
                    <a:pt x="17097" y="19381"/>
                    <a:pt x="14771" y="21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088248" y="5344630"/>
              <a:ext cx="342367" cy="46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12" fill="norm" stroke="1" extrusionOk="0">
                  <a:moveTo>
                    <a:pt x="3566" y="56"/>
                  </a:moveTo>
                  <a:cubicBezTo>
                    <a:pt x="3166" y="3787"/>
                    <a:pt x="2766" y="7518"/>
                    <a:pt x="2166" y="10905"/>
                  </a:cubicBezTo>
                  <a:cubicBezTo>
                    <a:pt x="1566" y="14293"/>
                    <a:pt x="766" y="17336"/>
                    <a:pt x="366" y="19153"/>
                  </a:cubicBezTo>
                  <a:cubicBezTo>
                    <a:pt x="-34" y="20969"/>
                    <a:pt x="-34" y="21558"/>
                    <a:pt x="33" y="21509"/>
                  </a:cubicBezTo>
                  <a:cubicBezTo>
                    <a:pt x="99" y="21460"/>
                    <a:pt x="233" y="20773"/>
                    <a:pt x="433" y="18514"/>
                  </a:cubicBezTo>
                  <a:cubicBezTo>
                    <a:pt x="633" y="16256"/>
                    <a:pt x="899" y="12427"/>
                    <a:pt x="1099" y="9629"/>
                  </a:cubicBezTo>
                  <a:cubicBezTo>
                    <a:pt x="1299" y="6831"/>
                    <a:pt x="1433" y="5063"/>
                    <a:pt x="2766" y="3689"/>
                  </a:cubicBezTo>
                  <a:cubicBezTo>
                    <a:pt x="4099" y="2314"/>
                    <a:pt x="6633" y="1333"/>
                    <a:pt x="9499" y="743"/>
                  </a:cubicBezTo>
                  <a:cubicBezTo>
                    <a:pt x="12366" y="154"/>
                    <a:pt x="15566" y="-42"/>
                    <a:pt x="17633" y="7"/>
                  </a:cubicBezTo>
                  <a:cubicBezTo>
                    <a:pt x="19699" y="56"/>
                    <a:pt x="20633" y="351"/>
                    <a:pt x="21566" y="6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094064" y="5542694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182964" y="5075149"/>
              <a:ext cx="171451" cy="162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21292"/>
                  </a:moveTo>
                  <a:cubicBezTo>
                    <a:pt x="3200" y="16584"/>
                    <a:pt x="6400" y="11877"/>
                    <a:pt x="8667" y="8554"/>
                  </a:cubicBezTo>
                  <a:cubicBezTo>
                    <a:pt x="10933" y="5230"/>
                    <a:pt x="12267" y="3292"/>
                    <a:pt x="13600" y="1907"/>
                  </a:cubicBezTo>
                  <a:cubicBezTo>
                    <a:pt x="14933" y="523"/>
                    <a:pt x="16267" y="-308"/>
                    <a:pt x="16933" y="107"/>
                  </a:cubicBezTo>
                  <a:cubicBezTo>
                    <a:pt x="17600" y="523"/>
                    <a:pt x="17600" y="2184"/>
                    <a:pt x="18267" y="5230"/>
                  </a:cubicBezTo>
                  <a:cubicBezTo>
                    <a:pt x="18933" y="8277"/>
                    <a:pt x="20267" y="12707"/>
                    <a:pt x="21600" y="171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176614" y="5841144"/>
              <a:ext cx="1206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3168"/>
                    <a:pt x="9095" y="6336"/>
                    <a:pt x="12695" y="9936"/>
                  </a:cubicBezTo>
                  <a:cubicBezTo>
                    <a:pt x="16295" y="13536"/>
                    <a:pt x="18947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182964" y="5872107"/>
              <a:ext cx="158751" cy="15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2" fill="norm" stroke="1" extrusionOk="0">
                  <a:moveTo>
                    <a:pt x="21600" y="934"/>
                  </a:moveTo>
                  <a:cubicBezTo>
                    <a:pt x="20160" y="103"/>
                    <a:pt x="18720" y="-728"/>
                    <a:pt x="15840" y="1072"/>
                  </a:cubicBezTo>
                  <a:cubicBezTo>
                    <a:pt x="12960" y="2872"/>
                    <a:pt x="8640" y="7303"/>
                    <a:pt x="5760" y="11041"/>
                  </a:cubicBezTo>
                  <a:cubicBezTo>
                    <a:pt x="2880" y="14780"/>
                    <a:pt x="1440" y="17826"/>
                    <a:pt x="0" y="208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1771685" y="6862319"/>
              <a:ext cx="64580" cy="57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822" fill="norm" stroke="1" extrusionOk="0">
                  <a:moveTo>
                    <a:pt x="13942" y="3900"/>
                  </a:moveTo>
                  <a:cubicBezTo>
                    <a:pt x="10806" y="8914"/>
                    <a:pt x="7671" y="13928"/>
                    <a:pt x="5232" y="17014"/>
                  </a:cubicBezTo>
                  <a:cubicBezTo>
                    <a:pt x="2793" y="20100"/>
                    <a:pt x="1052" y="21257"/>
                    <a:pt x="355" y="20678"/>
                  </a:cubicBezTo>
                  <a:cubicBezTo>
                    <a:pt x="-342" y="20100"/>
                    <a:pt x="6" y="17786"/>
                    <a:pt x="1226" y="14700"/>
                  </a:cubicBezTo>
                  <a:cubicBezTo>
                    <a:pt x="2445" y="11614"/>
                    <a:pt x="4535" y="7757"/>
                    <a:pt x="6103" y="5057"/>
                  </a:cubicBezTo>
                  <a:cubicBezTo>
                    <a:pt x="7671" y="2357"/>
                    <a:pt x="8716" y="814"/>
                    <a:pt x="10110" y="236"/>
                  </a:cubicBezTo>
                  <a:cubicBezTo>
                    <a:pt x="11503" y="-343"/>
                    <a:pt x="13245" y="43"/>
                    <a:pt x="14639" y="2550"/>
                  </a:cubicBezTo>
                  <a:cubicBezTo>
                    <a:pt x="16032" y="5057"/>
                    <a:pt x="17077" y="9686"/>
                    <a:pt x="18123" y="12964"/>
                  </a:cubicBezTo>
                  <a:cubicBezTo>
                    <a:pt x="19168" y="16243"/>
                    <a:pt x="20213" y="18171"/>
                    <a:pt x="21258" y="201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1804514" y="6873019"/>
              <a:ext cx="6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747"/>
                    <a:pt x="14400" y="5495"/>
                    <a:pt x="12600" y="8574"/>
                  </a:cubicBezTo>
                  <a:cubicBezTo>
                    <a:pt x="10800" y="11653"/>
                    <a:pt x="10800" y="15063"/>
                    <a:pt x="9000" y="17289"/>
                  </a:cubicBezTo>
                  <a:cubicBezTo>
                    <a:pt x="7200" y="19516"/>
                    <a:pt x="3600" y="20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766414" y="7073044"/>
              <a:ext cx="53976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819331" y="7053994"/>
              <a:ext cx="3598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600" fill="norm" stroke="1" extrusionOk="0">
                  <a:moveTo>
                    <a:pt x="20983" y="0"/>
                  </a:moveTo>
                  <a:cubicBezTo>
                    <a:pt x="17897" y="360"/>
                    <a:pt x="14812" y="720"/>
                    <a:pt x="11109" y="3420"/>
                  </a:cubicBezTo>
                  <a:cubicBezTo>
                    <a:pt x="7406" y="6120"/>
                    <a:pt x="3086" y="11160"/>
                    <a:pt x="1234" y="14580"/>
                  </a:cubicBezTo>
                  <a:cubicBezTo>
                    <a:pt x="-617" y="18000"/>
                    <a:pt x="0" y="19800"/>
                    <a:pt x="61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876928" y="6567161"/>
              <a:ext cx="54587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8962" y="3780"/>
                  </a:moveTo>
                  <a:cubicBezTo>
                    <a:pt x="7716" y="7020"/>
                    <a:pt x="6470" y="10260"/>
                    <a:pt x="5432" y="13230"/>
                  </a:cubicBezTo>
                  <a:cubicBezTo>
                    <a:pt x="4393" y="16200"/>
                    <a:pt x="3562" y="18900"/>
                    <a:pt x="2524" y="18900"/>
                  </a:cubicBezTo>
                  <a:cubicBezTo>
                    <a:pt x="1486" y="18900"/>
                    <a:pt x="239" y="16200"/>
                    <a:pt x="32" y="13500"/>
                  </a:cubicBezTo>
                  <a:cubicBezTo>
                    <a:pt x="-176" y="10800"/>
                    <a:pt x="655" y="8100"/>
                    <a:pt x="1693" y="5400"/>
                  </a:cubicBezTo>
                  <a:cubicBezTo>
                    <a:pt x="2732" y="2700"/>
                    <a:pt x="3978" y="0"/>
                    <a:pt x="6262" y="0"/>
                  </a:cubicBezTo>
                  <a:cubicBezTo>
                    <a:pt x="8547" y="0"/>
                    <a:pt x="11870" y="2700"/>
                    <a:pt x="14570" y="6750"/>
                  </a:cubicBezTo>
                  <a:cubicBezTo>
                    <a:pt x="17270" y="10800"/>
                    <a:pt x="19347" y="16200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908678" y="6577744"/>
              <a:ext cx="1013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4208" y="0"/>
                  </a:moveTo>
                  <a:cubicBezTo>
                    <a:pt x="7728" y="655"/>
                    <a:pt x="1248" y="1309"/>
                    <a:pt x="168" y="2618"/>
                  </a:cubicBezTo>
                  <a:cubicBezTo>
                    <a:pt x="-912" y="3927"/>
                    <a:pt x="3408" y="5891"/>
                    <a:pt x="7728" y="9164"/>
                  </a:cubicBezTo>
                  <a:cubicBezTo>
                    <a:pt x="12048" y="12436"/>
                    <a:pt x="16368" y="17018"/>
                    <a:pt x="2068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890239" y="6695219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1918814" y="6688869"/>
              <a:ext cx="2857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950"/>
                    <a:pt x="10400" y="9900"/>
                    <a:pt x="6800" y="13500"/>
                  </a:cubicBezTo>
                  <a:cubicBezTo>
                    <a:pt x="3200" y="17100"/>
                    <a:pt x="16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502405" y="6272394"/>
              <a:ext cx="67285" cy="68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16" fill="norm" stroke="1" extrusionOk="0">
                  <a:moveTo>
                    <a:pt x="2219" y="17843"/>
                  </a:moveTo>
                  <a:cubicBezTo>
                    <a:pt x="1207" y="19480"/>
                    <a:pt x="194" y="21116"/>
                    <a:pt x="26" y="21116"/>
                  </a:cubicBezTo>
                  <a:cubicBezTo>
                    <a:pt x="-143" y="21116"/>
                    <a:pt x="532" y="19480"/>
                    <a:pt x="1882" y="16698"/>
                  </a:cubicBezTo>
                  <a:cubicBezTo>
                    <a:pt x="3232" y="13916"/>
                    <a:pt x="5257" y="9989"/>
                    <a:pt x="7282" y="6880"/>
                  </a:cubicBezTo>
                  <a:cubicBezTo>
                    <a:pt x="9307" y="3771"/>
                    <a:pt x="11332" y="1480"/>
                    <a:pt x="13188" y="498"/>
                  </a:cubicBezTo>
                  <a:cubicBezTo>
                    <a:pt x="15045" y="-484"/>
                    <a:pt x="16732" y="-157"/>
                    <a:pt x="18082" y="2789"/>
                  </a:cubicBezTo>
                  <a:cubicBezTo>
                    <a:pt x="19432" y="5734"/>
                    <a:pt x="20445" y="11298"/>
                    <a:pt x="21457" y="1686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2534764" y="6306237"/>
              <a:ext cx="19051" cy="19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866"/>
                  </a:moveTo>
                  <a:cubicBezTo>
                    <a:pt x="18000" y="407"/>
                    <a:pt x="14400" y="-53"/>
                    <a:pt x="12000" y="4"/>
                  </a:cubicBezTo>
                  <a:cubicBezTo>
                    <a:pt x="9600" y="62"/>
                    <a:pt x="8400" y="636"/>
                    <a:pt x="8400" y="2360"/>
                  </a:cubicBezTo>
                  <a:cubicBezTo>
                    <a:pt x="8400" y="4083"/>
                    <a:pt x="9600" y="6956"/>
                    <a:pt x="11400" y="10115"/>
                  </a:cubicBezTo>
                  <a:cubicBezTo>
                    <a:pt x="13200" y="13275"/>
                    <a:pt x="15600" y="16721"/>
                    <a:pt x="17400" y="18790"/>
                  </a:cubicBezTo>
                  <a:cubicBezTo>
                    <a:pt x="19200" y="20858"/>
                    <a:pt x="20400" y="21547"/>
                    <a:pt x="17400" y="21547"/>
                  </a:cubicBezTo>
                  <a:cubicBezTo>
                    <a:pt x="14400" y="21547"/>
                    <a:pt x="7200" y="20858"/>
                    <a:pt x="0" y="2016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2503014" y="6476144"/>
              <a:ext cx="73026" cy="11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0"/>
                  </a:moveTo>
                  <a:cubicBezTo>
                    <a:pt x="3443" y="9818"/>
                    <a:pt x="6887" y="19636"/>
                    <a:pt x="10487" y="20618"/>
                  </a:cubicBezTo>
                  <a:cubicBezTo>
                    <a:pt x="14087" y="21600"/>
                    <a:pt x="17843" y="13745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2544289" y="6466619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2700"/>
                    <a:pt x="10286" y="5400"/>
                    <a:pt x="6686" y="9000"/>
                  </a:cubicBezTo>
                  <a:cubicBezTo>
                    <a:pt x="3086" y="12600"/>
                    <a:pt x="1543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2630470" y="5917011"/>
              <a:ext cx="59870" cy="7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08" fill="norm" stroke="1" extrusionOk="0">
                  <a:moveTo>
                    <a:pt x="3248" y="6222"/>
                  </a:moveTo>
                  <a:cubicBezTo>
                    <a:pt x="3248" y="7973"/>
                    <a:pt x="3248" y="9724"/>
                    <a:pt x="2679" y="11913"/>
                  </a:cubicBezTo>
                  <a:cubicBezTo>
                    <a:pt x="2111" y="14103"/>
                    <a:pt x="974" y="16730"/>
                    <a:pt x="405" y="17313"/>
                  </a:cubicBezTo>
                  <a:cubicBezTo>
                    <a:pt x="-163" y="17897"/>
                    <a:pt x="-163" y="16438"/>
                    <a:pt x="595" y="14103"/>
                  </a:cubicBezTo>
                  <a:cubicBezTo>
                    <a:pt x="1353" y="11767"/>
                    <a:pt x="2869" y="8557"/>
                    <a:pt x="4195" y="6076"/>
                  </a:cubicBezTo>
                  <a:cubicBezTo>
                    <a:pt x="5521" y="3594"/>
                    <a:pt x="6658" y="1843"/>
                    <a:pt x="8174" y="822"/>
                  </a:cubicBezTo>
                  <a:cubicBezTo>
                    <a:pt x="9690" y="-200"/>
                    <a:pt x="11584" y="-492"/>
                    <a:pt x="13479" y="1259"/>
                  </a:cubicBezTo>
                  <a:cubicBezTo>
                    <a:pt x="15374" y="3011"/>
                    <a:pt x="17269" y="6805"/>
                    <a:pt x="18595" y="10454"/>
                  </a:cubicBezTo>
                  <a:cubicBezTo>
                    <a:pt x="19921" y="14103"/>
                    <a:pt x="20679" y="17605"/>
                    <a:pt x="21437" y="211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2674464" y="5942744"/>
              <a:ext cx="317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50"/>
                    <a:pt x="0" y="8700"/>
                    <a:pt x="3600" y="12300"/>
                  </a:cubicBezTo>
                  <a:cubicBezTo>
                    <a:pt x="7200" y="15900"/>
                    <a:pt x="14400" y="18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2649064" y="6072919"/>
              <a:ext cx="31751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143"/>
                    <a:pt x="2880" y="10286"/>
                    <a:pt x="6480" y="13886"/>
                  </a:cubicBezTo>
                  <a:cubicBezTo>
                    <a:pt x="10080" y="17486"/>
                    <a:pt x="1584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2683989" y="6063394"/>
              <a:ext cx="28576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032"/>
                    <a:pt x="7200" y="6063"/>
                    <a:pt x="3600" y="9663"/>
                  </a:cubicBezTo>
                  <a:cubicBezTo>
                    <a:pt x="0" y="13263"/>
                    <a:pt x="0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3567301" y="5403937"/>
              <a:ext cx="66787" cy="8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371" fill="norm" stroke="1" extrusionOk="0">
                  <a:moveTo>
                    <a:pt x="11755" y="2085"/>
                  </a:moveTo>
                  <a:cubicBezTo>
                    <a:pt x="10426" y="4400"/>
                    <a:pt x="9097" y="6714"/>
                    <a:pt x="7934" y="8514"/>
                  </a:cubicBezTo>
                  <a:cubicBezTo>
                    <a:pt x="6770" y="10314"/>
                    <a:pt x="5774" y="11600"/>
                    <a:pt x="4444" y="12628"/>
                  </a:cubicBezTo>
                  <a:cubicBezTo>
                    <a:pt x="3115" y="13657"/>
                    <a:pt x="1454" y="14428"/>
                    <a:pt x="623" y="14042"/>
                  </a:cubicBezTo>
                  <a:cubicBezTo>
                    <a:pt x="-208" y="13657"/>
                    <a:pt x="-208" y="12114"/>
                    <a:pt x="623" y="10057"/>
                  </a:cubicBezTo>
                  <a:cubicBezTo>
                    <a:pt x="1454" y="8000"/>
                    <a:pt x="3115" y="5428"/>
                    <a:pt x="4444" y="3371"/>
                  </a:cubicBezTo>
                  <a:cubicBezTo>
                    <a:pt x="5774" y="1314"/>
                    <a:pt x="6770" y="-229"/>
                    <a:pt x="9595" y="28"/>
                  </a:cubicBezTo>
                  <a:cubicBezTo>
                    <a:pt x="12420" y="285"/>
                    <a:pt x="17072" y="2342"/>
                    <a:pt x="19232" y="6200"/>
                  </a:cubicBezTo>
                  <a:cubicBezTo>
                    <a:pt x="21392" y="10057"/>
                    <a:pt x="21060" y="15714"/>
                    <a:pt x="20727" y="2137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3530656" y="5437919"/>
              <a:ext cx="83609" cy="534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0"/>
                  </a:moveTo>
                  <a:cubicBezTo>
                    <a:pt x="20780" y="1110"/>
                    <a:pt x="19959" y="2220"/>
                    <a:pt x="19413" y="3650"/>
                  </a:cubicBezTo>
                  <a:cubicBezTo>
                    <a:pt x="18866" y="5080"/>
                    <a:pt x="18592" y="6830"/>
                    <a:pt x="17772" y="8431"/>
                  </a:cubicBezTo>
                  <a:cubicBezTo>
                    <a:pt x="16952" y="10032"/>
                    <a:pt x="15585" y="11483"/>
                    <a:pt x="14218" y="12764"/>
                  </a:cubicBezTo>
                  <a:cubicBezTo>
                    <a:pt x="12851" y="14044"/>
                    <a:pt x="11484" y="15154"/>
                    <a:pt x="10663" y="16285"/>
                  </a:cubicBezTo>
                  <a:cubicBezTo>
                    <a:pt x="9843" y="17417"/>
                    <a:pt x="9570" y="18569"/>
                    <a:pt x="9159" y="19359"/>
                  </a:cubicBezTo>
                  <a:cubicBezTo>
                    <a:pt x="8749" y="20149"/>
                    <a:pt x="8203" y="20575"/>
                    <a:pt x="7792" y="20896"/>
                  </a:cubicBezTo>
                  <a:cubicBezTo>
                    <a:pt x="7382" y="21216"/>
                    <a:pt x="7109" y="21429"/>
                    <a:pt x="6289" y="21515"/>
                  </a:cubicBezTo>
                  <a:cubicBezTo>
                    <a:pt x="5468" y="21600"/>
                    <a:pt x="4101" y="21557"/>
                    <a:pt x="2734" y="21493"/>
                  </a:cubicBezTo>
                  <a:cubicBezTo>
                    <a:pt x="1367" y="21429"/>
                    <a:pt x="0" y="21344"/>
                    <a:pt x="0" y="21344"/>
                  </a:cubicBezTo>
                  <a:cubicBezTo>
                    <a:pt x="0" y="21344"/>
                    <a:pt x="1367" y="21429"/>
                    <a:pt x="3144" y="21387"/>
                  </a:cubicBezTo>
                  <a:cubicBezTo>
                    <a:pt x="4922" y="21344"/>
                    <a:pt x="7109" y="21173"/>
                    <a:pt x="9296" y="210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3563464" y="5930044"/>
              <a:ext cx="2857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3760039" y="5205086"/>
              <a:ext cx="41551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4720" y="10428"/>
                  </a:moveTo>
                  <a:cubicBezTo>
                    <a:pt x="13100" y="11917"/>
                    <a:pt x="11480" y="13407"/>
                    <a:pt x="9860" y="14897"/>
                  </a:cubicBezTo>
                  <a:cubicBezTo>
                    <a:pt x="8240" y="16386"/>
                    <a:pt x="6620" y="17876"/>
                    <a:pt x="4730" y="18062"/>
                  </a:cubicBezTo>
                  <a:cubicBezTo>
                    <a:pt x="2840" y="18248"/>
                    <a:pt x="680" y="17131"/>
                    <a:pt x="140" y="15641"/>
                  </a:cubicBezTo>
                  <a:cubicBezTo>
                    <a:pt x="-400" y="14152"/>
                    <a:pt x="680" y="12290"/>
                    <a:pt x="2300" y="10241"/>
                  </a:cubicBezTo>
                  <a:cubicBezTo>
                    <a:pt x="3920" y="8193"/>
                    <a:pt x="6080" y="5959"/>
                    <a:pt x="8240" y="3910"/>
                  </a:cubicBezTo>
                  <a:cubicBezTo>
                    <a:pt x="10400" y="1862"/>
                    <a:pt x="12560" y="0"/>
                    <a:pt x="14180" y="0"/>
                  </a:cubicBezTo>
                  <a:cubicBezTo>
                    <a:pt x="15800" y="0"/>
                    <a:pt x="16880" y="1862"/>
                    <a:pt x="17960" y="5772"/>
                  </a:cubicBezTo>
                  <a:cubicBezTo>
                    <a:pt x="19040" y="9683"/>
                    <a:pt x="20120" y="15641"/>
                    <a:pt x="212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3795239" y="5212494"/>
              <a:ext cx="12701" cy="1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82"/>
                    <a:pt x="7200" y="9164"/>
                    <a:pt x="3600" y="12764"/>
                  </a:cubicBezTo>
                  <a:cubicBezTo>
                    <a:pt x="0" y="16364"/>
                    <a:pt x="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3757139" y="5310919"/>
              <a:ext cx="34926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788889" y="5288694"/>
              <a:ext cx="31751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4637376" y="4591543"/>
              <a:ext cx="73262" cy="8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022" fill="norm" stroke="1" extrusionOk="0">
                  <a:moveTo>
                    <a:pt x="8908" y="4250"/>
                  </a:moveTo>
                  <a:cubicBezTo>
                    <a:pt x="7082" y="7554"/>
                    <a:pt x="5257" y="10857"/>
                    <a:pt x="3736" y="12890"/>
                  </a:cubicBezTo>
                  <a:cubicBezTo>
                    <a:pt x="2215" y="14923"/>
                    <a:pt x="998" y="15686"/>
                    <a:pt x="389" y="15177"/>
                  </a:cubicBezTo>
                  <a:cubicBezTo>
                    <a:pt x="-219" y="14669"/>
                    <a:pt x="-219" y="12890"/>
                    <a:pt x="1150" y="10222"/>
                  </a:cubicBezTo>
                  <a:cubicBezTo>
                    <a:pt x="2519" y="7554"/>
                    <a:pt x="5257" y="3996"/>
                    <a:pt x="7691" y="1963"/>
                  </a:cubicBezTo>
                  <a:cubicBezTo>
                    <a:pt x="10125" y="-70"/>
                    <a:pt x="12254" y="-578"/>
                    <a:pt x="14536" y="693"/>
                  </a:cubicBezTo>
                  <a:cubicBezTo>
                    <a:pt x="16818" y="1963"/>
                    <a:pt x="19251" y="5013"/>
                    <a:pt x="20316" y="8697"/>
                  </a:cubicBezTo>
                  <a:cubicBezTo>
                    <a:pt x="21381" y="12382"/>
                    <a:pt x="21077" y="16702"/>
                    <a:pt x="20773" y="210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4665189" y="4634644"/>
              <a:ext cx="22226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87"/>
                    <a:pt x="15429" y="1174"/>
                    <a:pt x="14914" y="2035"/>
                  </a:cubicBezTo>
                  <a:cubicBezTo>
                    <a:pt x="14400" y="2896"/>
                    <a:pt x="16457" y="4030"/>
                    <a:pt x="18000" y="5420"/>
                  </a:cubicBezTo>
                  <a:cubicBezTo>
                    <a:pt x="19543" y="6809"/>
                    <a:pt x="20571" y="8452"/>
                    <a:pt x="20571" y="9920"/>
                  </a:cubicBezTo>
                  <a:cubicBezTo>
                    <a:pt x="20571" y="11387"/>
                    <a:pt x="19543" y="12678"/>
                    <a:pt x="17486" y="13970"/>
                  </a:cubicBezTo>
                  <a:cubicBezTo>
                    <a:pt x="15429" y="15261"/>
                    <a:pt x="12343" y="16552"/>
                    <a:pt x="10800" y="17667"/>
                  </a:cubicBezTo>
                  <a:cubicBezTo>
                    <a:pt x="9257" y="18783"/>
                    <a:pt x="9257" y="19722"/>
                    <a:pt x="7714" y="20348"/>
                  </a:cubicBezTo>
                  <a:cubicBezTo>
                    <a:pt x="6171" y="20974"/>
                    <a:pt x="3086" y="212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4642964" y="5206144"/>
              <a:ext cx="34926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4662014" y="5190269"/>
              <a:ext cx="41276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4756653" y="4509187"/>
              <a:ext cx="57762" cy="6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41" fill="norm" stroke="1" extrusionOk="0">
                  <a:moveTo>
                    <a:pt x="7296" y="7854"/>
                  </a:moveTo>
                  <a:cubicBezTo>
                    <a:pt x="5725" y="9247"/>
                    <a:pt x="4154" y="10641"/>
                    <a:pt x="2779" y="12035"/>
                  </a:cubicBezTo>
                  <a:cubicBezTo>
                    <a:pt x="1405" y="13428"/>
                    <a:pt x="227" y="14822"/>
                    <a:pt x="30" y="14125"/>
                  </a:cubicBezTo>
                  <a:cubicBezTo>
                    <a:pt x="-166" y="13428"/>
                    <a:pt x="619" y="10641"/>
                    <a:pt x="1601" y="8376"/>
                  </a:cubicBezTo>
                  <a:cubicBezTo>
                    <a:pt x="2583" y="6112"/>
                    <a:pt x="3761" y="4370"/>
                    <a:pt x="5332" y="2802"/>
                  </a:cubicBezTo>
                  <a:cubicBezTo>
                    <a:pt x="6903" y="1235"/>
                    <a:pt x="8867" y="-159"/>
                    <a:pt x="10045" y="15"/>
                  </a:cubicBezTo>
                  <a:cubicBezTo>
                    <a:pt x="11223" y="189"/>
                    <a:pt x="11616" y="1931"/>
                    <a:pt x="13383" y="5764"/>
                  </a:cubicBezTo>
                  <a:cubicBezTo>
                    <a:pt x="15150" y="9596"/>
                    <a:pt x="18292" y="15518"/>
                    <a:pt x="21434" y="2144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4789014" y="4545744"/>
              <a:ext cx="6351" cy="26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41"/>
                    <a:pt x="21600" y="5082"/>
                    <a:pt x="21600" y="8174"/>
                  </a:cubicBezTo>
                  <a:cubicBezTo>
                    <a:pt x="21600" y="11266"/>
                    <a:pt x="21600" y="14908"/>
                    <a:pt x="18000" y="17238"/>
                  </a:cubicBezTo>
                  <a:cubicBezTo>
                    <a:pt x="14400" y="19567"/>
                    <a:pt x="7200" y="20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4754089" y="4758469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4782664" y="4774344"/>
              <a:ext cx="50801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090892" y="4237769"/>
              <a:ext cx="53723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13875" y="0"/>
                  </a:moveTo>
                  <a:cubicBezTo>
                    <a:pt x="11334" y="3812"/>
                    <a:pt x="8793" y="7624"/>
                    <a:pt x="6464" y="11224"/>
                  </a:cubicBezTo>
                  <a:cubicBezTo>
                    <a:pt x="4134" y="14824"/>
                    <a:pt x="2017" y="18212"/>
                    <a:pt x="958" y="18847"/>
                  </a:cubicBezTo>
                  <a:cubicBezTo>
                    <a:pt x="-101" y="19482"/>
                    <a:pt x="-101" y="17365"/>
                    <a:pt x="111" y="15247"/>
                  </a:cubicBezTo>
                  <a:cubicBezTo>
                    <a:pt x="323" y="13129"/>
                    <a:pt x="746" y="11012"/>
                    <a:pt x="1805" y="8894"/>
                  </a:cubicBezTo>
                  <a:cubicBezTo>
                    <a:pt x="2864" y="6776"/>
                    <a:pt x="4558" y="4659"/>
                    <a:pt x="6252" y="4235"/>
                  </a:cubicBezTo>
                  <a:cubicBezTo>
                    <a:pt x="7946" y="3812"/>
                    <a:pt x="9640" y="5082"/>
                    <a:pt x="12181" y="8259"/>
                  </a:cubicBezTo>
                  <a:cubicBezTo>
                    <a:pt x="14723" y="11435"/>
                    <a:pt x="18111" y="16518"/>
                    <a:pt x="21499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064160" y="4263169"/>
              <a:ext cx="70930" cy="52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82" fill="norm" stroke="1" extrusionOk="0">
                  <a:moveTo>
                    <a:pt x="21288" y="0"/>
                  </a:moveTo>
                  <a:cubicBezTo>
                    <a:pt x="20017" y="1045"/>
                    <a:pt x="18747" y="2090"/>
                    <a:pt x="17953" y="3462"/>
                  </a:cubicBezTo>
                  <a:cubicBezTo>
                    <a:pt x="17159" y="4834"/>
                    <a:pt x="16841" y="6532"/>
                    <a:pt x="16364" y="8122"/>
                  </a:cubicBezTo>
                  <a:cubicBezTo>
                    <a:pt x="15888" y="9711"/>
                    <a:pt x="15253" y="11192"/>
                    <a:pt x="14459" y="12520"/>
                  </a:cubicBezTo>
                  <a:cubicBezTo>
                    <a:pt x="13664" y="13848"/>
                    <a:pt x="12712" y="15024"/>
                    <a:pt x="11600" y="16156"/>
                  </a:cubicBezTo>
                  <a:cubicBezTo>
                    <a:pt x="10488" y="17289"/>
                    <a:pt x="9217" y="18377"/>
                    <a:pt x="8423" y="19140"/>
                  </a:cubicBezTo>
                  <a:cubicBezTo>
                    <a:pt x="7629" y="19902"/>
                    <a:pt x="7312" y="20337"/>
                    <a:pt x="6676" y="20642"/>
                  </a:cubicBezTo>
                  <a:cubicBezTo>
                    <a:pt x="6041" y="20947"/>
                    <a:pt x="5088" y="21121"/>
                    <a:pt x="3817" y="21121"/>
                  </a:cubicBezTo>
                  <a:cubicBezTo>
                    <a:pt x="2547" y="21121"/>
                    <a:pt x="959" y="20947"/>
                    <a:pt x="323" y="20969"/>
                  </a:cubicBezTo>
                  <a:cubicBezTo>
                    <a:pt x="-312" y="20990"/>
                    <a:pt x="6" y="21208"/>
                    <a:pt x="1117" y="21360"/>
                  </a:cubicBezTo>
                  <a:cubicBezTo>
                    <a:pt x="2229" y="21513"/>
                    <a:pt x="4135" y="21600"/>
                    <a:pt x="5723" y="21578"/>
                  </a:cubicBezTo>
                  <a:cubicBezTo>
                    <a:pt x="7312" y="21556"/>
                    <a:pt x="8582" y="21426"/>
                    <a:pt x="9853" y="2129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085967" y="4745769"/>
              <a:ext cx="3959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5583" y="2571"/>
                    <a:pt x="9899" y="5143"/>
                    <a:pt x="6204" y="7457"/>
                  </a:cubicBezTo>
                  <a:cubicBezTo>
                    <a:pt x="2509" y="9771"/>
                    <a:pt x="804" y="11829"/>
                    <a:pt x="235" y="14143"/>
                  </a:cubicBezTo>
                  <a:cubicBezTo>
                    <a:pt x="-333" y="16457"/>
                    <a:pt x="235" y="19029"/>
                    <a:pt x="80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5197134" y="4031867"/>
              <a:ext cx="55431" cy="5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21" fill="norm" stroke="1" extrusionOk="0">
                  <a:moveTo>
                    <a:pt x="9119" y="3421"/>
                  </a:moveTo>
                  <a:cubicBezTo>
                    <a:pt x="7081" y="7421"/>
                    <a:pt x="5043" y="11421"/>
                    <a:pt x="3413" y="14421"/>
                  </a:cubicBezTo>
                  <a:cubicBezTo>
                    <a:pt x="1783" y="17421"/>
                    <a:pt x="560" y="19421"/>
                    <a:pt x="153" y="19221"/>
                  </a:cubicBezTo>
                  <a:cubicBezTo>
                    <a:pt x="-255" y="19021"/>
                    <a:pt x="153" y="16621"/>
                    <a:pt x="1375" y="13421"/>
                  </a:cubicBezTo>
                  <a:cubicBezTo>
                    <a:pt x="2598" y="10221"/>
                    <a:pt x="4636" y="6221"/>
                    <a:pt x="6470" y="3621"/>
                  </a:cubicBezTo>
                  <a:cubicBezTo>
                    <a:pt x="8303" y="1021"/>
                    <a:pt x="9934" y="-179"/>
                    <a:pt x="11564" y="21"/>
                  </a:cubicBezTo>
                  <a:cubicBezTo>
                    <a:pt x="13194" y="221"/>
                    <a:pt x="14824" y="1821"/>
                    <a:pt x="16454" y="5621"/>
                  </a:cubicBezTo>
                  <a:cubicBezTo>
                    <a:pt x="18085" y="9421"/>
                    <a:pt x="19715" y="15421"/>
                    <a:pt x="21345" y="2142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5217639" y="4069494"/>
              <a:ext cx="9526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00"/>
                    <a:pt x="0" y="6000"/>
                    <a:pt x="3600" y="9600"/>
                  </a:cubicBezTo>
                  <a:cubicBezTo>
                    <a:pt x="7200" y="13200"/>
                    <a:pt x="14400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5192239" y="4126644"/>
              <a:ext cx="69851" cy="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564" y="17280"/>
                    <a:pt x="11127" y="21600"/>
                    <a:pt x="14727" y="19440"/>
                  </a:cubicBezTo>
                  <a:cubicBezTo>
                    <a:pt x="18327" y="17280"/>
                    <a:pt x="19964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192239" y="4120294"/>
              <a:ext cx="7302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39" y="3600"/>
                    <a:pt x="9078" y="7200"/>
                    <a:pt x="5478" y="10800"/>
                  </a:cubicBezTo>
                  <a:cubicBezTo>
                    <a:pt x="1878" y="14400"/>
                    <a:pt x="939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760329" y="7100561"/>
              <a:ext cx="53711" cy="7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0961" fill="norm" stroke="1" extrusionOk="0">
                  <a:moveTo>
                    <a:pt x="17016" y="10644"/>
                  </a:moveTo>
                  <a:cubicBezTo>
                    <a:pt x="16608" y="9078"/>
                    <a:pt x="16200" y="7513"/>
                    <a:pt x="14978" y="6730"/>
                  </a:cubicBezTo>
                  <a:cubicBezTo>
                    <a:pt x="13755" y="5948"/>
                    <a:pt x="11717" y="5948"/>
                    <a:pt x="9883" y="6730"/>
                  </a:cubicBezTo>
                  <a:cubicBezTo>
                    <a:pt x="8049" y="7513"/>
                    <a:pt x="6419" y="9078"/>
                    <a:pt x="4789" y="10957"/>
                  </a:cubicBezTo>
                  <a:cubicBezTo>
                    <a:pt x="3159" y="12835"/>
                    <a:pt x="1529" y="15026"/>
                    <a:pt x="917" y="16904"/>
                  </a:cubicBezTo>
                  <a:cubicBezTo>
                    <a:pt x="306" y="18783"/>
                    <a:pt x="714" y="20348"/>
                    <a:pt x="1936" y="20817"/>
                  </a:cubicBezTo>
                  <a:cubicBezTo>
                    <a:pt x="3159" y="21287"/>
                    <a:pt x="5197" y="20661"/>
                    <a:pt x="7846" y="18157"/>
                  </a:cubicBezTo>
                  <a:cubicBezTo>
                    <a:pt x="10495" y="15652"/>
                    <a:pt x="13755" y="11270"/>
                    <a:pt x="15385" y="7983"/>
                  </a:cubicBezTo>
                  <a:cubicBezTo>
                    <a:pt x="17016" y="4696"/>
                    <a:pt x="17016" y="2504"/>
                    <a:pt x="15997" y="1252"/>
                  </a:cubicBezTo>
                  <a:cubicBezTo>
                    <a:pt x="14978" y="0"/>
                    <a:pt x="12940" y="-313"/>
                    <a:pt x="11106" y="313"/>
                  </a:cubicBezTo>
                  <a:cubicBezTo>
                    <a:pt x="9272" y="939"/>
                    <a:pt x="7642" y="2504"/>
                    <a:pt x="6216" y="5009"/>
                  </a:cubicBezTo>
                  <a:cubicBezTo>
                    <a:pt x="4789" y="7513"/>
                    <a:pt x="3566" y="10957"/>
                    <a:pt x="3566" y="13304"/>
                  </a:cubicBezTo>
                  <a:cubicBezTo>
                    <a:pt x="3566" y="15652"/>
                    <a:pt x="4789" y="16904"/>
                    <a:pt x="6623" y="17374"/>
                  </a:cubicBezTo>
                  <a:cubicBezTo>
                    <a:pt x="8457" y="17844"/>
                    <a:pt x="10902" y="17530"/>
                    <a:pt x="13348" y="15339"/>
                  </a:cubicBezTo>
                  <a:cubicBezTo>
                    <a:pt x="15793" y="13148"/>
                    <a:pt x="18238" y="9078"/>
                    <a:pt x="18646" y="6574"/>
                  </a:cubicBezTo>
                  <a:cubicBezTo>
                    <a:pt x="19053" y="4070"/>
                    <a:pt x="17423" y="3130"/>
                    <a:pt x="14570" y="2974"/>
                  </a:cubicBezTo>
                  <a:cubicBezTo>
                    <a:pt x="11717" y="2817"/>
                    <a:pt x="7642" y="3444"/>
                    <a:pt x="4789" y="4539"/>
                  </a:cubicBezTo>
                  <a:cubicBezTo>
                    <a:pt x="1936" y="5635"/>
                    <a:pt x="306" y="7200"/>
                    <a:pt x="102" y="9704"/>
                  </a:cubicBezTo>
                  <a:cubicBezTo>
                    <a:pt x="-101" y="12209"/>
                    <a:pt x="1121" y="15652"/>
                    <a:pt x="3974" y="17530"/>
                  </a:cubicBezTo>
                  <a:cubicBezTo>
                    <a:pt x="6827" y="19409"/>
                    <a:pt x="11310" y="19722"/>
                    <a:pt x="14570" y="18470"/>
                  </a:cubicBezTo>
                  <a:cubicBezTo>
                    <a:pt x="17831" y="17217"/>
                    <a:pt x="19868" y="14400"/>
                    <a:pt x="20480" y="11896"/>
                  </a:cubicBezTo>
                  <a:cubicBezTo>
                    <a:pt x="21091" y="9391"/>
                    <a:pt x="20276" y="7200"/>
                    <a:pt x="17627" y="5635"/>
                  </a:cubicBezTo>
                  <a:cubicBezTo>
                    <a:pt x="14978" y="4070"/>
                    <a:pt x="10495" y="3130"/>
                    <a:pt x="7031" y="3913"/>
                  </a:cubicBezTo>
                  <a:cubicBezTo>
                    <a:pt x="3566" y="4696"/>
                    <a:pt x="1121" y="7200"/>
                    <a:pt x="306" y="9235"/>
                  </a:cubicBezTo>
                  <a:cubicBezTo>
                    <a:pt x="-509" y="11270"/>
                    <a:pt x="306" y="12835"/>
                    <a:pt x="2751" y="14087"/>
                  </a:cubicBezTo>
                  <a:cubicBezTo>
                    <a:pt x="5197" y="15339"/>
                    <a:pt x="9272" y="16278"/>
                    <a:pt x="12533" y="15339"/>
                  </a:cubicBezTo>
                  <a:cubicBezTo>
                    <a:pt x="15793" y="14400"/>
                    <a:pt x="18238" y="11583"/>
                    <a:pt x="19461" y="9235"/>
                  </a:cubicBezTo>
                  <a:cubicBezTo>
                    <a:pt x="20683" y="6887"/>
                    <a:pt x="20683" y="5009"/>
                    <a:pt x="19868" y="3444"/>
                  </a:cubicBezTo>
                  <a:cubicBezTo>
                    <a:pt x="19053" y="1878"/>
                    <a:pt x="17423" y="626"/>
                    <a:pt x="15997" y="626"/>
                  </a:cubicBezTo>
                  <a:cubicBezTo>
                    <a:pt x="14570" y="626"/>
                    <a:pt x="13348" y="1878"/>
                    <a:pt x="14163" y="4070"/>
                  </a:cubicBezTo>
                  <a:cubicBezTo>
                    <a:pt x="14978" y="6261"/>
                    <a:pt x="17831" y="9391"/>
                    <a:pt x="20683" y="12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727708" y="7200908"/>
              <a:ext cx="86332" cy="113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37" fill="norm" stroke="1" extrusionOk="0">
                  <a:moveTo>
                    <a:pt x="941" y="21437"/>
                  </a:moveTo>
                  <a:cubicBezTo>
                    <a:pt x="2521" y="17637"/>
                    <a:pt x="4102" y="13837"/>
                    <a:pt x="5946" y="10437"/>
                  </a:cubicBezTo>
                  <a:cubicBezTo>
                    <a:pt x="7789" y="7037"/>
                    <a:pt x="9897" y="4037"/>
                    <a:pt x="11477" y="2237"/>
                  </a:cubicBezTo>
                  <a:cubicBezTo>
                    <a:pt x="13058" y="437"/>
                    <a:pt x="14111" y="-163"/>
                    <a:pt x="14902" y="37"/>
                  </a:cubicBezTo>
                  <a:cubicBezTo>
                    <a:pt x="15692" y="237"/>
                    <a:pt x="16219" y="1237"/>
                    <a:pt x="16087" y="2837"/>
                  </a:cubicBezTo>
                  <a:cubicBezTo>
                    <a:pt x="15955" y="4437"/>
                    <a:pt x="15165" y="6637"/>
                    <a:pt x="13716" y="8437"/>
                  </a:cubicBezTo>
                  <a:cubicBezTo>
                    <a:pt x="12267" y="10237"/>
                    <a:pt x="10160" y="11637"/>
                    <a:pt x="8053" y="12237"/>
                  </a:cubicBezTo>
                  <a:cubicBezTo>
                    <a:pt x="5946" y="12837"/>
                    <a:pt x="3838" y="12637"/>
                    <a:pt x="2389" y="12137"/>
                  </a:cubicBezTo>
                  <a:cubicBezTo>
                    <a:pt x="941" y="11637"/>
                    <a:pt x="150" y="10837"/>
                    <a:pt x="19" y="9437"/>
                  </a:cubicBezTo>
                  <a:cubicBezTo>
                    <a:pt x="-113" y="8037"/>
                    <a:pt x="414" y="6037"/>
                    <a:pt x="2258" y="4437"/>
                  </a:cubicBezTo>
                  <a:cubicBezTo>
                    <a:pt x="4102" y="2837"/>
                    <a:pt x="7263" y="1637"/>
                    <a:pt x="9502" y="937"/>
                  </a:cubicBezTo>
                  <a:cubicBezTo>
                    <a:pt x="11741" y="237"/>
                    <a:pt x="13058" y="37"/>
                    <a:pt x="14375" y="37"/>
                  </a:cubicBezTo>
                  <a:cubicBezTo>
                    <a:pt x="15692" y="37"/>
                    <a:pt x="17009" y="237"/>
                    <a:pt x="17667" y="1037"/>
                  </a:cubicBezTo>
                  <a:cubicBezTo>
                    <a:pt x="18326" y="1837"/>
                    <a:pt x="18326" y="3237"/>
                    <a:pt x="18853" y="4937"/>
                  </a:cubicBezTo>
                  <a:cubicBezTo>
                    <a:pt x="19380" y="6637"/>
                    <a:pt x="20433" y="8637"/>
                    <a:pt x="21487" y="1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855052" y="7228619"/>
              <a:ext cx="53990" cy="59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151" fill="norm" stroke="1" extrusionOk="0">
                  <a:moveTo>
                    <a:pt x="12327" y="5684"/>
                  </a:moveTo>
                  <a:cubicBezTo>
                    <a:pt x="8659" y="5305"/>
                    <a:pt x="4991" y="4926"/>
                    <a:pt x="2750" y="5684"/>
                  </a:cubicBezTo>
                  <a:cubicBezTo>
                    <a:pt x="508" y="6442"/>
                    <a:pt x="-307" y="8337"/>
                    <a:pt x="101" y="11179"/>
                  </a:cubicBezTo>
                  <a:cubicBezTo>
                    <a:pt x="508" y="14021"/>
                    <a:pt x="2138" y="17811"/>
                    <a:pt x="5195" y="19705"/>
                  </a:cubicBezTo>
                  <a:cubicBezTo>
                    <a:pt x="8251" y="21600"/>
                    <a:pt x="12735" y="21600"/>
                    <a:pt x="15995" y="19895"/>
                  </a:cubicBezTo>
                  <a:cubicBezTo>
                    <a:pt x="19255" y="18189"/>
                    <a:pt x="21293" y="14779"/>
                    <a:pt x="20682" y="11179"/>
                  </a:cubicBezTo>
                  <a:cubicBezTo>
                    <a:pt x="20070" y="7579"/>
                    <a:pt x="16810" y="3789"/>
                    <a:pt x="13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868010" y="6506467"/>
              <a:ext cx="34340" cy="4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0801" fill="norm" stroke="1" extrusionOk="0">
                  <a:moveTo>
                    <a:pt x="19061" y="5884"/>
                  </a:moveTo>
                  <a:cubicBezTo>
                    <a:pt x="15885" y="5444"/>
                    <a:pt x="12708" y="5003"/>
                    <a:pt x="9532" y="5223"/>
                  </a:cubicBezTo>
                  <a:cubicBezTo>
                    <a:pt x="6355" y="5444"/>
                    <a:pt x="3179" y="6325"/>
                    <a:pt x="1591" y="7868"/>
                  </a:cubicBezTo>
                  <a:cubicBezTo>
                    <a:pt x="2" y="9411"/>
                    <a:pt x="2" y="11615"/>
                    <a:pt x="2" y="14040"/>
                  </a:cubicBezTo>
                  <a:cubicBezTo>
                    <a:pt x="2" y="16464"/>
                    <a:pt x="2" y="19109"/>
                    <a:pt x="1908" y="20211"/>
                  </a:cubicBezTo>
                  <a:cubicBezTo>
                    <a:pt x="3814" y="21313"/>
                    <a:pt x="7626" y="20872"/>
                    <a:pt x="10167" y="18889"/>
                  </a:cubicBezTo>
                  <a:cubicBezTo>
                    <a:pt x="12708" y="16905"/>
                    <a:pt x="13979" y="13378"/>
                    <a:pt x="14614" y="10513"/>
                  </a:cubicBezTo>
                  <a:cubicBezTo>
                    <a:pt x="15249" y="7648"/>
                    <a:pt x="15249" y="5444"/>
                    <a:pt x="13979" y="3680"/>
                  </a:cubicBezTo>
                  <a:cubicBezTo>
                    <a:pt x="12708" y="1917"/>
                    <a:pt x="10167" y="595"/>
                    <a:pt x="7308" y="154"/>
                  </a:cubicBezTo>
                  <a:cubicBezTo>
                    <a:pt x="4449" y="-287"/>
                    <a:pt x="1273" y="154"/>
                    <a:pt x="320" y="2358"/>
                  </a:cubicBezTo>
                  <a:cubicBezTo>
                    <a:pt x="-633" y="4562"/>
                    <a:pt x="638" y="8529"/>
                    <a:pt x="2861" y="10954"/>
                  </a:cubicBezTo>
                  <a:cubicBezTo>
                    <a:pt x="5085" y="13378"/>
                    <a:pt x="8261" y="14260"/>
                    <a:pt x="11438" y="14480"/>
                  </a:cubicBezTo>
                  <a:cubicBezTo>
                    <a:pt x="14614" y="14701"/>
                    <a:pt x="17791" y="14260"/>
                    <a:pt x="19379" y="12937"/>
                  </a:cubicBezTo>
                  <a:cubicBezTo>
                    <a:pt x="20967" y="11615"/>
                    <a:pt x="20967" y="9411"/>
                    <a:pt x="19696" y="7648"/>
                  </a:cubicBezTo>
                  <a:cubicBezTo>
                    <a:pt x="18426" y="5884"/>
                    <a:pt x="15885" y="4562"/>
                    <a:pt x="13026" y="4562"/>
                  </a:cubicBezTo>
                  <a:cubicBezTo>
                    <a:pt x="10167" y="4562"/>
                    <a:pt x="6991" y="5884"/>
                    <a:pt x="6991" y="6986"/>
                  </a:cubicBezTo>
                  <a:cubicBezTo>
                    <a:pt x="6991" y="8089"/>
                    <a:pt x="10167" y="8970"/>
                    <a:pt x="13343" y="8529"/>
                  </a:cubicBezTo>
                  <a:cubicBezTo>
                    <a:pt x="16520" y="8089"/>
                    <a:pt x="19696" y="6325"/>
                    <a:pt x="18426" y="6105"/>
                  </a:cubicBezTo>
                  <a:cubicBezTo>
                    <a:pt x="17155" y="5884"/>
                    <a:pt x="11438" y="7207"/>
                    <a:pt x="10485" y="6766"/>
                  </a:cubicBezTo>
                  <a:cubicBezTo>
                    <a:pt x="9532" y="6325"/>
                    <a:pt x="13343" y="4121"/>
                    <a:pt x="17155" y="1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941039" y="6139594"/>
              <a:ext cx="2222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702"/>
                    <a:pt x="15429" y="3404"/>
                    <a:pt x="13886" y="5629"/>
                  </a:cubicBezTo>
                  <a:cubicBezTo>
                    <a:pt x="12343" y="7855"/>
                    <a:pt x="12343" y="10604"/>
                    <a:pt x="11314" y="13156"/>
                  </a:cubicBezTo>
                  <a:cubicBezTo>
                    <a:pt x="10286" y="15709"/>
                    <a:pt x="8229" y="18065"/>
                    <a:pt x="6171" y="19440"/>
                  </a:cubicBezTo>
                  <a:cubicBezTo>
                    <a:pt x="4114" y="20815"/>
                    <a:pt x="2057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1900235" y="6409469"/>
              <a:ext cx="5668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222" y="0"/>
                  </a:moveTo>
                  <a:cubicBezTo>
                    <a:pt x="1022" y="2400"/>
                    <a:pt x="-178" y="4800"/>
                    <a:pt x="22" y="7500"/>
                  </a:cubicBezTo>
                  <a:cubicBezTo>
                    <a:pt x="222" y="10200"/>
                    <a:pt x="1822" y="13200"/>
                    <a:pt x="5622" y="15600"/>
                  </a:cubicBezTo>
                  <a:cubicBezTo>
                    <a:pt x="9422" y="18000"/>
                    <a:pt x="15422" y="19800"/>
                    <a:pt x="21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950564" y="6428519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810864" y="586654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320"/>
                    <a:pt x="8400" y="8640"/>
                    <a:pt x="12000" y="12240"/>
                  </a:cubicBezTo>
                  <a:cubicBezTo>
                    <a:pt x="15600" y="15840"/>
                    <a:pt x="186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1846640" y="5850669"/>
              <a:ext cx="30900" cy="212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21021" y="0"/>
                  </a:moveTo>
                  <a:cubicBezTo>
                    <a:pt x="16701" y="1075"/>
                    <a:pt x="12381" y="2149"/>
                    <a:pt x="8421" y="4191"/>
                  </a:cubicBezTo>
                  <a:cubicBezTo>
                    <a:pt x="4461" y="6233"/>
                    <a:pt x="861" y="9242"/>
                    <a:pt x="141" y="12304"/>
                  </a:cubicBezTo>
                  <a:cubicBezTo>
                    <a:pt x="-579" y="15367"/>
                    <a:pt x="1581" y="18484"/>
                    <a:pt x="3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1882058" y="5927720"/>
              <a:ext cx="59820" cy="13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1462" fill="norm" stroke="1" extrusionOk="0">
                  <a:moveTo>
                    <a:pt x="16823" y="891"/>
                  </a:moveTo>
                  <a:cubicBezTo>
                    <a:pt x="12503" y="376"/>
                    <a:pt x="8183" y="-138"/>
                    <a:pt x="4943" y="33"/>
                  </a:cubicBezTo>
                  <a:cubicBezTo>
                    <a:pt x="1703" y="205"/>
                    <a:pt x="-457" y="1062"/>
                    <a:pt x="83" y="2776"/>
                  </a:cubicBezTo>
                  <a:cubicBezTo>
                    <a:pt x="623" y="4491"/>
                    <a:pt x="3863" y="7062"/>
                    <a:pt x="7463" y="9033"/>
                  </a:cubicBezTo>
                  <a:cubicBezTo>
                    <a:pt x="11063" y="11005"/>
                    <a:pt x="15023" y="12376"/>
                    <a:pt x="17543" y="13919"/>
                  </a:cubicBezTo>
                  <a:cubicBezTo>
                    <a:pt x="20063" y="15462"/>
                    <a:pt x="21143" y="17176"/>
                    <a:pt x="19703" y="18462"/>
                  </a:cubicBezTo>
                  <a:cubicBezTo>
                    <a:pt x="18263" y="19748"/>
                    <a:pt x="14303" y="20605"/>
                    <a:pt x="10343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906114" y="5866544"/>
              <a:ext cx="101601" cy="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295"/>
                    <a:pt x="9000" y="10989"/>
                    <a:pt x="12600" y="7389"/>
                  </a:cubicBezTo>
                  <a:cubicBezTo>
                    <a:pt x="16200" y="3789"/>
                    <a:pt x="18900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3" name="Drawing"/>
          <p:cNvGrpSpPr/>
          <p:nvPr/>
        </p:nvGrpSpPr>
        <p:grpSpPr>
          <a:xfrm>
            <a:off x="25400" y="981930"/>
            <a:ext cx="12947650" cy="8574821"/>
            <a:chOff x="0" y="0"/>
            <a:chExt cx="12947650" cy="8574819"/>
          </a:xfrm>
        </p:grpSpPr>
        <p:sp>
          <p:nvSpPr>
            <p:cNvPr id="1536" name="Line"/>
            <p:cNvSpPr/>
            <p:nvPr/>
          </p:nvSpPr>
          <p:spPr>
            <a:xfrm>
              <a:off x="1198022" y="435091"/>
              <a:ext cx="232570" cy="38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30" fill="norm" stroke="1" extrusionOk="0">
                  <a:moveTo>
                    <a:pt x="14376" y="4429"/>
                  </a:moveTo>
                  <a:cubicBezTo>
                    <a:pt x="13403" y="3361"/>
                    <a:pt x="12430" y="2293"/>
                    <a:pt x="11457" y="1699"/>
                  </a:cubicBezTo>
                  <a:cubicBezTo>
                    <a:pt x="10484" y="1106"/>
                    <a:pt x="9511" y="987"/>
                    <a:pt x="8732" y="1165"/>
                  </a:cubicBezTo>
                  <a:cubicBezTo>
                    <a:pt x="7954" y="1343"/>
                    <a:pt x="7370" y="1818"/>
                    <a:pt x="5911" y="3539"/>
                  </a:cubicBezTo>
                  <a:cubicBezTo>
                    <a:pt x="4451" y="5260"/>
                    <a:pt x="2116" y="8227"/>
                    <a:pt x="949" y="10778"/>
                  </a:cubicBezTo>
                  <a:cubicBezTo>
                    <a:pt x="-219" y="13330"/>
                    <a:pt x="-219" y="15466"/>
                    <a:pt x="462" y="17187"/>
                  </a:cubicBezTo>
                  <a:cubicBezTo>
                    <a:pt x="1143" y="18908"/>
                    <a:pt x="2505" y="20214"/>
                    <a:pt x="4159" y="20866"/>
                  </a:cubicBezTo>
                  <a:cubicBezTo>
                    <a:pt x="5813" y="21519"/>
                    <a:pt x="7759" y="21519"/>
                    <a:pt x="9900" y="20629"/>
                  </a:cubicBezTo>
                  <a:cubicBezTo>
                    <a:pt x="12040" y="19739"/>
                    <a:pt x="14376" y="17959"/>
                    <a:pt x="16030" y="15288"/>
                  </a:cubicBezTo>
                  <a:cubicBezTo>
                    <a:pt x="17684" y="12618"/>
                    <a:pt x="18657" y="9057"/>
                    <a:pt x="18267" y="6387"/>
                  </a:cubicBezTo>
                  <a:cubicBezTo>
                    <a:pt x="17878" y="3717"/>
                    <a:pt x="16127" y="1937"/>
                    <a:pt x="14765" y="987"/>
                  </a:cubicBezTo>
                  <a:cubicBezTo>
                    <a:pt x="13403" y="38"/>
                    <a:pt x="12430" y="-81"/>
                    <a:pt x="11554" y="38"/>
                  </a:cubicBezTo>
                  <a:cubicBezTo>
                    <a:pt x="10678" y="156"/>
                    <a:pt x="9900" y="512"/>
                    <a:pt x="9316" y="1343"/>
                  </a:cubicBezTo>
                  <a:cubicBezTo>
                    <a:pt x="8732" y="2174"/>
                    <a:pt x="8343" y="3479"/>
                    <a:pt x="8927" y="5794"/>
                  </a:cubicBezTo>
                  <a:cubicBezTo>
                    <a:pt x="9511" y="8108"/>
                    <a:pt x="11067" y="11431"/>
                    <a:pt x="12235" y="13627"/>
                  </a:cubicBezTo>
                  <a:cubicBezTo>
                    <a:pt x="13403" y="15822"/>
                    <a:pt x="14181" y="16890"/>
                    <a:pt x="15154" y="17840"/>
                  </a:cubicBezTo>
                  <a:cubicBezTo>
                    <a:pt x="16127" y="18789"/>
                    <a:pt x="17295" y="19620"/>
                    <a:pt x="18365" y="19917"/>
                  </a:cubicBezTo>
                  <a:cubicBezTo>
                    <a:pt x="19435" y="20214"/>
                    <a:pt x="20408" y="19976"/>
                    <a:pt x="21381" y="19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462341" y="495120"/>
              <a:ext cx="96097" cy="31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51" fill="norm" stroke="1" extrusionOk="0">
                  <a:moveTo>
                    <a:pt x="0" y="1711"/>
                  </a:moveTo>
                  <a:cubicBezTo>
                    <a:pt x="460" y="995"/>
                    <a:pt x="919" y="280"/>
                    <a:pt x="2528" y="66"/>
                  </a:cubicBezTo>
                  <a:cubicBezTo>
                    <a:pt x="4136" y="-149"/>
                    <a:pt x="6894" y="137"/>
                    <a:pt x="10340" y="1281"/>
                  </a:cubicBezTo>
                  <a:cubicBezTo>
                    <a:pt x="13787" y="2426"/>
                    <a:pt x="17923" y="4428"/>
                    <a:pt x="19762" y="6932"/>
                  </a:cubicBezTo>
                  <a:cubicBezTo>
                    <a:pt x="21600" y="9435"/>
                    <a:pt x="21140" y="12439"/>
                    <a:pt x="18383" y="14942"/>
                  </a:cubicBezTo>
                  <a:cubicBezTo>
                    <a:pt x="15626" y="17446"/>
                    <a:pt x="10570" y="19448"/>
                    <a:pt x="5515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46635" y="514743"/>
              <a:ext cx="94534" cy="35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306" fill="norm" stroke="1" extrusionOk="0">
                  <a:moveTo>
                    <a:pt x="19528" y="3391"/>
                  </a:moveTo>
                  <a:cubicBezTo>
                    <a:pt x="19978" y="1993"/>
                    <a:pt x="20428" y="595"/>
                    <a:pt x="19753" y="151"/>
                  </a:cubicBezTo>
                  <a:cubicBezTo>
                    <a:pt x="19078" y="-294"/>
                    <a:pt x="17278" y="214"/>
                    <a:pt x="13903" y="2057"/>
                  </a:cubicBezTo>
                  <a:cubicBezTo>
                    <a:pt x="10528" y="3899"/>
                    <a:pt x="5578" y="7075"/>
                    <a:pt x="2653" y="9998"/>
                  </a:cubicBezTo>
                  <a:cubicBezTo>
                    <a:pt x="-272" y="12920"/>
                    <a:pt x="-1172" y="15588"/>
                    <a:pt x="1978" y="17431"/>
                  </a:cubicBezTo>
                  <a:cubicBezTo>
                    <a:pt x="5128" y="19273"/>
                    <a:pt x="12328" y="20290"/>
                    <a:pt x="19528" y="2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021141" y="564885"/>
              <a:ext cx="6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18"/>
                    <a:pt x="0" y="12637"/>
                    <a:pt x="3600" y="16237"/>
                  </a:cubicBezTo>
                  <a:cubicBezTo>
                    <a:pt x="7200" y="19837"/>
                    <a:pt x="14400" y="207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2008176" y="496627"/>
              <a:ext cx="191782" cy="39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43" fill="norm" stroke="1" extrusionOk="0">
                  <a:moveTo>
                    <a:pt x="1408" y="4072"/>
                  </a:moveTo>
                  <a:cubicBezTo>
                    <a:pt x="1408" y="3494"/>
                    <a:pt x="1408" y="2917"/>
                    <a:pt x="1293" y="2166"/>
                  </a:cubicBezTo>
                  <a:cubicBezTo>
                    <a:pt x="1178" y="1415"/>
                    <a:pt x="948" y="491"/>
                    <a:pt x="1408" y="145"/>
                  </a:cubicBezTo>
                  <a:cubicBezTo>
                    <a:pt x="1867" y="-202"/>
                    <a:pt x="3016" y="29"/>
                    <a:pt x="6003" y="1357"/>
                  </a:cubicBezTo>
                  <a:cubicBezTo>
                    <a:pt x="8990" y="2686"/>
                    <a:pt x="13816" y="5111"/>
                    <a:pt x="16918" y="7595"/>
                  </a:cubicBezTo>
                  <a:cubicBezTo>
                    <a:pt x="20020" y="10078"/>
                    <a:pt x="21399" y="12619"/>
                    <a:pt x="20595" y="14641"/>
                  </a:cubicBezTo>
                  <a:cubicBezTo>
                    <a:pt x="19790" y="16662"/>
                    <a:pt x="16803" y="18164"/>
                    <a:pt x="13356" y="19203"/>
                  </a:cubicBezTo>
                  <a:cubicBezTo>
                    <a:pt x="9910" y="20243"/>
                    <a:pt x="6003" y="20820"/>
                    <a:pt x="3476" y="21109"/>
                  </a:cubicBezTo>
                  <a:cubicBezTo>
                    <a:pt x="948" y="21398"/>
                    <a:pt x="-201" y="21398"/>
                    <a:pt x="29" y="21225"/>
                  </a:cubicBezTo>
                  <a:cubicBezTo>
                    <a:pt x="259" y="21051"/>
                    <a:pt x="1867" y="20705"/>
                    <a:pt x="3476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2306891" y="698235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2300541" y="780735"/>
              <a:ext cx="158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760" y="11670"/>
                    <a:pt x="11520" y="3363"/>
                    <a:pt x="15120" y="870"/>
                  </a:cubicBezTo>
                  <a:cubicBezTo>
                    <a:pt x="18720" y="-1622"/>
                    <a:pt x="2016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2771235" y="483280"/>
              <a:ext cx="132557" cy="48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87" fill="norm" stroke="1" extrusionOk="0">
                  <a:moveTo>
                    <a:pt x="21471" y="811"/>
                  </a:moveTo>
                  <a:cubicBezTo>
                    <a:pt x="18042" y="432"/>
                    <a:pt x="14614" y="53"/>
                    <a:pt x="12042" y="5"/>
                  </a:cubicBezTo>
                  <a:cubicBezTo>
                    <a:pt x="9471" y="-42"/>
                    <a:pt x="7757" y="242"/>
                    <a:pt x="7242" y="905"/>
                  </a:cubicBezTo>
                  <a:cubicBezTo>
                    <a:pt x="6728" y="1569"/>
                    <a:pt x="7414" y="2611"/>
                    <a:pt x="8785" y="3984"/>
                  </a:cubicBezTo>
                  <a:cubicBezTo>
                    <a:pt x="10157" y="5358"/>
                    <a:pt x="12214" y="7063"/>
                    <a:pt x="11871" y="8200"/>
                  </a:cubicBezTo>
                  <a:cubicBezTo>
                    <a:pt x="11528" y="9337"/>
                    <a:pt x="8785" y="9905"/>
                    <a:pt x="6557" y="10142"/>
                  </a:cubicBezTo>
                  <a:cubicBezTo>
                    <a:pt x="4328" y="10379"/>
                    <a:pt x="2614" y="10284"/>
                    <a:pt x="2614" y="10142"/>
                  </a:cubicBezTo>
                  <a:cubicBezTo>
                    <a:pt x="2614" y="10000"/>
                    <a:pt x="4328" y="9811"/>
                    <a:pt x="5871" y="9858"/>
                  </a:cubicBezTo>
                  <a:cubicBezTo>
                    <a:pt x="7414" y="9905"/>
                    <a:pt x="8785" y="10190"/>
                    <a:pt x="9471" y="10616"/>
                  </a:cubicBezTo>
                  <a:cubicBezTo>
                    <a:pt x="10157" y="11042"/>
                    <a:pt x="10157" y="11611"/>
                    <a:pt x="8785" y="12937"/>
                  </a:cubicBezTo>
                  <a:cubicBezTo>
                    <a:pt x="7414" y="14263"/>
                    <a:pt x="4671" y="16347"/>
                    <a:pt x="2957" y="17626"/>
                  </a:cubicBezTo>
                  <a:cubicBezTo>
                    <a:pt x="1242" y="18905"/>
                    <a:pt x="557" y="19379"/>
                    <a:pt x="214" y="19900"/>
                  </a:cubicBezTo>
                  <a:cubicBezTo>
                    <a:pt x="-129" y="20421"/>
                    <a:pt x="-129" y="20990"/>
                    <a:pt x="728" y="21274"/>
                  </a:cubicBezTo>
                  <a:cubicBezTo>
                    <a:pt x="1585" y="21558"/>
                    <a:pt x="3300" y="21558"/>
                    <a:pt x="5700" y="21274"/>
                  </a:cubicBezTo>
                  <a:cubicBezTo>
                    <a:pt x="8100" y="20990"/>
                    <a:pt x="11185" y="20421"/>
                    <a:pt x="14271" y="19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3206074" y="618770"/>
              <a:ext cx="88498" cy="21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19" fill="norm" stroke="1" extrusionOk="0">
                  <a:moveTo>
                    <a:pt x="14160" y="1613"/>
                  </a:moveTo>
                  <a:cubicBezTo>
                    <a:pt x="12653" y="757"/>
                    <a:pt x="11146" y="-98"/>
                    <a:pt x="9640" y="9"/>
                  </a:cubicBezTo>
                  <a:cubicBezTo>
                    <a:pt x="8133" y="116"/>
                    <a:pt x="6626" y="1185"/>
                    <a:pt x="4867" y="4393"/>
                  </a:cubicBezTo>
                  <a:cubicBezTo>
                    <a:pt x="3109" y="7601"/>
                    <a:pt x="1100" y="12948"/>
                    <a:pt x="346" y="16155"/>
                  </a:cubicBezTo>
                  <a:cubicBezTo>
                    <a:pt x="-407" y="19363"/>
                    <a:pt x="95" y="20433"/>
                    <a:pt x="1602" y="20967"/>
                  </a:cubicBezTo>
                  <a:cubicBezTo>
                    <a:pt x="3109" y="21502"/>
                    <a:pt x="5621" y="21502"/>
                    <a:pt x="8635" y="20433"/>
                  </a:cubicBezTo>
                  <a:cubicBezTo>
                    <a:pt x="11649" y="19363"/>
                    <a:pt x="15165" y="17225"/>
                    <a:pt x="17426" y="14338"/>
                  </a:cubicBezTo>
                  <a:cubicBezTo>
                    <a:pt x="19686" y="11451"/>
                    <a:pt x="20691" y="7815"/>
                    <a:pt x="20942" y="5355"/>
                  </a:cubicBezTo>
                  <a:cubicBezTo>
                    <a:pt x="21193" y="2896"/>
                    <a:pt x="20691" y="1613"/>
                    <a:pt x="18933" y="1292"/>
                  </a:cubicBezTo>
                  <a:cubicBezTo>
                    <a:pt x="17174" y="971"/>
                    <a:pt x="14160" y="1613"/>
                    <a:pt x="12151" y="2575"/>
                  </a:cubicBezTo>
                  <a:cubicBezTo>
                    <a:pt x="10142" y="3538"/>
                    <a:pt x="9137" y="4821"/>
                    <a:pt x="8133" y="6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3341941" y="717285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3497697" y="580671"/>
              <a:ext cx="103272" cy="20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62" fill="norm" stroke="1" extrusionOk="0">
                  <a:moveTo>
                    <a:pt x="611" y="5517"/>
                  </a:moveTo>
                  <a:cubicBezTo>
                    <a:pt x="179" y="4437"/>
                    <a:pt x="-253" y="3357"/>
                    <a:pt x="179" y="2277"/>
                  </a:cubicBezTo>
                  <a:cubicBezTo>
                    <a:pt x="611" y="1197"/>
                    <a:pt x="1907" y="117"/>
                    <a:pt x="4931" y="9"/>
                  </a:cubicBezTo>
                  <a:cubicBezTo>
                    <a:pt x="7955" y="-99"/>
                    <a:pt x="12707" y="765"/>
                    <a:pt x="14867" y="2277"/>
                  </a:cubicBezTo>
                  <a:cubicBezTo>
                    <a:pt x="17027" y="3789"/>
                    <a:pt x="16595" y="5949"/>
                    <a:pt x="15515" y="7353"/>
                  </a:cubicBezTo>
                  <a:cubicBezTo>
                    <a:pt x="14435" y="8757"/>
                    <a:pt x="12707" y="9405"/>
                    <a:pt x="12491" y="10161"/>
                  </a:cubicBezTo>
                  <a:cubicBezTo>
                    <a:pt x="12275" y="10917"/>
                    <a:pt x="13571" y="11781"/>
                    <a:pt x="15299" y="12753"/>
                  </a:cubicBezTo>
                  <a:cubicBezTo>
                    <a:pt x="17027" y="13725"/>
                    <a:pt x="19187" y="14805"/>
                    <a:pt x="20267" y="15993"/>
                  </a:cubicBezTo>
                  <a:cubicBezTo>
                    <a:pt x="21347" y="17181"/>
                    <a:pt x="21347" y="18477"/>
                    <a:pt x="20267" y="19449"/>
                  </a:cubicBezTo>
                  <a:cubicBezTo>
                    <a:pt x="19187" y="20421"/>
                    <a:pt x="17027" y="21069"/>
                    <a:pt x="14867" y="21285"/>
                  </a:cubicBezTo>
                  <a:cubicBezTo>
                    <a:pt x="12707" y="21501"/>
                    <a:pt x="10547" y="21285"/>
                    <a:pt x="9683" y="20313"/>
                  </a:cubicBezTo>
                  <a:cubicBezTo>
                    <a:pt x="8819" y="19341"/>
                    <a:pt x="9251" y="17613"/>
                    <a:pt x="9683" y="1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3691191" y="571235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800"/>
                    <a:pt x="11520" y="11600"/>
                    <a:pt x="15120" y="15200"/>
                  </a:cubicBezTo>
                  <a:cubicBezTo>
                    <a:pt x="18720" y="18800"/>
                    <a:pt x="2016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3748341" y="850635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4350744" y="622035"/>
              <a:ext cx="120276" cy="20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0878" fill="norm" stroke="1" extrusionOk="0">
                  <a:moveTo>
                    <a:pt x="14424" y="0"/>
                  </a:moveTo>
                  <a:cubicBezTo>
                    <a:pt x="12594" y="0"/>
                    <a:pt x="10763" y="0"/>
                    <a:pt x="8200" y="2727"/>
                  </a:cubicBezTo>
                  <a:cubicBezTo>
                    <a:pt x="5638" y="5455"/>
                    <a:pt x="2343" y="10909"/>
                    <a:pt x="878" y="14291"/>
                  </a:cubicBezTo>
                  <a:cubicBezTo>
                    <a:pt x="-586" y="17673"/>
                    <a:pt x="-220" y="18982"/>
                    <a:pt x="1977" y="19964"/>
                  </a:cubicBezTo>
                  <a:cubicBezTo>
                    <a:pt x="4173" y="20945"/>
                    <a:pt x="8200" y="21600"/>
                    <a:pt x="11678" y="19418"/>
                  </a:cubicBezTo>
                  <a:cubicBezTo>
                    <a:pt x="15156" y="17236"/>
                    <a:pt x="18085" y="12218"/>
                    <a:pt x="19550" y="9164"/>
                  </a:cubicBezTo>
                  <a:cubicBezTo>
                    <a:pt x="21014" y="6109"/>
                    <a:pt x="21014" y="5018"/>
                    <a:pt x="20465" y="3818"/>
                  </a:cubicBezTo>
                  <a:cubicBezTo>
                    <a:pt x="19916" y="2618"/>
                    <a:pt x="18817" y="1309"/>
                    <a:pt x="17170" y="873"/>
                  </a:cubicBezTo>
                  <a:cubicBezTo>
                    <a:pt x="15522" y="436"/>
                    <a:pt x="13326" y="873"/>
                    <a:pt x="11129" y="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4573841" y="74903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4738940" y="534458"/>
              <a:ext cx="139697" cy="34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17" fill="norm" stroke="1" extrusionOk="0">
                  <a:moveTo>
                    <a:pt x="0" y="3917"/>
                  </a:moveTo>
                  <a:cubicBezTo>
                    <a:pt x="645" y="3250"/>
                    <a:pt x="1290" y="2584"/>
                    <a:pt x="3707" y="1917"/>
                  </a:cubicBezTo>
                  <a:cubicBezTo>
                    <a:pt x="6125" y="1250"/>
                    <a:pt x="10316" y="584"/>
                    <a:pt x="13379" y="250"/>
                  </a:cubicBezTo>
                  <a:cubicBezTo>
                    <a:pt x="16442" y="-83"/>
                    <a:pt x="18376" y="-83"/>
                    <a:pt x="19666" y="250"/>
                  </a:cubicBezTo>
                  <a:cubicBezTo>
                    <a:pt x="20955" y="584"/>
                    <a:pt x="21600" y="1250"/>
                    <a:pt x="21116" y="3450"/>
                  </a:cubicBezTo>
                  <a:cubicBezTo>
                    <a:pt x="20633" y="5650"/>
                    <a:pt x="19021" y="9384"/>
                    <a:pt x="17893" y="12650"/>
                  </a:cubicBezTo>
                  <a:cubicBezTo>
                    <a:pt x="16764" y="15917"/>
                    <a:pt x="16119" y="18717"/>
                    <a:pt x="1547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4762224" y="704585"/>
              <a:ext cx="23706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29" y="21600"/>
                  </a:moveTo>
                  <a:cubicBezTo>
                    <a:pt x="964" y="18982"/>
                    <a:pt x="0" y="16364"/>
                    <a:pt x="0" y="14400"/>
                  </a:cubicBezTo>
                  <a:cubicBezTo>
                    <a:pt x="0" y="12436"/>
                    <a:pt x="964" y="11127"/>
                    <a:pt x="4725" y="8836"/>
                  </a:cubicBezTo>
                  <a:cubicBezTo>
                    <a:pt x="8486" y="6545"/>
                    <a:pt x="15043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5012426" y="599756"/>
              <a:ext cx="101166" cy="25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14" fill="norm" stroke="1" extrusionOk="0">
                  <a:moveTo>
                    <a:pt x="21069" y="5178"/>
                  </a:moveTo>
                  <a:cubicBezTo>
                    <a:pt x="21069" y="4270"/>
                    <a:pt x="21069" y="3363"/>
                    <a:pt x="18645" y="2274"/>
                  </a:cubicBezTo>
                  <a:cubicBezTo>
                    <a:pt x="16220" y="1185"/>
                    <a:pt x="11371" y="-86"/>
                    <a:pt x="7624" y="5"/>
                  </a:cubicBezTo>
                  <a:cubicBezTo>
                    <a:pt x="3877" y="96"/>
                    <a:pt x="1232" y="1548"/>
                    <a:pt x="351" y="2727"/>
                  </a:cubicBezTo>
                  <a:cubicBezTo>
                    <a:pt x="-531" y="3907"/>
                    <a:pt x="351" y="4815"/>
                    <a:pt x="1893" y="5359"/>
                  </a:cubicBezTo>
                  <a:cubicBezTo>
                    <a:pt x="3436" y="5904"/>
                    <a:pt x="5640" y="6085"/>
                    <a:pt x="8065" y="5995"/>
                  </a:cubicBezTo>
                  <a:cubicBezTo>
                    <a:pt x="10489" y="5904"/>
                    <a:pt x="13134" y="5541"/>
                    <a:pt x="15338" y="4996"/>
                  </a:cubicBezTo>
                  <a:cubicBezTo>
                    <a:pt x="17542" y="4452"/>
                    <a:pt x="19306" y="3726"/>
                    <a:pt x="20187" y="3998"/>
                  </a:cubicBezTo>
                  <a:cubicBezTo>
                    <a:pt x="21069" y="4270"/>
                    <a:pt x="21069" y="5541"/>
                    <a:pt x="20408" y="8627"/>
                  </a:cubicBezTo>
                  <a:cubicBezTo>
                    <a:pt x="19747" y="11712"/>
                    <a:pt x="18424" y="16613"/>
                    <a:pt x="1710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5170740" y="901435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5595637" y="643063"/>
              <a:ext cx="128760" cy="20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5" h="20385" fill="norm" stroke="1" extrusionOk="0">
                  <a:moveTo>
                    <a:pt x="17034" y="425"/>
                  </a:moveTo>
                  <a:cubicBezTo>
                    <a:pt x="15373" y="13"/>
                    <a:pt x="13711" y="-398"/>
                    <a:pt x="10887" y="733"/>
                  </a:cubicBezTo>
                  <a:cubicBezTo>
                    <a:pt x="8062" y="1865"/>
                    <a:pt x="4074" y="4539"/>
                    <a:pt x="1914" y="7933"/>
                  </a:cubicBezTo>
                  <a:cubicBezTo>
                    <a:pt x="-246" y="11328"/>
                    <a:pt x="-578" y="15442"/>
                    <a:pt x="917" y="17911"/>
                  </a:cubicBezTo>
                  <a:cubicBezTo>
                    <a:pt x="2413" y="20379"/>
                    <a:pt x="5736" y="21202"/>
                    <a:pt x="9557" y="19453"/>
                  </a:cubicBezTo>
                  <a:cubicBezTo>
                    <a:pt x="13379" y="17705"/>
                    <a:pt x="17699" y="13385"/>
                    <a:pt x="19360" y="10093"/>
                  </a:cubicBezTo>
                  <a:cubicBezTo>
                    <a:pt x="21022" y="6802"/>
                    <a:pt x="20025" y="4539"/>
                    <a:pt x="18364" y="3099"/>
                  </a:cubicBezTo>
                  <a:cubicBezTo>
                    <a:pt x="16702" y="1659"/>
                    <a:pt x="14376" y="1042"/>
                    <a:pt x="12216" y="1659"/>
                  </a:cubicBezTo>
                  <a:cubicBezTo>
                    <a:pt x="10056" y="2276"/>
                    <a:pt x="8062" y="4128"/>
                    <a:pt x="6068" y="5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5843840" y="78713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924465" y="635915"/>
              <a:ext cx="118479" cy="232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340" fill="norm" stroke="1" extrusionOk="0">
                  <a:moveTo>
                    <a:pt x="15980" y="2227"/>
                  </a:moveTo>
                  <a:cubicBezTo>
                    <a:pt x="12256" y="1449"/>
                    <a:pt x="8532" y="670"/>
                    <a:pt x="5739" y="281"/>
                  </a:cubicBezTo>
                  <a:cubicBezTo>
                    <a:pt x="2946" y="-108"/>
                    <a:pt x="1084" y="-108"/>
                    <a:pt x="339" y="378"/>
                  </a:cubicBezTo>
                  <a:cubicBezTo>
                    <a:pt x="-406" y="865"/>
                    <a:pt x="-34" y="1838"/>
                    <a:pt x="2573" y="3687"/>
                  </a:cubicBezTo>
                  <a:cubicBezTo>
                    <a:pt x="5180" y="5535"/>
                    <a:pt x="10022" y="8260"/>
                    <a:pt x="12628" y="10984"/>
                  </a:cubicBezTo>
                  <a:cubicBezTo>
                    <a:pt x="15235" y="13708"/>
                    <a:pt x="15608" y="16433"/>
                    <a:pt x="15049" y="18184"/>
                  </a:cubicBezTo>
                  <a:cubicBezTo>
                    <a:pt x="14491" y="19935"/>
                    <a:pt x="13001" y="20714"/>
                    <a:pt x="11325" y="21103"/>
                  </a:cubicBezTo>
                  <a:cubicBezTo>
                    <a:pt x="9649" y="21492"/>
                    <a:pt x="7787" y="21492"/>
                    <a:pt x="6297" y="20422"/>
                  </a:cubicBezTo>
                  <a:cubicBezTo>
                    <a:pt x="4808" y="19351"/>
                    <a:pt x="3691" y="17211"/>
                    <a:pt x="5366" y="14778"/>
                  </a:cubicBezTo>
                  <a:cubicBezTo>
                    <a:pt x="7042" y="12346"/>
                    <a:pt x="11511" y="9622"/>
                    <a:pt x="14491" y="7870"/>
                  </a:cubicBezTo>
                  <a:cubicBezTo>
                    <a:pt x="17470" y="6119"/>
                    <a:pt x="18960" y="5341"/>
                    <a:pt x="19891" y="4368"/>
                  </a:cubicBezTo>
                  <a:cubicBezTo>
                    <a:pt x="20822" y="3395"/>
                    <a:pt x="21194" y="2227"/>
                    <a:pt x="20449" y="1935"/>
                  </a:cubicBezTo>
                  <a:cubicBezTo>
                    <a:pt x="19704" y="1643"/>
                    <a:pt x="17842" y="2227"/>
                    <a:pt x="15980" y="2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138057" y="644555"/>
              <a:ext cx="99485" cy="28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525"/>
                  </a:moveTo>
                  <a:cubicBezTo>
                    <a:pt x="17923" y="2422"/>
                    <a:pt x="14247" y="1318"/>
                    <a:pt x="11260" y="687"/>
                  </a:cubicBezTo>
                  <a:cubicBezTo>
                    <a:pt x="8272" y="57"/>
                    <a:pt x="5974" y="-101"/>
                    <a:pt x="3906" y="57"/>
                  </a:cubicBezTo>
                  <a:cubicBezTo>
                    <a:pt x="1838" y="214"/>
                    <a:pt x="0" y="687"/>
                    <a:pt x="0" y="1160"/>
                  </a:cubicBezTo>
                  <a:cubicBezTo>
                    <a:pt x="0" y="1633"/>
                    <a:pt x="1838" y="2106"/>
                    <a:pt x="4366" y="2500"/>
                  </a:cubicBezTo>
                  <a:cubicBezTo>
                    <a:pt x="6894" y="2895"/>
                    <a:pt x="10111" y="3210"/>
                    <a:pt x="11719" y="3762"/>
                  </a:cubicBezTo>
                  <a:cubicBezTo>
                    <a:pt x="13328" y="4314"/>
                    <a:pt x="13328" y="5102"/>
                    <a:pt x="12638" y="8098"/>
                  </a:cubicBezTo>
                  <a:cubicBezTo>
                    <a:pt x="11949" y="11093"/>
                    <a:pt x="10570" y="16296"/>
                    <a:pt x="919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6275640" y="939535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772100" y="711883"/>
              <a:ext cx="102928" cy="19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97" fill="norm" stroke="1" extrusionOk="0">
                  <a:moveTo>
                    <a:pt x="17907" y="1965"/>
                  </a:moveTo>
                  <a:cubicBezTo>
                    <a:pt x="16611" y="1046"/>
                    <a:pt x="15315" y="127"/>
                    <a:pt x="13803" y="12"/>
                  </a:cubicBezTo>
                  <a:cubicBezTo>
                    <a:pt x="12291" y="-103"/>
                    <a:pt x="10563" y="586"/>
                    <a:pt x="8187" y="3229"/>
                  </a:cubicBezTo>
                  <a:cubicBezTo>
                    <a:pt x="5811" y="5871"/>
                    <a:pt x="2787" y="10467"/>
                    <a:pt x="1275" y="13454"/>
                  </a:cubicBezTo>
                  <a:cubicBezTo>
                    <a:pt x="-237" y="16442"/>
                    <a:pt x="-237" y="17820"/>
                    <a:pt x="411" y="19084"/>
                  </a:cubicBezTo>
                  <a:cubicBezTo>
                    <a:pt x="1059" y="20348"/>
                    <a:pt x="2355" y="21497"/>
                    <a:pt x="5163" y="21497"/>
                  </a:cubicBezTo>
                  <a:cubicBezTo>
                    <a:pt x="7971" y="21497"/>
                    <a:pt x="12291" y="20348"/>
                    <a:pt x="15315" y="17476"/>
                  </a:cubicBezTo>
                  <a:cubicBezTo>
                    <a:pt x="18339" y="14603"/>
                    <a:pt x="20067" y="10008"/>
                    <a:pt x="20715" y="7020"/>
                  </a:cubicBezTo>
                  <a:cubicBezTo>
                    <a:pt x="21363" y="4033"/>
                    <a:pt x="20931" y="2654"/>
                    <a:pt x="19419" y="1620"/>
                  </a:cubicBezTo>
                  <a:cubicBezTo>
                    <a:pt x="17907" y="586"/>
                    <a:pt x="15315" y="-103"/>
                    <a:pt x="14019" y="127"/>
                  </a:cubicBezTo>
                  <a:cubicBezTo>
                    <a:pt x="12723" y="357"/>
                    <a:pt x="12723" y="1506"/>
                    <a:pt x="12723" y="2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980490" y="83793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7115271" y="713052"/>
              <a:ext cx="131920" cy="192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682" fill="norm" stroke="1" extrusionOk="0">
                  <a:moveTo>
                    <a:pt x="21034" y="454"/>
                  </a:moveTo>
                  <a:cubicBezTo>
                    <a:pt x="19009" y="0"/>
                    <a:pt x="16984" y="-455"/>
                    <a:pt x="13609" y="909"/>
                  </a:cubicBezTo>
                  <a:cubicBezTo>
                    <a:pt x="10234" y="2273"/>
                    <a:pt x="5509" y="5457"/>
                    <a:pt x="2809" y="8526"/>
                  </a:cubicBezTo>
                  <a:cubicBezTo>
                    <a:pt x="109" y="11596"/>
                    <a:pt x="-566" y="14551"/>
                    <a:pt x="447" y="16939"/>
                  </a:cubicBezTo>
                  <a:cubicBezTo>
                    <a:pt x="1459" y="19326"/>
                    <a:pt x="4159" y="21145"/>
                    <a:pt x="7534" y="20577"/>
                  </a:cubicBezTo>
                  <a:cubicBezTo>
                    <a:pt x="10909" y="20008"/>
                    <a:pt x="14959" y="17052"/>
                    <a:pt x="17153" y="14097"/>
                  </a:cubicBezTo>
                  <a:cubicBezTo>
                    <a:pt x="19347" y="11141"/>
                    <a:pt x="19684" y="8185"/>
                    <a:pt x="19009" y="6139"/>
                  </a:cubicBezTo>
                  <a:cubicBezTo>
                    <a:pt x="18334" y="4092"/>
                    <a:pt x="16646" y="2956"/>
                    <a:pt x="14959" y="1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302138" y="691885"/>
              <a:ext cx="10841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600" fill="norm" stroke="1" extrusionOk="0">
                  <a:moveTo>
                    <a:pt x="13616" y="0"/>
                  </a:moveTo>
                  <a:cubicBezTo>
                    <a:pt x="11216" y="1565"/>
                    <a:pt x="8816" y="3130"/>
                    <a:pt x="6616" y="4930"/>
                  </a:cubicBezTo>
                  <a:cubicBezTo>
                    <a:pt x="4416" y="6730"/>
                    <a:pt x="2416" y="8765"/>
                    <a:pt x="1216" y="10252"/>
                  </a:cubicBezTo>
                  <a:cubicBezTo>
                    <a:pt x="16" y="11739"/>
                    <a:pt x="-384" y="12678"/>
                    <a:pt x="416" y="13070"/>
                  </a:cubicBezTo>
                  <a:cubicBezTo>
                    <a:pt x="1216" y="13461"/>
                    <a:pt x="3216" y="13304"/>
                    <a:pt x="5016" y="12991"/>
                  </a:cubicBezTo>
                  <a:cubicBezTo>
                    <a:pt x="6816" y="12678"/>
                    <a:pt x="8416" y="12209"/>
                    <a:pt x="11216" y="11661"/>
                  </a:cubicBezTo>
                  <a:cubicBezTo>
                    <a:pt x="14016" y="11113"/>
                    <a:pt x="18016" y="10487"/>
                    <a:pt x="19616" y="10722"/>
                  </a:cubicBezTo>
                  <a:cubicBezTo>
                    <a:pt x="21216" y="10957"/>
                    <a:pt x="20416" y="12052"/>
                    <a:pt x="18816" y="14009"/>
                  </a:cubicBezTo>
                  <a:cubicBezTo>
                    <a:pt x="17216" y="15965"/>
                    <a:pt x="14816" y="18783"/>
                    <a:pt x="12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437690" y="1022085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800491" y="747028"/>
              <a:ext cx="119800" cy="20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64" fill="norm" stroke="1" extrusionOk="0">
                  <a:moveTo>
                    <a:pt x="21448" y="2192"/>
                  </a:moveTo>
                  <a:cubicBezTo>
                    <a:pt x="19932" y="1311"/>
                    <a:pt x="18416" y="429"/>
                    <a:pt x="15953" y="209"/>
                  </a:cubicBezTo>
                  <a:cubicBezTo>
                    <a:pt x="13490" y="-12"/>
                    <a:pt x="10080" y="429"/>
                    <a:pt x="7237" y="3074"/>
                  </a:cubicBezTo>
                  <a:cubicBezTo>
                    <a:pt x="4395" y="5719"/>
                    <a:pt x="2122" y="10568"/>
                    <a:pt x="985" y="13544"/>
                  </a:cubicBezTo>
                  <a:cubicBezTo>
                    <a:pt x="-152" y="16519"/>
                    <a:pt x="-152" y="17621"/>
                    <a:pt x="227" y="18833"/>
                  </a:cubicBezTo>
                  <a:cubicBezTo>
                    <a:pt x="606" y="20046"/>
                    <a:pt x="1364" y="21368"/>
                    <a:pt x="4206" y="21258"/>
                  </a:cubicBezTo>
                  <a:cubicBezTo>
                    <a:pt x="7048" y="21148"/>
                    <a:pt x="11974" y="19605"/>
                    <a:pt x="15006" y="16299"/>
                  </a:cubicBezTo>
                  <a:cubicBezTo>
                    <a:pt x="18037" y="12992"/>
                    <a:pt x="19174" y="7923"/>
                    <a:pt x="18985" y="4948"/>
                  </a:cubicBezTo>
                  <a:cubicBezTo>
                    <a:pt x="18795" y="1972"/>
                    <a:pt x="17280" y="1090"/>
                    <a:pt x="15574" y="539"/>
                  </a:cubicBezTo>
                  <a:cubicBezTo>
                    <a:pt x="13869" y="-12"/>
                    <a:pt x="11974" y="-232"/>
                    <a:pt x="10837" y="319"/>
                  </a:cubicBezTo>
                  <a:cubicBezTo>
                    <a:pt x="9701" y="870"/>
                    <a:pt x="9322" y="2192"/>
                    <a:pt x="8943" y="3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028240" y="91413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124390" y="710935"/>
              <a:ext cx="145152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600" fill="norm" stroke="1" extrusionOk="0">
                  <a:moveTo>
                    <a:pt x="21467" y="967"/>
                  </a:moveTo>
                  <a:cubicBezTo>
                    <a:pt x="20215" y="484"/>
                    <a:pt x="18963" y="0"/>
                    <a:pt x="17710" y="0"/>
                  </a:cubicBezTo>
                  <a:cubicBezTo>
                    <a:pt x="16458" y="0"/>
                    <a:pt x="15206" y="484"/>
                    <a:pt x="12545" y="2499"/>
                  </a:cubicBezTo>
                  <a:cubicBezTo>
                    <a:pt x="9884" y="4513"/>
                    <a:pt x="5815" y="8060"/>
                    <a:pt x="3467" y="10719"/>
                  </a:cubicBezTo>
                  <a:cubicBezTo>
                    <a:pt x="1119" y="13379"/>
                    <a:pt x="493" y="15152"/>
                    <a:pt x="180" y="16764"/>
                  </a:cubicBezTo>
                  <a:cubicBezTo>
                    <a:pt x="-133" y="18376"/>
                    <a:pt x="-133" y="19827"/>
                    <a:pt x="963" y="20633"/>
                  </a:cubicBezTo>
                  <a:cubicBezTo>
                    <a:pt x="2058" y="21439"/>
                    <a:pt x="4250" y="21600"/>
                    <a:pt x="6128" y="21600"/>
                  </a:cubicBezTo>
                  <a:cubicBezTo>
                    <a:pt x="8006" y="21600"/>
                    <a:pt x="9571" y="21439"/>
                    <a:pt x="10824" y="21036"/>
                  </a:cubicBezTo>
                  <a:cubicBezTo>
                    <a:pt x="12076" y="20633"/>
                    <a:pt x="13015" y="19988"/>
                    <a:pt x="13797" y="19263"/>
                  </a:cubicBezTo>
                  <a:cubicBezTo>
                    <a:pt x="14580" y="18537"/>
                    <a:pt x="15206" y="17731"/>
                    <a:pt x="14267" y="16522"/>
                  </a:cubicBezTo>
                  <a:cubicBezTo>
                    <a:pt x="13328" y="15313"/>
                    <a:pt x="10824" y="13701"/>
                    <a:pt x="8789" y="12896"/>
                  </a:cubicBezTo>
                  <a:cubicBezTo>
                    <a:pt x="6754" y="12090"/>
                    <a:pt x="5189" y="12090"/>
                    <a:pt x="3624" y="1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339390" y="594085"/>
              <a:ext cx="107588" cy="47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524" fill="norm" stroke="1" extrusionOk="0">
                  <a:moveTo>
                    <a:pt x="9781" y="1256"/>
                  </a:moveTo>
                  <a:cubicBezTo>
                    <a:pt x="8558" y="876"/>
                    <a:pt x="7336" y="495"/>
                    <a:pt x="7743" y="257"/>
                  </a:cubicBezTo>
                  <a:cubicBezTo>
                    <a:pt x="8151" y="19"/>
                    <a:pt x="10189" y="-76"/>
                    <a:pt x="12226" y="67"/>
                  </a:cubicBezTo>
                  <a:cubicBezTo>
                    <a:pt x="14264" y="209"/>
                    <a:pt x="16302" y="590"/>
                    <a:pt x="17932" y="1780"/>
                  </a:cubicBezTo>
                  <a:cubicBezTo>
                    <a:pt x="19562" y="2969"/>
                    <a:pt x="20785" y="4967"/>
                    <a:pt x="19358" y="6680"/>
                  </a:cubicBezTo>
                  <a:cubicBezTo>
                    <a:pt x="17932" y="8393"/>
                    <a:pt x="13857" y="9820"/>
                    <a:pt x="11819" y="10772"/>
                  </a:cubicBezTo>
                  <a:cubicBezTo>
                    <a:pt x="9781" y="11723"/>
                    <a:pt x="9781" y="12199"/>
                    <a:pt x="11615" y="13293"/>
                  </a:cubicBezTo>
                  <a:cubicBezTo>
                    <a:pt x="13449" y="14387"/>
                    <a:pt x="17117" y="16100"/>
                    <a:pt x="19155" y="17290"/>
                  </a:cubicBezTo>
                  <a:cubicBezTo>
                    <a:pt x="21192" y="18479"/>
                    <a:pt x="21600" y="19145"/>
                    <a:pt x="18136" y="19764"/>
                  </a:cubicBezTo>
                  <a:cubicBezTo>
                    <a:pt x="14672" y="20382"/>
                    <a:pt x="7336" y="20953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765783" y="850635"/>
              <a:ext cx="291159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869" y="18813"/>
                  </a:moveTo>
                  <a:cubicBezTo>
                    <a:pt x="400" y="17419"/>
                    <a:pt x="-70" y="16026"/>
                    <a:pt x="8" y="13413"/>
                  </a:cubicBezTo>
                  <a:cubicBezTo>
                    <a:pt x="87" y="10800"/>
                    <a:pt x="713" y="6968"/>
                    <a:pt x="1965" y="5400"/>
                  </a:cubicBezTo>
                  <a:cubicBezTo>
                    <a:pt x="3217" y="3832"/>
                    <a:pt x="5095" y="4529"/>
                    <a:pt x="6895" y="7490"/>
                  </a:cubicBezTo>
                  <a:cubicBezTo>
                    <a:pt x="8695" y="10452"/>
                    <a:pt x="10417" y="15677"/>
                    <a:pt x="11669" y="18465"/>
                  </a:cubicBezTo>
                  <a:cubicBezTo>
                    <a:pt x="12921" y="21252"/>
                    <a:pt x="13704" y="21600"/>
                    <a:pt x="14487" y="21600"/>
                  </a:cubicBezTo>
                  <a:cubicBezTo>
                    <a:pt x="15269" y="21600"/>
                    <a:pt x="16052" y="21252"/>
                    <a:pt x="17069" y="18465"/>
                  </a:cubicBezTo>
                  <a:cubicBezTo>
                    <a:pt x="18087" y="15677"/>
                    <a:pt x="19339" y="10452"/>
                    <a:pt x="20121" y="6968"/>
                  </a:cubicBezTo>
                  <a:cubicBezTo>
                    <a:pt x="20904" y="3484"/>
                    <a:pt x="21217" y="1742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847390" y="736335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847390" y="653785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928720" y="609335"/>
              <a:ext cx="32972" cy="19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17" fill="norm" stroke="1" extrusionOk="0">
                  <a:moveTo>
                    <a:pt x="21028" y="15855"/>
                  </a:moveTo>
                  <a:cubicBezTo>
                    <a:pt x="16978" y="17004"/>
                    <a:pt x="12928" y="18153"/>
                    <a:pt x="8878" y="19302"/>
                  </a:cubicBezTo>
                  <a:cubicBezTo>
                    <a:pt x="4828" y="20451"/>
                    <a:pt x="778" y="21600"/>
                    <a:pt x="103" y="21255"/>
                  </a:cubicBezTo>
                  <a:cubicBezTo>
                    <a:pt x="-572" y="20911"/>
                    <a:pt x="2128" y="19072"/>
                    <a:pt x="6178" y="15281"/>
                  </a:cubicBezTo>
                  <a:cubicBezTo>
                    <a:pt x="10228" y="11489"/>
                    <a:pt x="15628" y="5745"/>
                    <a:pt x="21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980225" y="466374"/>
              <a:ext cx="145925" cy="32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71" fill="norm" stroke="1" extrusionOk="0">
                  <a:moveTo>
                    <a:pt x="15813" y="15365"/>
                  </a:moveTo>
                  <a:cubicBezTo>
                    <a:pt x="14270" y="14523"/>
                    <a:pt x="12727" y="13681"/>
                    <a:pt x="10567" y="13471"/>
                  </a:cubicBezTo>
                  <a:cubicBezTo>
                    <a:pt x="8407" y="13261"/>
                    <a:pt x="5630" y="13681"/>
                    <a:pt x="3624" y="14874"/>
                  </a:cubicBezTo>
                  <a:cubicBezTo>
                    <a:pt x="1618" y="16066"/>
                    <a:pt x="384" y="18030"/>
                    <a:pt x="76" y="19362"/>
                  </a:cubicBezTo>
                  <a:cubicBezTo>
                    <a:pt x="-233" y="20694"/>
                    <a:pt x="384" y="21396"/>
                    <a:pt x="2390" y="21466"/>
                  </a:cubicBezTo>
                  <a:cubicBezTo>
                    <a:pt x="4396" y="21536"/>
                    <a:pt x="7790" y="20975"/>
                    <a:pt x="10876" y="18801"/>
                  </a:cubicBezTo>
                  <a:cubicBezTo>
                    <a:pt x="13961" y="16627"/>
                    <a:pt x="16738" y="12840"/>
                    <a:pt x="18436" y="9684"/>
                  </a:cubicBezTo>
                  <a:cubicBezTo>
                    <a:pt x="20133" y="6528"/>
                    <a:pt x="20750" y="4004"/>
                    <a:pt x="21058" y="2391"/>
                  </a:cubicBezTo>
                  <a:cubicBezTo>
                    <a:pt x="21367" y="778"/>
                    <a:pt x="21367" y="76"/>
                    <a:pt x="20904" y="6"/>
                  </a:cubicBezTo>
                  <a:cubicBezTo>
                    <a:pt x="20441" y="-64"/>
                    <a:pt x="19516" y="497"/>
                    <a:pt x="18590" y="2741"/>
                  </a:cubicBezTo>
                  <a:cubicBezTo>
                    <a:pt x="17664" y="4985"/>
                    <a:pt x="16738" y="8913"/>
                    <a:pt x="16893" y="11648"/>
                  </a:cubicBezTo>
                  <a:cubicBezTo>
                    <a:pt x="17047" y="14383"/>
                    <a:pt x="18281" y="15926"/>
                    <a:pt x="19516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9387140" y="685535"/>
              <a:ext cx="1016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888"/>
                    <a:pt x="10800" y="7776"/>
                    <a:pt x="14400" y="11376"/>
                  </a:cubicBezTo>
                  <a:cubicBezTo>
                    <a:pt x="18000" y="14976"/>
                    <a:pt x="198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9279190" y="641085"/>
              <a:ext cx="2857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743"/>
                    <a:pt x="15200" y="5486"/>
                    <a:pt x="11920" y="8114"/>
                  </a:cubicBezTo>
                  <a:cubicBezTo>
                    <a:pt x="8640" y="10743"/>
                    <a:pt x="5280" y="13257"/>
                    <a:pt x="3280" y="15486"/>
                  </a:cubicBezTo>
                  <a:cubicBezTo>
                    <a:pt x="1280" y="17714"/>
                    <a:pt x="640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3151441" y="155548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3157791" y="1498062"/>
              <a:ext cx="215901" cy="46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2369"/>
                  </a:moveTo>
                  <a:cubicBezTo>
                    <a:pt x="212" y="1878"/>
                    <a:pt x="424" y="1387"/>
                    <a:pt x="529" y="896"/>
                  </a:cubicBezTo>
                  <a:cubicBezTo>
                    <a:pt x="635" y="405"/>
                    <a:pt x="635" y="-86"/>
                    <a:pt x="953" y="12"/>
                  </a:cubicBezTo>
                  <a:cubicBezTo>
                    <a:pt x="1271" y="110"/>
                    <a:pt x="1906" y="798"/>
                    <a:pt x="2753" y="2418"/>
                  </a:cubicBezTo>
                  <a:cubicBezTo>
                    <a:pt x="3600" y="4038"/>
                    <a:pt x="4659" y="6590"/>
                    <a:pt x="5400" y="9732"/>
                  </a:cubicBezTo>
                  <a:cubicBezTo>
                    <a:pt x="6141" y="12874"/>
                    <a:pt x="6565" y="16605"/>
                    <a:pt x="6776" y="18716"/>
                  </a:cubicBezTo>
                  <a:cubicBezTo>
                    <a:pt x="6988" y="20827"/>
                    <a:pt x="6988" y="21318"/>
                    <a:pt x="6776" y="21318"/>
                  </a:cubicBezTo>
                  <a:cubicBezTo>
                    <a:pt x="6565" y="21318"/>
                    <a:pt x="6141" y="20827"/>
                    <a:pt x="5506" y="19501"/>
                  </a:cubicBezTo>
                  <a:cubicBezTo>
                    <a:pt x="4871" y="18176"/>
                    <a:pt x="4024" y="16016"/>
                    <a:pt x="4447" y="14150"/>
                  </a:cubicBezTo>
                  <a:cubicBezTo>
                    <a:pt x="4871" y="12285"/>
                    <a:pt x="6565" y="10714"/>
                    <a:pt x="8894" y="9045"/>
                  </a:cubicBezTo>
                  <a:cubicBezTo>
                    <a:pt x="11224" y="7376"/>
                    <a:pt x="14188" y="5609"/>
                    <a:pt x="16200" y="4430"/>
                  </a:cubicBezTo>
                  <a:cubicBezTo>
                    <a:pt x="18212" y="3252"/>
                    <a:pt x="19271" y="2663"/>
                    <a:pt x="19800" y="2712"/>
                  </a:cubicBezTo>
                  <a:cubicBezTo>
                    <a:pt x="20329" y="2761"/>
                    <a:pt x="20329" y="3449"/>
                    <a:pt x="20118" y="5412"/>
                  </a:cubicBezTo>
                  <a:cubicBezTo>
                    <a:pt x="19906" y="7376"/>
                    <a:pt x="19482" y="10616"/>
                    <a:pt x="19694" y="13512"/>
                  </a:cubicBezTo>
                  <a:cubicBezTo>
                    <a:pt x="19906" y="16409"/>
                    <a:pt x="20753" y="18961"/>
                    <a:pt x="2160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3413345" y="1834885"/>
              <a:ext cx="66924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03" fill="norm" stroke="1" extrusionOk="0">
                  <a:moveTo>
                    <a:pt x="9337" y="5492"/>
                  </a:moveTo>
                  <a:cubicBezTo>
                    <a:pt x="6064" y="8786"/>
                    <a:pt x="2792" y="12081"/>
                    <a:pt x="1155" y="14644"/>
                  </a:cubicBezTo>
                  <a:cubicBezTo>
                    <a:pt x="-481" y="17207"/>
                    <a:pt x="-481" y="19037"/>
                    <a:pt x="1810" y="20136"/>
                  </a:cubicBezTo>
                  <a:cubicBezTo>
                    <a:pt x="4101" y="21234"/>
                    <a:pt x="8683" y="21600"/>
                    <a:pt x="12283" y="21051"/>
                  </a:cubicBezTo>
                  <a:cubicBezTo>
                    <a:pt x="15883" y="20502"/>
                    <a:pt x="18501" y="19037"/>
                    <a:pt x="19810" y="16292"/>
                  </a:cubicBezTo>
                  <a:cubicBezTo>
                    <a:pt x="21119" y="13546"/>
                    <a:pt x="21119" y="9519"/>
                    <a:pt x="18828" y="6590"/>
                  </a:cubicBezTo>
                  <a:cubicBezTo>
                    <a:pt x="16537" y="3661"/>
                    <a:pt x="11955" y="1831"/>
                    <a:pt x="7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3595941" y="1701535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3595941" y="18920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3951541" y="1638035"/>
              <a:ext cx="2476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23" y="0"/>
                    <a:pt x="1846" y="0"/>
                    <a:pt x="3692" y="1440"/>
                  </a:cubicBezTo>
                  <a:cubicBezTo>
                    <a:pt x="5538" y="2880"/>
                    <a:pt x="8308" y="5760"/>
                    <a:pt x="11077" y="9120"/>
                  </a:cubicBezTo>
                  <a:cubicBezTo>
                    <a:pt x="13846" y="12480"/>
                    <a:pt x="16615" y="16320"/>
                    <a:pt x="18369" y="18480"/>
                  </a:cubicBezTo>
                  <a:cubicBezTo>
                    <a:pt x="20123" y="20640"/>
                    <a:pt x="20862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4015041" y="1638035"/>
              <a:ext cx="1841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14" y="665"/>
                    <a:pt x="17628" y="1329"/>
                    <a:pt x="15145" y="3489"/>
                  </a:cubicBezTo>
                  <a:cubicBezTo>
                    <a:pt x="12662" y="5649"/>
                    <a:pt x="9683" y="9305"/>
                    <a:pt x="7076" y="12572"/>
                  </a:cubicBezTo>
                  <a:cubicBezTo>
                    <a:pt x="4469" y="15840"/>
                    <a:pt x="2234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4427791" y="1796785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4523041" y="1866635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4510341" y="1980935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5069935" y="1718589"/>
              <a:ext cx="189149" cy="364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80" fill="norm" stroke="1" extrusionOk="0">
                  <a:moveTo>
                    <a:pt x="3510" y="117"/>
                  </a:moveTo>
                  <a:cubicBezTo>
                    <a:pt x="2310" y="-7"/>
                    <a:pt x="1110" y="-130"/>
                    <a:pt x="510" y="302"/>
                  </a:cubicBezTo>
                  <a:cubicBezTo>
                    <a:pt x="-90" y="734"/>
                    <a:pt x="-90" y="1721"/>
                    <a:pt x="150" y="4499"/>
                  </a:cubicBezTo>
                  <a:cubicBezTo>
                    <a:pt x="390" y="7276"/>
                    <a:pt x="870" y="11843"/>
                    <a:pt x="1830" y="14928"/>
                  </a:cubicBezTo>
                  <a:cubicBezTo>
                    <a:pt x="2790" y="18014"/>
                    <a:pt x="4230" y="19619"/>
                    <a:pt x="5670" y="20483"/>
                  </a:cubicBezTo>
                  <a:cubicBezTo>
                    <a:pt x="7110" y="21347"/>
                    <a:pt x="8550" y="21470"/>
                    <a:pt x="10350" y="21038"/>
                  </a:cubicBezTo>
                  <a:cubicBezTo>
                    <a:pt x="12150" y="20606"/>
                    <a:pt x="14310" y="19619"/>
                    <a:pt x="16230" y="17397"/>
                  </a:cubicBezTo>
                  <a:cubicBezTo>
                    <a:pt x="18150" y="15175"/>
                    <a:pt x="19830" y="11719"/>
                    <a:pt x="20670" y="9312"/>
                  </a:cubicBezTo>
                  <a:cubicBezTo>
                    <a:pt x="21510" y="6905"/>
                    <a:pt x="21510" y="5548"/>
                    <a:pt x="21390" y="4499"/>
                  </a:cubicBezTo>
                  <a:cubicBezTo>
                    <a:pt x="21270" y="3449"/>
                    <a:pt x="21030" y="2709"/>
                    <a:pt x="20550" y="2092"/>
                  </a:cubicBezTo>
                  <a:cubicBezTo>
                    <a:pt x="20070" y="1475"/>
                    <a:pt x="19350" y="981"/>
                    <a:pt x="19350" y="1043"/>
                  </a:cubicBezTo>
                  <a:cubicBezTo>
                    <a:pt x="19350" y="1104"/>
                    <a:pt x="20070" y="1721"/>
                    <a:pt x="20790" y="2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5304454" y="1921350"/>
              <a:ext cx="78515" cy="14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30" fill="norm" stroke="1" extrusionOk="0">
                  <a:moveTo>
                    <a:pt x="3313" y="5130"/>
                  </a:moveTo>
                  <a:cubicBezTo>
                    <a:pt x="2744" y="8624"/>
                    <a:pt x="2176" y="12118"/>
                    <a:pt x="1607" y="15136"/>
                  </a:cubicBezTo>
                  <a:cubicBezTo>
                    <a:pt x="1039" y="18154"/>
                    <a:pt x="470" y="20695"/>
                    <a:pt x="186" y="20536"/>
                  </a:cubicBezTo>
                  <a:cubicBezTo>
                    <a:pt x="-98" y="20377"/>
                    <a:pt x="-98" y="17518"/>
                    <a:pt x="470" y="14024"/>
                  </a:cubicBezTo>
                  <a:cubicBezTo>
                    <a:pt x="1039" y="10530"/>
                    <a:pt x="2176" y="6401"/>
                    <a:pt x="4734" y="3701"/>
                  </a:cubicBezTo>
                  <a:cubicBezTo>
                    <a:pt x="7291" y="1001"/>
                    <a:pt x="11270" y="-270"/>
                    <a:pt x="14397" y="48"/>
                  </a:cubicBezTo>
                  <a:cubicBezTo>
                    <a:pt x="17523" y="365"/>
                    <a:pt x="19797" y="2271"/>
                    <a:pt x="20649" y="6083"/>
                  </a:cubicBezTo>
                  <a:cubicBezTo>
                    <a:pt x="21502" y="9895"/>
                    <a:pt x="20934" y="15612"/>
                    <a:pt x="20365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5437440" y="193013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5443790" y="1828535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5569569" y="1691165"/>
              <a:ext cx="77422" cy="38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0" fill="norm" stroke="1" extrusionOk="0">
                  <a:moveTo>
                    <a:pt x="21353" y="1640"/>
                  </a:moveTo>
                  <a:cubicBezTo>
                    <a:pt x="19018" y="1286"/>
                    <a:pt x="16683" y="932"/>
                    <a:pt x="14348" y="578"/>
                  </a:cubicBezTo>
                  <a:cubicBezTo>
                    <a:pt x="12012" y="224"/>
                    <a:pt x="9677" y="-130"/>
                    <a:pt x="7634" y="47"/>
                  </a:cubicBezTo>
                  <a:cubicBezTo>
                    <a:pt x="5591" y="224"/>
                    <a:pt x="3839" y="932"/>
                    <a:pt x="2380" y="3293"/>
                  </a:cubicBezTo>
                  <a:cubicBezTo>
                    <a:pt x="921" y="5654"/>
                    <a:pt x="-247" y="9667"/>
                    <a:pt x="45" y="12972"/>
                  </a:cubicBezTo>
                  <a:cubicBezTo>
                    <a:pt x="337" y="16277"/>
                    <a:pt x="2088" y="18873"/>
                    <a:pt x="3839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5539040" y="1898385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8000"/>
                    <a:pt x="1920" y="14400"/>
                    <a:pt x="5520" y="10800"/>
                  </a:cubicBezTo>
                  <a:cubicBezTo>
                    <a:pt x="9120" y="7200"/>
                    <a:pt x="153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5724138" y="1752335"/>
              <a:ext cx="12605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21087" y="815"/>
                  </a:moveTo>
                  <a:cubicBezTo>
                    <a:pt x="19671" y="408"/>
                    <a:pt x="18254" y="0"/>
                    <a:pt x="16661" y="0"/>
                  </a:cubicBezTo>
                  <a:cubicBezTo>
                    <a:pt x="15067" y="0"/>
                    <a:pt x="13297" y="408"/>
                    <a:pt x="10641" y="1970"/>
                  </a:cubicBezTo>
                  <a:cubicBezTo>
                    <a:pt x="7985" y="3532"/>
                    <a:pt x="4444" y="6249"/>
                    <a:pt x="2320" y="9102"/>
                  </a:cubicBezTo>
                  <a:cubicBezTo>
                    <a:pt x="195" y="11955"/>
                    <a:pt x="-513" y="14943"/>
                    <a:pt x="372" y="17049"/>
                  </a:cubicBezTo>
                  <a:cubicBezTo>
                    <a:pt x="1257" y="19155"/>
                    <a:pt x="3736" y="20377"/>
                    <a:pt x="6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5852016" y="1849702"/>
              <a:ext cx="122817" cy="153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842" fill="norm" stroke="1" extrusionOk="0">
                  <a:moveTo>
                    <a:pt x="10318" y="1440"/>
                  </a:moveTo>
                  <a:cubicBezTo>
                    <a:pt x="8548" y="1152"/>
                    <a:pt x="6777" y="864"/>
                    <a:pt x="5184" y="1296"/>
                  </a:cubicBezTo>
                  <a:cubicBezTo>
                    <a:pt x="3590" y="1728"/>
                    <a:pt x="2174" y="2880"/>
                    <a:pt x="1111" y="5904"/>
                  </a:cubicBezTo>
                  <a:cubicBezTo>
                    <a:pt x="49" y="8928"/>
                    <a:pt x="-659" y="13824"/>
                    <a:pt x="934" y="16992"/>
                  </a:cubicBezTo>
                  <a:cubicBezTo>
                    <a:pt x="2528" y="20160"/>
                    <a:pt x="6423" y="21600"/>
                    <a:pt x="10141" y="20448"/>
                  </a:cubicBezTo>
                  <a:cubicBezTo>
                    <a:pt x="13859" y="19296"/>
                    <a:pt x="17400" y="15552"/>
                    <a:pt x="19171" y="12096"/>
                  </a:cubicBezTo>
                  <a:cubicBezTo>
                    <a:pt x="20941" y="8640"/>
                    <a:pt x="20941" y="5472"/>
                    <a:pt x="19525" y="3312"/>
                  </a:cubicBezTo>
                  <a:cubicBezTo>
                    <a:pt x="18108" y="1152"/>
                    <a:pt x="15275" y="0"/>
                    <a:pt x="12974" y="0"/>
                  </a:cubicBezTo>
                  <a:cubicBezTo>
                    <a:pt x="10672" y="0"/>
                    <a:pt x="8902" y="1152"/>
                    <a:pt x="8016" y="2448"/>
                  </a:cubicBezTo>
                  <a:cubicBezTo>
                    <a:pt x="7131" y="3744"/>
                    <a:pt x="7131" y="5184"/>
                    <a:pt x="7131" y="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5989890" y="2006335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6180390" y="1872985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6256590" y="1790435"/>
              <a:ext cx="3498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0" y="0"/>
                  </a:moveTo>
                  <a:cubicBezTo>
                    <a:pt x="10165" y="3967"/>
                    <a:pt x="20329" y="7935"/>
                    <a:pt x="20965" y="11535"/>
                  </a:cubicBezTo>
                  <a:cubicBezTo>
                    <a:pt x="21600" y="15135"/>
                    <a:pt x="12706" y="18367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7017884" y="1930135"/>
              <a:ext cx="102308" cy="122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0448" fill="norm" stroke="1" extrusionOk="0">
                  <a:moveTo>
                    <a:pt x="20880" y="1062"/>
                  </a:moveTo>
                  <a:cubicBezTo>
                    <a:pt x="17856" y="354"/>
                    <a:pt x="14832" y="-354"/>
                    <a:pt x="11160" y="1771"/>
                  </a:cubicBezTo>
                  <a:cubicBezTo>
                    <a:pt x="7488" y="3895"/>
                    <a:pt x="3168" y="8853"/>
                    <a:pt x="1224" y="12216"/>
                  </a:cubicBezTo>
                  <a:cubicBezTo>
                    <a:pt x="-720" y="15580"/>
                    <a:pt x="-288" y="17351"/>
                    <a:pt x="2088" y="18767"/>
                  </a:cubicBezTo>
                  <a:cubicBezTo>
                    <a:pt x="4464" y="20184"/>
                    <a:pt x="8784" y="21246"/>
                    <a:pt x="12672" y="19653"/>
                  </a:cubicBezTo>
                  <a:cubicBezTo>
                    <a:pt x="16560" y="18059"/>
                    <a:pt x="20016" y="13810"/>
                    <a:pt x="20232" y="10092"/>
                  </a:cubicBezTo>
                  <a:cubicBezTo>
                    <a:pt x="20448" y="6374"/>
                    <a:pt x="17424" y="3187"/>
                    <a:pt x="14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170990" y="1879335"/>
              <a:ext cx="139701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5635"/>
                  </a:moveTo>
                  <a:cubicBezTo>
                    <a:pt x="1636" y="4696"/>
                    <a:pt x="3273" y="3757"/>
                    <a:pt x="4909" y="3522"/>
                  </a:cubicBezTo>
                  <a:cubicBezTo>
                    <a:pt x="6545" y="3287"/>
                    <a:pt x="8182" y="3757"/>
                    <a:pt x="9655" y="5987"/>
                  </a:cubicBezTo>
                  <a:cubicBezTo>
                    <a:pt x="11127" y="8217"/>
                    <a:pt x="12436" y="12209"/>
                    <a:pt x="12764" y="14791"/>
                  </a:cubicBezTo>
                  <a:cubicBezTo>
                    <a:pt x="13091" y="17374"/>
                    <a:pt x="12436" y="18548"/>
                    <a:pt x="11127" y="19604"/>
                  </a:cubicBezTo>
                  <a:cubicBezTo>
                    <a:pt x="9818" y="20661"/>
                    <a:pt x="7855" y="21600"/>
                    <a:pt x="6709" y="21483"/>
                  </a:cubicBezTo>
                  <a:cubicBezTo>
                    <a:pt x="5564" y="21365"/>
                    <a:pt x="5236" y="20191"/>
                    <a:pt x="6873" y="16670"/>
                  </a:cubicBezTo>
                  <a:cubicBezTo>
                    <a:pt x="8509" y="13148"/>
                    <a:pt x="12109" y="7278"/>
                    <a:pt x="14891" y="4109"/>
                  </a:cubicBezTo>
                  <a:cubicBezTo>
                    <a:pt x="17673" y="939"/>
                    <a:pt x="19636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7952511" y="1765035"/>
              <a:ext cx="1912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9916" y="0"/>
                  </a:moveTo>
                  <a:cubicBezTo>
                    <a:pt x="8729" y="2555"/>
                    <a:pt x="7543" y="5110"/>
                    <a:pt x="6356" y="8129"/>
                  </a:cubicBezTo>
                  <a:cubicBezTo>
                    <a:pt x="5169" y="11148"/>
                    <a:pt x="3982" y="14632"/>
                    <a:pt x="3033" y="16606"/>
                  </a:cubicBezTo>
                  <a:cubicBezTo>
                    <a:pt x="2083" y="18581"/>
                    <a:pt x="1371" y="19045"/>
                    <a:pt x="896" y="18987"/>
                  </a:cubicBezTo>
                  <a:cubicBezTo>
                    <a:pt x="422" y="18929"/>
                    <a:pt x="184" y="18348"/>
                    <a:pt x="66" y="17361"/>
                  </a:cubicBezTo>
                  <a:cubicBezTo>
                    <a:pt x="-53" y="16374"/>
                    <a:pt x="-53" y="14981"/>
                    <a:pt x="422" y="14110"/>
                  </a:cubicBezTo>
                  <a:cubicBezTo>
                    <a:pt x="896" y="13239"/>
                    <a:pt x="1846" y="12890"/>
                    <a:pt x="3626" y="12600"/>
                  </a:cubicBezTo>
                  <a:cubicBezTo>
                    <a:pt x="5406" y="12310"/>
                    <a:pt x="8017" y="12077"/>
                    <a:pt x="10510" y="11206"/>
                  </a:cubicBezTo>
                  <a:cubicBezTo>
                    <a:pt x="13002" y="10335"/>
                    <a:pt x="15376" y="8826"/>
                    <a:pt x="16918" y="7548"/>
                  </a:cubicBezTo>
                  <a:cubicBezTo>
                    <a:pt x="18461" y="6271"/>
                    <a:pt x="19173" y="5226"/>
                    <a:pt x="19885" y="4239"/>
                  </a:cubicBezTo>
                  <a:cubicBezTo>
                    <a:pt x="20598" y="3252"/>
                    <a:pt x="21310" y="2323"/>
                    <a:pt x="21428" y="2206"/>
                  </a:cubicBezTo>
                  <a:cubicBezTo>
                    <a:pt x="21547" y="2090"/>
                    <a:pt x="21072" y="2787"/>
                    <a:pt x="20242" y="4877"/>
                  </a:cubicBezTo>
                  <a:cubicBezTo>
                    <a:pt x="19411" y="6968"/>
                    <a:pt x="18224" y="10452"/>
                    <a:pt x="17512" y="13471"/>
                  </a:cubicBezTo>
                  <a:cubicBezTo>
                    <a:pt x="16800" y="16490"/>
                    <a:pt x="16562" y="19045"/>
                    <a:pt x="163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8167940" y="206983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8269540" y="1892035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8269540" y="20571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548940" y="1834885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462"/>
                    <a:pt x="9415" y="6923"/>
                    <a:pt x="13015" y="10523"/>
                  </a:cubicBezTo>
                  <a:cubicBezTo>
                    <a:pt x="16615" y="14123"/>
                    <a:pt x="19108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8567990" y="1834835"/>
              <a:ext cx="165101" cy="3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21600" y="432"/>
                  </a:moveTo>
                  <a:cubicBezTo>
                    <a:pt x="20215" y="146"/>
                    <a:pt x="18831" y="-140"/>
                    <a:pt x="17723" y="75"/>
                  </a:cubicBezTo>
                  <a:cubicBezTo>
                    <a:pt x="16615" y="289"/>
                    <a:pt x="15785" y="1004"/>
                    <a:pt x="13708" y="3293"/>
                  </a:cubicBezTo>
                  <a:cubicBezTo>
                    <a:pt x="11631" y="5582"/>
                    <a:pt x="8308" y="9444"/>
                    <a:pt x="5815" y="12734"/>
                  </a:cubicBezTo>
                  <a:cubicBezTo>
                    <a:pt x="3323" y="16024"/>
                    <a:pt x="1662" y="18742"/>
                    <a:pt x="0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8947859" y="1930135"/>
              <a:ext cx="140832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3074" y="0"/>
                  </a:moveTo>
                  <a:cubicBezTo>
                    <a:pt x="1462" y="0"/>
                    <a:pt x="-150" y="0"/>
                    <a:pt x="11" y="1800"/>
                  </a:cubicBezTo>
                  <a:cubicBezTo>
                    <a:pt x="172" y="3600"/>
                    <a:pt x="2107" y="7200"/>
                    <a:pt x="5975" y="10800"/>
                  </a:cubicBezTo>
                  <a:cubicBezTo>
                    <a:pt x="9844" y="14400"/>
                    <a:pt x="15647" y="18000"/>
                    <a:pt x="21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904540" y="2050785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891840" y="2088885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929940" y="1828535"/>
              <a:ext cx="146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787"/>
                    <a:pt x="13461" y="5574"/>
                    <a:pt x="9861" y="8884"/>
                  </a:cubicBezTo>
                  <a:cubicBezTo>
                    <a:pt x="6261" y="12194"/>
                    <a:pt x="3130" y="16026"/>
                    <a:pt x="1565" y="18232"/>
                  </a:cubicBezTo>
                  <a:cubicBezTo>
                    <a:pt x="0" y="20439"/>
                    <a:pt x="0" y="21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283024" y="1898385"/>
              <a:ext cx="131962" cy="290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54" fill="norm" stroke="1" extrusionOk="0">
                  <a:moveTo>
                    <a:pt x="8501" y="0"/>
                  </a:moveTo>
                  <a:cubicBezTo>
                    <a:pt x="6813" y="313"/>
                    <a:pt x="5126" y="626"/>
                    <a:pt x="3607" y="2348"/>
                  </a:cubicBezTo>
                  <a:cubicBezTo>
                    <a:pt x="2088" y="4070"/>
                    <a:pt x="738" y="7200"/>
                    <a:pt x="232" y="10096"/>
                  </a:cubicBezTo>
                  <a:cubicBezTo>
                    <a:pt x="-274" y="12991"/>
                    <a:pt x="63" y="15652"/>
                    <a:pt x="1076" y="17530"/>
                  </a:cubicBezTo>
                  <a:cubicBezTo>
                    <a:pt x="2088" y="19409"/>
                    <a:pt x="3776" y="20504"/>
                    <a:pt x="5463" y="21052"/>
                  </a:cubicBezTo>
                  <a:cubicBezTo>
                    <a:pt x="7151" y="21600"/>
                    <a:pt x="8838" y="21600"/>
                    <a:pt x="10695" y="20974"/>
                  </a:cubicBezTo>
                  <a:cubicBezTo>
                    <a:pt x="12551" y="20348"/>
                    <a:pt x="14576" y="19096"/>
                    <a:pt x="16432" y="16591"/>
                  </a:cubicBezTo>
                  <a:cubicBezTo>
                    <a:pt x="18289" y="14087"/>
                    <a:pt x="19976" y="10330"/>
                    <a:pt x="20651" y="7357"/>
                  </a:cubicBezTo>
                  <a:cubicBezTo>
                    <a:pt x="21326" y="4383"/>
                    <a:pt x="20988" y="2191"/>
                    <a:pt x="206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9425770" y="2054357"/>
              <a:ext cx="94722" cy="110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20" fill="norm" stroke="1" extrusionOk="0">
                  <a:moveTo>
                    <a:pt x="4200" y="535"/>
                  </a:moveTo>
                  <a:cubicBezTo>
                    <a:pt x="3720" y="5018"/>
                    <a:pt x="3240" y="9501"/>
                    <a:pt x="2520" y="12965"/>
                  </a:cubicBezTo>
                  <a:cubicBezTo>
                    <a:pt x="1800" y="16429"/>
                    <a:pt x="840" y="18875"/>
                    <a:pt x="360" y="19078"/>
                  </a:cubicBezTo>
                  <a:cubicBezTo>
                    <a:pt x="-120" y="19282"/>
                    <a:pt x="-120" y="17245"/>
                    <a:pt x="360" y="14188"/>
                  </a:cubicBezTo>
                  <a:cubicBezTo>
                    <a:pt x="840" y="11131"/>
                    <a:pt x="1800" y="7056"/>
                    <a:pt x="3240" y="4407"/>
                  </a:cubicBezTo>
                  <a:cubicBezTo>
                    <a:pt x="4680" y="1758"/>
                    <a:pt x="6600" y="535"/>
                    <a:pt x="8760" y="128"/>
                  </a:cubicBezTo>
                  <a:cubicBezTo>
                    <a:pt x="10920" y="-280"/>
                    <a:pt x="13320" y="128"/>
                    <a:pt x="15480" y="3795"/>
                  </a:cubicBezTo>
                  <a:cubicBezTo>
                    <a:pt x="17640" y="7463"/>
                    <a:pt x="19560" y="14392"/>
                    <a:pt x="2148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571290" y="205078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9577640" y="1930135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670340" y="1819877"/>
              <a:ext cx="91451" cy="364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86" fill="norm" stroke="1" extrusionOk="0">
                  <a:moveTo>
                    <a:pt x="21210" y="1259"/>
                  </a:moveTo>
                  <a:cubicBezTo>
                    <a:pt x="19246" y="885"/>
                    <a:pt x="17283" y="510"/>
                    <a:pt x="14828" y="261"/>
                  </a:cubicBezTo>
                  <a:cubicBezTo>
                    <a:pt x="12374" y="11"/>
                    <a:pt x="9428" y="-114"/>
                    <a:pt x="6974" y="136"/>
                  </a:cubicBezTo>
                  <a:cubicBezTo>
                    <a:pt x="4519" y="385"/>
                    <a:pt x="2555" y="1010"/>
                    <a:pt x="1328" y="2820"/>
                  </a:cubicBezTo>
                  <a:cubicBezTo>
                    <a:pt x="101" y="4631"/>
                    <a:pt x="-390" y="7627"/>
                    <a:pt x="346" y="10936"/>
                  </a:cubicBezTo>
                  <a:cubicBezTo>
                    <a:pt x="1083" y="14244"/>
                    <a:pt x="3046" y="17865"/>
                    <a:pt x="501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633452" y="1993635"/>
              <a:ext cx="11563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21600"/>
                  </a:moveTo>
                  <a:cubicBezTo>
                    <a:pt x="-141" y="18000"/>
                    <a:pt x="-527" y="14400"/>
                    <a:pt x="2944" y="10800"/>
                  </a:cubicBezTo>
                  <a:cubicBezTo>
                    <a:pt x="6416" y="7200"/>
                    <a:pt x="13744" y="3600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9774976" y="1902842"/>
              <a:ext cx="126516" cy="29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29" fill="norm" stroke="1" extrusionOk="0">
                  <a:moveTo>
                    <a:pt x="21165" y="138"/>
                  </a:moveTo>
                  <a:cubicBezTo>
                    <a:pt x="19395" y="-17"/>
                    <a:pt x="17624" y="-171"/>
                    <a:pt x="15145" y="446"/>
                  </a:cubicBezTo>
                  <a:cubicBezTo>
                    <a:pt x="12667" y="1063"/>
                    <a:pt x="9480" y="2452"/>
                    <a:pt x="6470" y="4920"/>
                  </a:cubicBezTo>
                  <a:cubicBezTo>
                    <a:pt x="3460" y="7389"/>
                    <a:pt x="627" y="10938"/>
                    <a:pt x="96" y="13869"/>
                  </a:cubicBezTo>
                  <a:cubicBezTo>
                    <a:pt x="-435" y="16800"/>
                    <a:pt x="1335" y="19115"/>
                    <a:pt x="3106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9891710" y="1974585"/>
              <a:ext cx="108471" cy="184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46" fill="norm" stroke="1" extrusionOk="0">
                  <a:moveTo>
                    <a:pt x="15332" y="0"/>
                  </a:moveTo>
                  <a:cubicBezTo>
                    <a:pt x="10849" y="2184"/>
                    <a:pt x="6366" y="4369"/>
                    <a:pt x="3717" y="7281"/>
                  </a:cubicBezTo>
                  <a:cubicBezTo>
                    <a:pt x="1068" y="10193"/>
                    <a:pt x="253" y="13834"/>
                    <a:pt x="49" y="16261"/>
                  </a:cubicBezTo>
                  <a:cubicBezTo>
                    <a:pt x="-155" y="18688"/>
                    <a:pt x="253" y="19901"/>
                    <a:pt x="1679" y="20629"/>
                  </a:cubicBezTo>
                  <a:cubicBezTo>
                    <a:pt x="3105" y="21357"/>
                    <a:pt x="5551" y="21600"/>
                    <a:pt x="9015" y="19416"/>
                  </a:cubicBezTo>
                  <a:cubicBezTo>
                    <a:pt x="12479" y="17231"/>
                    <a:pt x="16962" y="12620"/>
                    <a:pt x="19203" y="9708"/>
                  </a:cubicBezTo>
                  <a:cubicBezTo>
                    <a:pt x="21445" y="6796"/>
                    <a:pt x="21445" y="5582"/>
                    <a:pt x="19203" y="4611"/>
                  </a:cubicBezTo>
                  <a:cubicBezTo>
                    <a:pt x="16962" y="3640"/>
                    <a:pt x="12479" y="2912"/>
                    <a:pt x="7996" y="2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9971340" y="2165085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212640" y="1993635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06"/>
                    <a:pt x="7200" y="11012"/>
                    <a:pt x="3600" y="14612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269790" y="1955535"/>
              <a:ext cx="6277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350"/>
                    <a:pt x="21600" y="8700"/>
                    <a:pt x="18900" y="12300"/>
                  </a:cubicBezTo>
                  <a:cubicBezTo>
                    <a:pt x="16200" y="15900"/>
                    <a:pt x="81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4733607" y="1350083"/>
              <a:ext cx="1853361" cy="100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25" fill="norm" stroke="1" extrusionOk="0">
                  <a:moveTo>
                    <a:pt x="15283" y="2906"/>
                  </a:moveTo>
                  <a:cubicBezTo>
                    <a:pt x="15283" y="2316"/>
                    <a:pt x="15283" y="1726"/>
                    <a:pt x="15234" y="1363"/>
                  </a:cubicBezTo>
                  <a:cubicBezTo>
                    <a:pt x="15184" y="1000"/>
                    <a:pt x="15086" y="864"/>
                    <a:pt x="14679" y="682"/>
                  </a:cubicBezTo>
                  <a:cubicBezTo>
                    <a:pt x="14273" y="501"/>
                    <a:pt x="13559" y="274"/>
                    <a:pt x="12734" y="138"/>
                  </a:cubicBezTo>
                  <a:cubicBezTo>
                    <a:pt x="11909" y="1"/>
                    <a:pt x="10973" y="-44"/>
                    <a:pt x="10086" y="47"/>
                  </a:cubicBezTo>
                  <a:cubicBezTo>
                    <a:pt x="9199" y="138"/>
                    <a:pt x="8362" y="364"/>
                    <a:pt x="7475" y="727"/>
                  </a:cubicBezTo>
                  <a:cubicBezTo>
                    <a:pt x="6589" y="1090"/>
                    <a:pt x="5653" y="1590"/>
                    <a:pt x="4766" y="2202"/>
                  </a:cubicBezTo>
                  <a:cubicBezTo>
                    <a:pt x="3879" y="2815"/>
                    <a:pt x="3042" y="3541"/>
                    <a:pt x="2340" y="4403"/>
                  </a:cubicBezTo>
                  <a:cubicBezTo>
                    <a:pt x="1638" y="5265"/>
                    <a:pt x="1072" y="6264"/>
                    <a:pt x="665" y="7375"/>
                  </a:cubicBezTo>
                  <a:cubicBezTo>
                    <a:pt x="259" y="8487"/>
                    <a:pt x="13" y="9712"/>
                    <a:pt x="0" y="10892"/>
                  </a:cubicBezTo>
                  <a:cubicBezTo>
                    <a:pt x="-12" y="12072"/>
                    <a:pt x="210" y="13206"/>
                    <a:pt x="665" y="14341"/>
                  </a:cubicBezTo>
                  <a:cubicBezTo>
                    <a:pt x="1121" y="15475"/>
                    <a:pt x="1811" y="16610"/>
                    <a:pt x="2549" y="17517"/>
                  </a:cubicBezTo>
                  <a:cubicBezTo>
                    <a:pt x="3288" y="18425"/>
                    <a:pt x="4076" y="19106"/>
                    <a:pt x="4926" y="19627"/>
                  </a:cubicBezTo>
                  <a:cubicBezTo>
                    <a:pt x="5776" y="20149"/>
                    <a:pt x="6687" y="20512"/>
                    <a:pt x="7562" y="20807"/>
                  </a:cubicBezTo>
                  <a:cubicBezTo>
                    <a:pt x="8436" y="21102"/>
                    <a:pt x="9273" y="21329"/>
                    <a:pt x="10160" y="21443"/>
                  </a:cubicBezTo>
                  <a:cubicBezTo>
                    <a:pt x="11047" y="21556"/>
                    <a:pt x="11983" y="21556"/>
                    <a:pt x="12808" y="21420"/>
                  </a:cubicBezTo>
                  <a:cubicBezTo>
                    <a:pt x="13633" y="21284"/>
                    <a:pt x="14347" y="21011"/>
                    <a:pt x="15098" y="20558"/>
                  </a:cubicBezTo>
                  <a:cubicBezTo>
                    <a:pt x="15849" y="20104"/>
                    <a:pt x="16637" y="19469"/>
                    <a:pt x="17376" y="18788"/>
                  </a:cubicBezTo>
                  <a:cubicBezTo>
                    <a:pt x="18115" y="18107"/>
                    <a:pt x="18805" y="17381"/>
                    <a:pt x="19433" y="16474"/>
                  </a:cubicBezTo>
                  <a:cubicBezTo>
                    <a:pt x="20061" y="15566"/>
                    <a:pt x="20627" y="14477"/>
                    <a:pt x="21009" y="13093"/>
                  </a:cubicBezTo>
                  <a:cubicBezTo>
                    <a:pt x="21391" y="11709"/>
                    <a:pt x="21588" y="10030"/>
                    <a:pt x="21563" y="8532"/>
                  </a:cubicBezTo>
                  <a:cubicBezTo>
                    <a:pt x="21539" y="7035"/>
                    <a:pt x="21292" y="5719"/>
                    <a:pt x="20837" y="4675"/>
                  </a:cubicBezTo>
                  <a:cubicBezTo>
                    <a:pt x="20381" y="3632"/>
                    <a:pt x="19716" y="2860"/>
                    <a:pt x="18866" y="2293"/>
                  </a:cubicBezTo>
                  <a:cubicBezTo>
                    <a:pt x="18017" y="1726"/>
                    <a:pt x="16982" y="1363"/>
                    <a:pt x="16293" y="1159"/>
                  </a:cubicBezTo>
                  <a:cubicBezTo>
                    <a:pt x="15603" y="954"/>
                    <a:pt x="15258" y="909"/>
                    <a:pt x="14913" y="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349393" y="-1"/>
              <a:ext cx="6290774" cy="116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73" fill="norm" stroke="1" extrusionOk="0">
                  <a:moveTo>
                    <a:pt x="9124" y="2818"/>
                  </a:moveTo>
                  <a:cubicBezTo>
                    <a:pt x="9124" y="2543"/>
                    <a:pt x="9124" y="2269"/>
                    <a:pt x="9074" y="2033"/>
                  </a:cubicBezTo>
                  <a:cubicBezTo>
                    <a:pt x="9023" y="1798"/>
                    <a:pt x="8921" y="1602"/>
                    <a:pt x="8769" y="1406"/>
                  </a:cubicBezTo>
                  <a:cubicBezTo>
                    <a:pt x="8617" y="1210"/>
                    <a:pt x="8413" y="1014"/>
                    <a:pt x="8185" y="799"/>
                  </a:cubicBezTo>
                  <a:cubicBezTo>
                    <a:pt x="7957" y="583"/>
                    <a:pt x="7703" y="348"/>
                    <a:pt x="7438" y="230"/>
                  </a:cubicBezTo>
                  <a:cubicBezTo>
                    <a:pt x="7173" y="113"/>
                    <a:pt x="6898" y="113"/>
                    <a:pt x="6615" y="191"/>
                  </a:cubicBezTo>
                  <a:cubicBezTo>
                    <a:pt x="6332" y="269"/>
                    <a:pt x="6042" y="426"/>
                    <a:pt x="5748" y="622"/>
                  </a:cubicBezTo>
                  <a:cubicBezTo>
                    <a:pt x="5454" y="818"/>
                    <a:pt x="5157" y="1053"/>
                    <a:pt x="4852" y="1289"/>
                  </a:cubicBezTo>
                  <a:cubicBezTo>
                    <a:pt x="4548" y="1524"/>
                    <a:pt x="4236" y="1759"/>
                    <a:pt x="3938" y="2033"/>
                  </a:cubicBezTo>
                  <a:cubicBezTo>
                    <a:pt x="3641" y="2308"/>
                    <a:pt x="3358" y="2621"/>
                    <a:pt x="3082" y="2974"/>
                  </a:cubicBezTo>
                  <a:cubicBezTo>
                    <a:pt x="2807" y="3327"/>
                    <a:pt x="2538" y="3719"/>
                    <a:pt x="2281" y="4170"/>
                  </a:cubicBezTo>
                  <a:cubicBezTo>
                    <a:pt x="2023" y="4621"/>
                    <a:pt x="1777" y="5130"/>
                    <a:pt x="1534" y="5738"/>
                  </a:cubicBezTo>
                  <a:cubicBezTo>
                    <a:pt x="1291" y="6346"/>
                    <a:pt x="1051" y="7051"/>
                    <a:pt x="856" y="7816"/>
                  </a:cubicBezTo>
                  <a:cubicBezTo>
                    <a:pt x="660" y="8580"/>
                    <a:pt x="507" y="9403"/>
                    <a:pt x="373" y="10364"/>
                  </a:cubicBezTo>
                  <a:cubicBezTo>
                    <a:pt x="239" y="11324"/>
                    <a:pt x="123" y="12422"/>
                    <a:pt x="58" y="13304"/>
                  </a:cubicBezTo>
                  <a:cubicBezTo>
                    <a:pt x="-7" y="14186"/>
                    <a:pt x="-22" y="14852"/>
                    <a:pt x="40" y="15597"/>
                  </a:cubicBezTo>
                  <a:cubicBezTo>
                    <a:pt x="101" y="16342"/>
                    <a:pt x="239" y="17165"/>
                    <a:pt x="402" y="17851"/>
                  </a:cubicBezTo>
                  <a:cubicBezTo>
                    <a:pt x="566" y="18537"/>
                    <a:pt x="754" y="19086"/>
                    <a:pt x="983" y="19498"/>
                  </a:cubicBezTo>
                  <a:cubicBezTo>
                    <a:pt x="1211" y="19909"/>
                    <a:pt x="1479" y="20184"/>
                    <a:pt x="1733" y="20380"/>
                  </a:cubicBezTo>
                  <a:cubicBezTo>
                    <a:pt x="1987" y="20576"/>
                    <a:pt x="2226" y="20693"/>
                    <a:pt x="2477" y="20811"/>
                  </a:cubicBezTo>
                  <a:cubicBezTo>
                    <a:pt x="2727" y="20929"/>
                    <a:pt x="2988" y="21046"/>
                    <a:pt x="3267" y="21105"/>
                  </a:cubicBezTo>
                  <a:cubicBezTo>
                    <a:pt x="3547" y="21164"/>
                    <a:pt x="3844" y="21164"/>
                    <a:pt x="4123" y="21144"/>
                  </a:cubicBezTo>
                  <a:cubicBezTo>
                    <a:pt x="4402" y="21125"/>
                    <a:pt x="4664" y="21085"/>
                    <a:pt x="4928" y="21027"/>
                  </a:cubicBezTo>
                  <a:cubicBezTo>
                    <a:pt x="5193" y="20968"/>
                    <a:pt x="5461" y="20889"/>
                    <a:pt x="5737" y="20831"/>
                  </a:cubicBezTo>
                  <a:cubicBezTo>
                    <a:pt x="6013" y="20772"/>
                    <a:pt x="6296" y="20733"/>
                    <a:pt x="6578" y="20713"/>
                  </a:cubicBezTo>
                  <a:cubicBezTo>
                    <a:pt x="6861" y="20693"/>
                    <a:pt x="7144" y="20693"/>
                    <a:pt x="7434" y="20693"/>
                  </a:cubicBezTo>
                  <a:cubicBezTo>
                    <a:pt x="7724" y="20693"/>
                    <a:pt x="8022" y="20693"/>
                    <a:pt x="8319" y="20693"/>
                  </a:cubicBezTo>
                  <a:cubicBezTo>
                    <a:pt x="8617" y="20693"/>
                    <a:pt x="8914" y="20693"/>
                    <a:pt x="9215" y="20693"/>
                  </a:cubicBezTo>
                  <a:cubicBezTo>
                    <a:pt x="9516" y="20693"/>
                    <a:pt x="9821" y="20693"/>
                    <a:pt x="10114" y="20693"/>
                  </a:cubicBezTo>
                  <a:cubicBezTo>
                    <a:pt x="10408" y="20693"/>
                    <a:pt x="10691" y="20693"/>
                    <a:pt x="10967" y="20713"/>
                  </a:cubicBezTo>
                  <a:cubicBezTo>
                    <a:pt x="11242" y="20733"/>
                    <a:pt x="11511" y="20772"/>
                    <a:pt x="11786" y="20811"/>
                  </a:cubicBezTo>
                  <a:cubicBezTo>
                    <a:pt x="12062" y="20850"/>
                    <a:pt x="12345" y="20889"/>
                    <a:pt x="12624" y="20948"/>
                  </a:cubicBezTo>
                  <a:cubicBezTo>
                    <a:pt x="12903" y="21007"/>
                    <a:pt x="13179" y="21085"/>
                    <a:pt x="13451" y="21144"/>
                  </a:cubicBezTo>
                  <a:cubicBezTo>
                    <a:pt x="13723" y="21203"/>
                    <a:pt x="13991" y="21242"/>
                    <a:pt x="14260" y="21301"/>
                  </a:cubicBezTo>
                  <a:cubicBezTo>
                    <a:pt x="14528" y="21360"/>
                    <a:pt x="14796" y="21438"/>
                    <a:pt x="15076" y="21477"/>
                  </a:cubicBezTo>
                  <a:cubicBezTo>
                    <a:pt x="15355" y="21517"/>
                    <a:pt x="15645" y="21517"/>
                    <a:pt x="15942" y="21517"/>
                  </a:cubicBezTo>
                  <a:cubicBezTo>
                    <a:pt x="16240" y="21517"/>
                    <a:pt x="16544" y="21517"/>
                    <a:pt x="16853" y="21517"/>
                  </a:cubicBezTo>
                  <a:cubicBezTo>
                    <a:pt x="17161" y="21517"/>
                    <a:pt x="17473" y="21517"/>
                    <a:pt x="17759" y="21536"/>
                  </a:cubicBezTo>
                  <a:cubicBezTo>
                    <a:pt x="18046" y="21556"/>
                    <a:pt x="18307" y="21595"/>
                    <a:pt x="18586" y="21556"/>
                  </a:cubicBezTo>
                  <a:cubicBezTo>
                    <a:pt x="18865" y="21517"/>
                    <a:pt x="19163" y="21399"/>
                    <a:pt x="19438" y="21203"/>
                  </a:cubicBezTo>
                  <a:cubicBezTo>
                    <a:pt x="19714" y="21007"/>
                    <a:pt x="19968" y="20733"/>
                    <a:pt x="20222" y="20321"/>
                  </a:cubicBezTo>
                  <a:cubicBezTo>
                    <a:pt x="20476" y="19909"/>
                    <a:pt x="20729" y="19361"/>
                    <a:pt x="20943" y="18557"/>
                  </a:cubicBezTo>
                  <a:cubicBezTo>
                    <a:pt x="21157" y="17753"/>
                    <a:pt x="21331" y="16695"/>
                    <a:pt x="21437" y="15636"/>
                  </a:cubicBezTo>
                  <a:cubicBezTo>
                    <a:pt x="21542" y="14578"/>
                    <a:pt x="21578" y="13520"/>
                    <a:pt x="21545" y="12461"/>
                  </a:cubicBezTo>
                  <a:cubicBezTo>
                    <a:pt x="21513" y="11403"/>
                    <a:pt x="21411" y="10344"/>
                    <a:pt x="21255" y="9403"/>
                  </a:cubicBezTo>
                  <a:cubicBezTo>
                    <a:pt x="21099" y="8463"/>
                    <a:pt x="20889" y="7639"/>
                    <a:pt x="20653" y="6894"/>
                  </a:cubicBezTo>
                  <a:cubicBezTo>
                    <a:pt x="20417" y="6150"/>
                    <a:pt x="20156" y="5483"/>
                    <a:pt x="19903" y="4954"/>
                  </a:cubicBezTo>
                  <a:cubicBezTo>
                    <a:pt x="19649" y="4425"/>
                    <a:pt x="19402" y="4033"/>
                    <a:pt x="19141" y="3700"/>
                  </a:cubicBezTo>
                  <a:cubicBezTo>
                    <a:pt x="18880" y="3366"/>
                    <a:pt x="18604" y="3092"/>
                    <a:pt x="18347" y="2837"/>
                  </a:cubicBezTo>
                  <a:cubicBezTo>
                    <a:pt x="18089" y="2582"/>
                    <a:pt x="17850" y="2347"/>
                    <a:pt x="17600" y="2131"/>
                  </a:cubicBezTo>
                  <a:cubicBezTo>
                    <a:pt x="17349" y="1916"/>
                    <a:pt x="17088" y="1720"/>
                    <a:pt x="16813" y="1504"/>
                  </a:cubicBezTo>
                  <a:cubicBezTo>
                    <a:pt x="16537" y="1289"/>
                    <a:pt x="16247" y="1053"/>
                    <a:pt x="15950" y="857"/>
                  </a:cubicBezTo>
                  <a:cubicBezTo>
                    <a:pt x="15652" y="661"/>
                    <a:pt x="15348" y="505"/>
                    <a:pt x="15039" y="387"/>
                  </a:cubicBezTo>
                  <a:cubicBezTo>
                    <a:pt x="14731" y="269"/>
                    <a:pt x="14419" y="191"/>
                    <a:pt x="14154" y="152"/>
                  </a:cubicBezTo>
                  <a:cubicBezTo>
                    <a:pt x="13890" y="113"/>
                    <a:pt x="13672" y="113"/>
                    <a:pt x="13447" y="93"/>
                  </a:cubicBezTo>
                  <a:cubicBezTo>
                    <a:pt x="13222" y="73"/>
                    <a:pt x="12990" y="34"/>
                    <a:pt x="12765" y="15"/>
                  </a:cubicBezTo>
                  <a:cubicBezTo>
                    <a:pt x="12541" y="-5"/>
                    <a:pt x="12323" y="-5"/>
                    <a:pt x="12094" y="15"/>
                  </a:cubicBezTo>
                  <a:cubicBezTo>
                    <a:pt x="11866" y="34"/>
                    <a:pt x="11627" y="73"/>
                    <a:pt x="11373" y="132"/>
                  </a:cubicBezTo>
                  <a:cubicBezTo>
                    <a:pt x="11119" y="191"/>
                    <a:pt x="10851" y="269"/>
                    <a:pt x="10604" y="328"/>
                  </a:cubicBezTo>
                  <a:cubicBezTo>
                    <a:pt x="10357" y="387"/>
                    <a:pt x="10132" y="426"/>
                    <a:pt x="9900" y="485"/>
                  </a:cubicBezTo>
                  <a:cubicBezTo>
                    <a:pt x="9668" y="544"/>
                    <a:pt x="9429" y="622"/>
                    <a:pt x="9186" y="740"/>
                  </a:cubicBezTo>
                  <a:cubicBezTo>
                    <a:pt x="8943" y="857"/>
                    <a:pt x="8696" y="1014"/>
                    <a:pt x="8464" y="1171"/>
                  </a:cubicBezTo>
                  <a:cubicBezTo>
                    <a:pt x="8232" y="1328"/>
                    <a:pt x="8015" y="1485"/>
                    <a:pt x="7750" y="1681"/>
                  </a:cubicBezTo>
                  <a:cubicBezTo>
                    <a:pt x="7485" y="1877"/>
                    <a:pt x="7173" y="2112"/>
                    <a:pt x="6883" y="2367"/>
                  </a:cubicBezTo>
                  <a:cubicBezTo>
                    <a:pt x="6593" y="2621"/>
                    <a:pt x="6325" y="2896"/>
                    <a:pt x="6005" y="3308"/>
                  </a:cubicBezTo>
                  <a:cubicBezTo>
                    <a:pt x="5686" y="3719"/>
                    <a:pt x="5316" y="4268"/>
                    <a:pt x="5099" y="4601"/>
                  </a:cubicBezTo>
                  <a:cubicBezTo>
                    <a:pt x="4881" y="4934"/>
                    <a:pt x="4816" y="5052"/>
                    <a:pt x="4751" y="5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401017" y="37835"/>
              <a:ext cx="6150300" cy="11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1749" y="1327"/>
                  </a:moveTo>
                  <a:cubicBezTo>
                    <a:pt x="11719" y="1166"/>
                    <a:pt x="11690" y="1006"/>
                    <a:pt x="11619" y="925"/>
                  </a:cubicBezTo>
                  <a:cubicBezTo>
                    <a:pt x="11549" y="845"/>
                    <a:pt x="11438" y="845"/>
                    <a:pt x="11256" y="885"/>
                  </a:cubicBezTo>
                  <a:cubicBezTo>
                    <a:pt x="11074" y="925"/>
                    <a:pt x="10822" y="1006"/>
                    <a:pt x="10566" y="1086"/>
                  </a:cubicBezTo>
                  <a:cubicBezTo>
                    <a:pt x="10311" y="1166"/>
                    <a:pt x="10051" y="1247"/>
                    <a:pt x="9766" y="1267"/>
                  </a:cubicBezTo>
                  <a:cubicBezTo>
                    <a:pt x="9480" y="1287"/>
                    <a:pt x="9169" y="1247"/>
                    <a:pt x="8879" y="1207"/>
                  </a:cubicBezTo>
                  <a:cubicBezTo>
                    <a:pt x="8590" y="1166"/>
                    <a:pt x="8323" y="1126"/>
                    <a:pt x="8034" y="1106"/>
                  </a:cubicBezTo>
                  <a:cubicBezTo>
                    <a:pt x="7745" y="1086"/>
                    <a:pt x="7434" y="1086"/>
                    <a:pt x="7144" y="1126"/>
                  </a:cubicBezTo>
                  <a:cubicBezTo>
                    <a:pt x="6855" y="1166"/>
                    <a:pt x="6588" y="1247"/>
                    <a:pt x="6329" y="1327"/>
                  </a:cubicBezTo>
                  <a:cubicBezTo>
                    <a:pt x="6069" y="1408"/>
                    <a:pt x="5817" y="1488"/>
                    <a:pt x="5539" y="1629"/>
                  </a:cubicBezTo>
                  <a:cubicBezTo>
                    <a:pt x="5261" y="1770"/>
                    <a:pt x="4957" y="1971"/>
                    <a:pt x="4701" y="2232"/>
                  </a:cubicBezTo>
                  <a:cubicBezTo>
                    <a:pt x="4445" y="2494"/>
                    <a:pt x="4238" y="2816"/>
                    <a:pt x="3993" y="3198"/>
                  </a:cubicBezTo>
                  <a:cubicBezTo>
                    <a:pt x="3748" y="3580"/>
                    <a:pt x="3466" y="4022"/>
                    <a:pt x="3200" y="4425"/>
                  </a:cubicBezTo>
                  <a:cubicBezTo>
                    <a:pt x="2933" y="4827"/>
                    <a:pt x="2680" y="5189"/>
                    <a:pt x="2432" y="5631"/>
                  </a:cubicBezTo>
                  <a:cubicBezTo>
                    <a:pt x="2184" y="6074"/>
                    <a:pt x="1939" y="6597"/>
                    <a:pt x="1698" y="7180"/>
                  </a:cubicBezTo>
                  <a:cubicBezTo>
                    <a:pt x="1457" y="7763"/>
                    <a:pt x="1220" y="8407"/>
                    <a:pt x="990" y="8990"/>
                  </a:cubicBezTo>
                  <a:cubicBezTo>
                    <a:pt x="760" y="9573"/>
                    <a:pt x="538" y="10096"/>
                    <a:pt x="363" y="10760"/>
                  </a:cubicBezTo>
                  <a:cubicBezTo>
                    <a:pt x="189" y="11423"/>
                    <a:pt x="63" y="12228"/>
                    <a:pt x="18" y="12972"/>
                  </a:cubicBezTo>
                  <a:cubicBezTo>
                    <a:pt x="-26" y="13716"/>
                    <a:pt x="11" y="14400"/>
                    <a:pt x="104" y="14983"/>
                  </a:cubicBezTo>
                  <a:cubicBezTo>
                    <a:pt x="196" y="15566"/>
                    <a:pt x="345" y="16049"/>
                    <a:pt x="538" y="16391"/>
                  </a:cubicBezTo>
                  <a:cubicBezTo>
                    <a:pt x="730" y="16733"/>
                    <a:pt x="968" y="16934"/>
                    <a:pt x="1227" y="17075"/>
                  </a:cubicBezTo>
                  <a:cubicBezTo>
                    <a:pt x="1487" y="17216"/>
                    <a:pt x="1768" y="17296"/>
                    <a:pt x="2043" y="17356"/>
                  </a:cubicBezTo>
                  <a:cubicBezTo>
                    <a:pt x="2317" y="17417"/>
                    <a:pt x="2584" y="17457"/>
                    <a:pt x="2851" y="17517"/>
                  </a:cubicBezTo>
                  <a:cubicBezTo>
                    <a:pt x="3118" y="17578"/>
                    <a:pt x="3385" y="17658"/>
                    <a:pt x="3656" y="17759"/>
                  </a:cubicBezTo>
                  <a:cubicBezTo>
                    <a:pt x="3926" y="17859"/>
                    <a:pt x="4201" y="17980"/>
                    <a:pt x="4471" y="18121"/>
                  </a:cubicBezTo>
                  <a:cubicBezTo>
                    <a:pt x="4742" y="18261"/>
                    <a:pt x="5009" y="18422"/>
                    <a:pt x="5287" y="18644"/>
                  </a:cubicBezTo>
                  <a:cubicBezTo>
                    <a:pt x="5565" y="18865"/>
                    <a:pt x="5854" y="19146"/>
                    <a:pt x="6143" y="19408"/>
                  </a:cubicBezTo>
                  <a:cubicBezTo>
                    <a:pt x="6432" y="19669"/>
                    <a:pt x="6722" y="19911"/>
                    <a:pt x="7015" y="20132"/>
                  </a:cubicBezTo>
                  <a:cubicBezTo>
                    <a:pt x="7307" y="20353"/>
                    <a:pt x="7604" y="20554"/>
                    <a:pt x="7897" y="20755"/>
                  </a:cubicBezTo>
                  <a:cubicBezTo>
                    <a:pt x="8190" y="20956"/>
                    <a:pt x="8479" y="21158"/>
                    <a:pt x="8750" y="21298"/>
                  </a:cubicBezTo>
                  <a:cubicBezTo>
                    <a:pt x="9020" y="21439"/>
                    <a:pt x="9272" y="21520"/>
                    <a:pt x="9558" y="21560"/>
                  </a:cubicBezTo>
                  <a:cubicBezTo>
                    <a:pt x="9843" y="21600"/>
                    <a:pt x="10162" y="21600"/>
                    <a:pt x="10466" y="21600"/>
                  </a:cubicBezTo>
                  <a:cubicBezTo>
                    <a:pt x="10770" y="21600"/>
                    <a:pt x="11059" y="21600"/>
                    <a:pt x="11356" y="21580"/>
                  </a:cubicBezTo>
                  <a:cubicBezTo>
                    <a:pt x="11653" y="21560"/>
                    <a:pt x="11957" y="21520"/>
                    <a:pt x="12235" y="21459"/>
                  </a:cubicBezTo>
                  <a:cubicBezTo>
                    <a:pt x="12513" y="21399"/>
                    <a:pt x="12765" y="21318"/>
                    <a:pt x="13024" y="21218"/>
                  </a:cubicBezTo>
                  <a:cubicBezTo>
                    <a:pt x="13284" y="21117"/>
                    <a:pt x="13551" y="20997"/>
                    <a:pt x="13818" y="20836"/>
                  </a:cubicBezTo>
                  <a:cubicBezTo>
                    <a:pt x="14085" y="20675"/>
                    <a:pt x="14352" y="20474"/>
                    <a:pt x="14641" y="20273"/>
                  </a:cubicBezTo>
                  <a:cubicBezTo>
                    <a:pt x="14930" y="20072"/>
                    <a:pt x="15242" y="19870"/>
                    <a:pt x="15553" y="19709"/>
                  </a:cubicBezTo>
                  <a:cubicBezTo>
                    <a:pt x="15864" y="19549"/>
                    <a:pt x="16176" y="19428"/>
                    <a:pt x="16461" y="19307"/>
                  </a:cubicBezTo>
                  <a:cubicBezTo>
                    <a:pt x="16747" y="19187"/>
                    <a:pt x="17006" y="19066"/>
                    <a:pt x="17270" y="18945"/>
                  </a:cubicBezTo>
                  <a:cubicBezTo>
                    <a:pt x="17533" y="18825"/>
                    <a:pt x="17800" y="18704"/>
                    <a:pt x="18089" y="18503"/>
                  </a:cubicBezTo>
                  <a:cubicBezTo>
                    <a:pt x="18378" y="18302"/>
                    <a:pt x="18690" y="18020"/>
                    <a:pt x="18979" y="17718"/>
                  </a:cubicBezTo>
                  <a:cubicBezTo>
                    <a:pt x="19268" y="17417"/>
                    <a:pt x="19535" y="17095"/>
                    <a:pt x="19791" y="16693"/>
                  </a:cubicBezTo>
                  <a:cubicBezTo>
                    <a:pt x="20047" y="16291"/>
                    <a:pt x="20291" y="15808"/>
                    <a:pt x="20525" y="15225"/>
                  </a:cubicBezTo>
                  <a:cubicBezTo>
                    <a:pt x="20758" y="14641"/>
                    <a:pt x="20981" y="13958"/>
                    <a:pt x="21162" y="13113"/>
                  </a:cubicBezTo>
                  <a:cubicBezTo>
                    <a:pt x="21344" y="12268"/>
                    <a:pt x="21485" y="11263"/>
                    <a:pt x="21530" y="10257"/>
                  </a:cubicBezTo>
                  <a:cubicBezTo>
                    <a:pt x="21574" y="9251"/>
                    <a:pt x="21522" y="8246"/>
                    <a:pt x="21400" y="7321"/>
                  </a:cubicBezTo>
                  <a:cubicBezTo>
                    <a:pt x="21277" y="6396"/>
                    <a:pt x="21085" y="5551"/>
                    <a:pt x="20855" y="4827"/>
                  </a:cubicBezTo>
                  <a:cubicBezTo>
                    <a:pt x="20625" y="4103"/>
                    <a:pt x="20358" y="3499"/>
                    <a:pt x="20091" y="3017"/>
                  </a:cubicBezTo>
                  <a:cubicBezTo>
                    <a:pt x="19824" y="2534"/>
                    <a:pt x="19557" y="2172"/>
                    <a:pt x="19264" y="1850"/>
                  </a:cubicBezTo>
                  <a:cubicBezTo>
                    <a:pt x="18971" y="1528"/>
                    <a:pt x="18652" y="1247"/>
                    <a:pt x="18360" y="1046"/>
                  </a:cubicBezTo>
                  <a:cubicBezTo>
                    <a:pt x="18067" y="845"/>
                    <a:pt x="17800" y="724"/>
                    <a:pt x="17518" y="603"/>
                  </a:cubicBezTo>
                  <a:cubicBezTo>
                    <a:pt x="17236" y="483"/>
                    <a:pt x="16940" y="362"/>
                    <a:pt x="16636" y="282"/>
                  </a:cubicBezTo>
                  <a:cubicBezTo>
                    <a:pt x="16332" y="201"/>
                    <a:pt x="16020" y="161"/>
                    <a:pt x="15753" y="121"/>
                  </a:cubicBezTo>
                  <a:cubicBezTo>
                    <a:pt x="15486" y="80"/>
                    <a:pt x="15264" y="40"/>
                    <a:pt x="15030" y="20"/>
                  </a:cubicBezTo>
                  <a:cubicBezTo>
                    <a:pt x="14797" y="0"/>
                    <a:pt x="14552" y="0"/>
                    <a:pt x="14304" y="0"/>
                  </a:cubicBezTo>
                  <a:cubicBezTo>
                    <a:pt x="14055" y="0"/>
                    <a:pt x="13803" y="0"/>
                    <a:pt x="13540" y="40"/>
                  </a:cubicBezTo>
                  <a:cubicBezTo>
                    <a:pt x="13277" y="80"/>
                    <a:pt x="13002" y="161"/>
                    <a:pt x="12732" y="221"/>
                  </a:cubicBezTo>
                  <a:cubicBezTo>
                    <a:pt x="12461" y="282"/>
                    <a:pt x="12194" y="322"/>
                    <a:pt x="11838" y="442"/>
                  </a:cubicBezTo>
                  <a:cubicBezTo>
                    <a:pt x="11482" y="563"/>
                    <a:pt x="11037" y="764"/>
                    <a:pt x="10659" y="945"/>
                  </a:cubicBezTo>
                  <a:cubicBezTo>
                    <a:pt x="10281" y="1126"/>
                    <a:pt x="9969" y="1287"/>
                    <a:pt x="9643" y="1508"/>
                  </a:cubicBezTo>
                  <a:cubicBezTo>
                    <a:pt x="9317" y="1730"/>
                    <a:pt x="8976" y="2011"/>
                    <a:pt x="8713" y="2232"/>
                  </a:cubicBezTo>
                  <a:cubicBezTo>
                    <a:pt x="8449" y="2454"/>
                    <a:pt x="8264" y="2615"/>
                    <a:pt x="8079" y="27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0" y="2624869"/>
              <a:ext cx="1292225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"/>
                  </a:moveTo>
                  <a:cubicBezTo>
                    <a:pt x="159" y="2160"/>
                    <a:pt x="318" y="2160"/>
                    <a:pt x="462" y="2240"/>
                  </a:cubicBezTo>
                  <a:cubicBezTo>
                    <a:pt x="605" y="2320"/>
                    <a:pt x="732" y="2480"/>
                    <a:pt x="865" y="2600"/>
                  </a:cubicBezTo>
                  <a:cubicBezTo>
                    <a:pt x="998" y="2720"/>
                    <a:pt x="1136" y="2800"/>
                    <a:pt x="1270" y="2840"/>
                  </a:cubicBezTo>
                  <a:cubicBezTo>
                    <a:pt x="1405" y="2880"/>
                    <a:pt x="1536" y="2880"/>
                    <a:pt x="1677" y="2880"/>
                  </a:cubicBezTo>
                  <a:cubicBezTo>
                    <a:pt x="1819" y="2880"/>
                    <a:pt x="1971" y="2880"/>
                    <a:pt x="2110" y="2840"/>
                  </a:cubicBezTo>
                  <a:cubicBezTo>
                    <a:pt x="2250" y="2800"/>
                    <a:pt x="2378" y="2720"/>
                    <a:pt x="2514" y="2600"/>
                  </a:cubicBezTo>
                  <a:cubicBezTo>
                    <a:pt x="2650" y="2480"/>
                    <a:pt x="2795" y="2320"/>
                    <a:pt x="2940" y="2160"/>
                  </a:cubicBezTo>
                  <a:cubicBezTo>
                    <a:pt x="3085" y="2000"/>
                    <a:pt x="3230" y="1840"/>
                    <a:pt x="3356" y="1760"/>
                  </a:cubicBezTo>
                  <a:cubicBezTo>
                    <a:pt x="3481" y="1680"/>
                    <a:pt x="3588" y="1680"/>
                    <a:pt x="3696" y="1640"/>
                  </a:cubicBezTo>
                  <a:cubicBezTo>
                    <a:pt x="3803" y="1600"/>
                    <a:pt x="3913" y="1520"/>
                    <a:pt x="4026" y="1440"/>
                  </a:cubicBezTo>
                  <a:cubicBezTo>
                    <a:pt x="4140" y="1360"/>
                    <a:pt x="4256" y="1280"/>
                    <a:pt x="4371" y="1240"/>
                  </a:cubicBezTo>
                  <a:cubicBezTo>
                    <a:pt x="4486" y="1200"/>
                    <a:pt x="4600" y="1200"/>
                    <a:pt x="4716" y="1160"/>
                  </a:cubicBezTo>
                  <a:cubicBezTo>
                    <a:pt x="4833" y="1120"/>
                    <a:pt x="4953" y="1040"/>
                    <a:pt x="5079" y="1000"/>
                  </a:cubicBezTo>
                  <a:cubicBezTo>
                    <a:pt x="5205" y="960"/>
                    <a:pt x="5335" y="960"/>
                    <a:pt x="5461" y="920"/>
                  </a:cubicBezTo>
                  <a:cubicBezTo>
                    <a:pt x="5587" y="880"/>
                    <a:pt x="5707" y="800"/>
                    <a:pt x="5838" y="760"/>
                  </a:cubicBezTo>
                  <a:cubicBezTo>
                    <a:pt x="5969" y="720"/>
                    <a:pt x="6110" y="720"/>
                    <a:pt x="6250" y="720"/>
                  </a:cubicBezTo>
                  <a:cubicBezTo>
                    <a:pt x="6390" y="720"/>
                    <a:pt x="6528" y="720"/>
                    <a:pt x="6671" y="680"/>
                  </a:cubicBezTo>
                  <a:cubicBezTo>
                    <a:pt x="6814" y="640"/>
                    <a:pt x="6963" y="560"/>
                    <a:pt x="7112" y="480"/>
                  </a:cubicBezTo>
                  <a:cubicBezTo>
                    <a:pt x="7260" y="400"/>
                    <a:pt x="7409" y="320"/>
                    <a:pt x="7524" y="280"/>
                  </a:cubicBezTo>
                  <a:cubicBezTo>
                    <a:pt x="7639" y="240"/>
                    <a:pt x="7720" y="240"/>
                    <a:pt x="7800" y="240"/>
                  </a:cubicBezTo>
                  <a:cubicBezTo>
                    <a:pt x="7879" y="240"/>
                    <a:pt x="7957" y="240"/>
                    <a:pt x="8039" y="200"/>
                  </a:cubicBezTo>
                  <a:cubicBezTo>
                    <a:pt x="8120" y="160"/>
                    <a:pt x="8205" y="80"/>
                    <a:pt x="8286" y="40"/>
                  </a:cubicBezTo>
                  <a:cubicBezTo>
                    <a:pt x="8368" y="0"/>
                    <a:pt x="8445" y="0"/>
                    <a:pt x="8532" y="0"/>
                  </a:cubicBezTo>
                  <a:cubicBezTo>
                    <a:pt x="8619" y="0"/>
                    <a:pt x="8714" y="0"/>
                    <a:pt x="8801" y="0"/>
                  </a:cubicBezTo>
                  <a:cubicBezTo>
                    <a:pt x="8888" y="0"/>
                    <a:pt x="8966" y="0"/>
                    <a:pt x="9049" y="0"/>
                  </a:cubicBezTo>
                  <a:cubicBezTo>
                    <a:pt x="9132" y="0"/>
                    <a:pt x="9220" y="0"/>
                    <a:pt x="9309" y="0"/>
                  </a:cubicBezTo>
                  <a:cubicBezTo>
                    <a:pt x="9397" y="0"/>
                    <a:pt x="9486" y="0"/>
                    <a:pt x="9571" y="0"/>
                  </a:cubicBezTo>
                  <a:cubicBezTo>
                    <a:pt x="9655" y="0"/>
                    <a:pt x="9737" y="0"/>
                    <a:pt x="9820" y="0"/>
                  </a:cubicBezTo>
                  <a:cubicBezTo>
                    <a:pt x="9903" y="0"/>
                    <a:pt x="9988" y="0"/>
                    <a:pt x="10082" y="40"/>
                  </a:cubicBezTo>
                  <a:cubicBezTo>
                    <a:pt x="10176" y="80"/>
                    <a:pt x="10278" y="160"/>
                    <a:pt x="10367" y="200"/>
                  </a:cubicBezTo>
                  <a:cubicBezTo>
                    <a:pt x="10455" y="240"/>
                    <a:pt x="10529" y="240"/>
                    <a:pt x="10614" y="280"/>
                  </a:cubicBezTo>
                  <a:cubicBezTo>
                    <a:pt x="10699" y="320"/>
                    <a:pt x="10795" y="400"/>
                    <a:pt x="10938" y="520"/>
                  </a:cubicBezTo>
                  <a:cubicBezTo>
                    <a:pt x="11081" y="640"/>
                    <a:pt x="11272" y="800"/>
                    <a:pt x="11458" y="960"/>
                  </a:cubicBezTo>
                  <a:cubicBezTo>
                    <a:pt x="11644" y="1120"/>
                    <a:pt x="11824" y="1280"/>
                    <a:pt x="11955" y="1360"/>
                  </a:cubicBezTo>
                  <a:cubicBezTo>
                    <a:pt x="12086" y="1440"/>
                    <a:pt x="12167" y="1440"/>
                    <a:pt x="12304" y="1560"/>
                  </a:cubicBezTo>
                  <a:cubicBezTo>
                    <a:pt x="12440" y="1680"/>
                    <a:pt x="12631" y="1920"/>
                    <a:pt x="12771" y="2080"/>
                  </a:cubicBezTo>
                  <a:cubicBezTo>
                    <a:pt x="12910" y="2240"/>
                    <a:pt x="12999" y="2320"/>
                    <a:pt x="13087" y="2400"/>
                  </a:cubicBezTo>
                  <a:cubicBezTo>
                    <a:pt x="13176" y="2480"/>
                    <a:pt x="13264" y="2560"/>
                    <a:pt x="13362" y="2640"/>
                  </a:cubicBezTo>
                  <a:cubicBezTo>
                    <a:pt x="13459" y="2720"/>
                    <a:pt x="13565" y="2800"/>
                    <a:pt x="13655" y="2880"/>
                  </a:cubicBezTo>
                  <a:cubicBezTo>
                    <a:pt x="13745" y="2960"/>
                    <a:pt x="13820" y="3040"/>
                    <a:pt x="13906" y="3160"/>
                  </a:cubicBezTo>
                  <a:cubicBezTo>
                    <a:pt x="13993" y="3280"/>
                    <a:pt x="14092" y="3440"/>
                    <a:pt x="14188" y="3560"/>
                  </a:cubicBezTo>
                  <a:cubicBezTo>
                    <a:pt x="14283" y="3680"/>
                    <a:pt x="14375" y="3760"/>
                    <a:pt x="14473" y="3880"/>
                  </a:cubicBezTo>
                  <a:cubicBezTo>
                    <a:pt x="14570" y="4000"/>
                    <a:pt x="14672" y="4160"/>
                    <a:pt x="14763" y="4280"/>
                  </a:cubicBezTo>
                  <a:cubicBezTo>
                    <a:pt x="14853" y="4400"/>
                    <a:pt x="14931" y="4480"/>
                    <a:pt x="15021" y="4600"/>
                  </a:cubicBezTo>
                  <a:cubicBezTo>
                    <a:pt x="15111" y="4720"/>
                    <a:pt x="15214" y="4880"/>
                    <a:pt x="15306" y="5000"/>
                  </a:cubicBezTo>
                  <a:cubicBezTo>
                    <a:pt x="15398" y="5120"/>
                    <a:pt x="15479" y="5200"/>
                    <a:pt x="15568" y="5320"/>
                  </a:cubicBezTo>
                  <a:cubicBezTo>
                    <a:pt x="15656" y="5440"/>
                    <a:pt x="15752" y="5600"/>
                    <a:pt x="15844" y="5760"/>
                  </a:cubicBezTo>
                  <a:cubicBezTo>
                    <a:pt x="15936" y="5920"/>
                    <a:pt x="16024" y="6080"/>
                    <a:pt x="16112" y="6240"/>
                  </a:cubicBezTo>
                  <a:cubicBezTo>
                    <a:pt x="16201" y="6400"/>
                    <a:pt x="16289" y="6560"/>
                    <a:pt x="16376" y="6760"/>
                  </a:cubicBezTo>
                  <a:cubicBezTo>
                    <a:pt x="16463" y="6960"/>
                    <a:pt x="16548" y="7200"/>
                    <a:pt x="16641" y="7400"/>
                  </a:cubicBezTo>
                  <a:cubicBezTo>
                    <a:pt x="16735" y="7600"/>
                    <a:pt x="16838" y="7760"/>
                    <a:pt x="16924" y="7920"/>
                  </a:cubicBezTo>
                  <a:cubicBezTo>
                    <a:pt x="17011" y="8080"/>
                    <a:pt x="17082" y="8240"/>
                    <a:pt x="17163" y="8440"/>
                  </a:cubicBezTo>
                  <a:cubicBezTo>
                    <a:pt x="17245" y="8640"/>
                    <a:pt x="17337" y="8880"/>
                    <a:pt x="17425" y="9080"/>
                  </a:cubicBezTo>
                  <a:cubicBezTo>
                    <a:pt x="17514" y="9280"/>
                    <a:pt x="17598" y="9440"/>
                    <a:pt x="17724" y="9720"/>
                  </a:cubicBezTo>
                  <a:cubicBezTo>
                    <a:pt x="17850" y="10000"/>
                    <a:pt x="18016" y="10400"/>
                    <a:pt x="18145" y="10720"/>
                  </a:cubicBezTo>
                  <a:cubicBezTo>
                    <a:pt x="18274" y="11040"/>
                    <a:pt x="18366" y="11280"/>
                    <a:pt x="18486" y="11640"/>
                  </a:cubicBezTo>
                  <a:cubicBezTo>
                    <a:pt x="18607" y="12000"/>
                    <a:pt x="18755" y="12480"/>
                    <a:pt x="18902" y="12920"/>
                  </a:cubicBezTo>
                  <a:cubicBezTo>
                    <a:pt x="19049" y="13360"/>
                    <a:pt x="19194" y="13760"/>
                    <a:pt x="19339" y="14200"/>
                  </a:cubicBezTo>
                  <a:cubicBezTo>
                    <a:pt x="19484" y="14640"/>
                    <a:pt x="19629" y="15120"/>
                    <a:pt x="19764" y="15560"/>
                  </a:cubicBezTo>
                  <a:cubicBezTo>
                    <a:pt x="19898" y="16000"/>
                    <a:pt x="20022" y="16400"/>
                    <a:pt x="20178" y="16880"/>
                  </a:cubicBezTo>
                  <a:cubicBezTo>
                    <a:pt x="20333" y="17360"/>
                    <a:pt x="20521" y="17920"/>
                    <a:pt x="20705" y="18480"/>
                  </a:cubicBezTo>
                  <a:cubicBezTo>
                    <a:pt x="20889" y="19040"/>
                    <a:pt x="21069" y="19600"/>
                    <a:pt x="21218" y="20120"/>
                  </a:cubicBezTo>
                  <a:cubicBezTo>
                    <a:pt x="21366" y="20640"/>
                    <a:pt x="21483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501650" y="3455589"/>
              <a:ext cx="400050" cy="264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4173"/>
                  </a:moveTo>
                  <a:cubicBezTo>
                    <a:pt x="343" y="3152"/>
                    <a:pt x="686" y="2132"/>
                    <a:pt x="1143" y="1537"/>
                  </a:cubicBezTo>
                  <a:cubicBezTo>
                    <a:pt x="1600" y="941"/>
                    <a:pt x="2171" y="771"/>
                    <a:pt x="3029" y="2387"/>
                  </a:cubicBezTo>
                  <a:cubicBezTo>
                    <a:pt x="3886" y="4003"/>
                    <a:pt x="5029" y="7404"/>
                    <a:pt x="5200" y="10721"/>
                  </a:cubicBezTo>
                  <a:cubicBezTo>
                    <a:pt x="5371" y="14038"/>
                    <a:pt x="4571" y="17269"/>
                    <a:pt x="3943" y="19140"/>
                  </a:cubicBezTo>
                  <a:cubicBezTo>
                    <a:pt x="3314" y="21011"/>
                    <a:pt x="2857" y="21521"/>
                    <a:pt x="2629" y="21096"/>
                  </a:cubicBezTo>
                  <a:cubicBezTo>
                    <a:pt x="2400" y="20671"/>
                    <a:pt x="2400" y="19310"/>
                    <a:pt x="3429" y="16759"/>
                  </a:cubicBezTo>
                  <a:cubicBezTo>
                    <a:pt x="4457" y="14208"/>
                    <a:pt x="6514" y="10466"/>
                    <a:pt x="8171" y="7830"/>
                  </a:cubicBezTo>
                  <a:cubicBezTo>
                    <a:pt x="9829" y="5193"/>
                    <a:pt x="11086" y="3663"/>
                    <a:pt x="12000" y="2387"/>
                  </a:cubicBezTo>
                  <a:cubicBezTo>
                    <a:pt x="12914" y="1112"/>
                    <a:pt x="13486" y="91"/>
                    <a:pt x="13543" y="6"/>
                  </a:cubicBezTo>
                  <a:cubicBezTo>
                    <a:pt x="13600" y="-79"/>
                    <a:pt x="13143" y="771"/>
                    <a:pt x="12457" y="2642"/>
                  </a:cubicBezTo>
                  <a:cubicBezTo>
                    <a:pt x="11771" y="4513"/>
                    <a:pt x="10857" y="7404"/>
                    <a:pt x="10743" y="9956"/>
                  </a:cubicBezTo>
                  <a:cubicBezTo>
                    <a:pt x="10629" y="12507"/>
                    <a:pt x="11314" y="14718"/>
                    <a:pt x="13257" y="15993"/>
                  </a:cubicBezTo>
                  <a:cubicBezTo>
                    <a:pt x="15200" y="17269"/>
                    <a:pt x="18400" y="17609"/>
                    <a:pt x="21600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194594" y="3107469"/>
              <a:ext cx="136790" cy="486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6853" y="0"/>
                  </a:moveTo>
                  <a:cubicBezTo>
                    <a:pt x="7850" y="310"/>
                    <a:pt x="8847" y="620"/>
                    <a:pt x="9346" y="978"/>
                  </a:cubicBezTo>
                  <a:cubicBezTo>
                    <a:pt x="9844" y="1335"/>
                    <a:pt x="9844" y="1739"/>
                    <a:pt x="10010" y="2129"/>
                  </a:cubicBezTo>
                  <a:cubicBezTo>
                    <a:pt x="10177" y="2519"/>
                    <a:pt x="10509" y="2895"/>
                    <a:pt x="11173" y="3233"/>
                  </a:cubicBezTo>
                  <a:cubicBezTo>
                    <a:pt x="11838" y="3572"/>
                    <a:pt x="12835" y="3873"/>
                    <a:pt x="13666" y="4202"/>
                  </a:cubicBezTo>
                  <a:cubicBezTo>
                    <a:pt x="14497" y="4531"/>
                    <a:pt x="15161" y="4888"/>
                    <a:pt x="15992" y="5226"/>
                  </a:cubicBezTo>
                  <a:cubicBezTo>
                    <a:pt x="16823" y="5564"/>
                    <a:pt x="17820" y="5884"/>
                    <a:pt x="18484" y="6208"/>
                  </a:cubicBezTo>
                  <a:cubicBezTo>
                    <a:pt x="19149" y="6533"/>
                    <a:pt x="19481" y="6862"/>
                    <a:pt x="19647" y="7233"/>
                  </a:cubicBezTo>
                  <a:cubicBezTo>
                    <a:pt x="19813" y="7604"/>
                    <a:pt x="19813" y="8018"/>
                    <a:pt x="19813" y="8413"/>
                  </a:cubicBezTo>
                  <a:cubicBezTo>
                    <a:pt x="19813" y="8807"/>
                    <a:pt x="19813" y="9183"/>
                    <a:pt x="19813" y="9545"/>
                  </a:cubicBezTo>
                  <a:cubicBezTo>
                    <a:pt x="19813" y="9907"/>
                    <a:pt x="19813" y="10255"/>
                    <a:pt x="19980" y="10612"/>
                  </a:cubicBezTo>
                  <a:cubicBezTo>
                    <a:pt x="20146" y="10969"/>
                    <a:pt x="20478" y="11336"/>
                    <a:pt x="20810" y="11712"/>
                  </a:cubicBezTo>
                  <a:cubicBezTo>
                    <a:pt x="21143" y="12088"/>
                    <a:pt x="21475" y="12473"/>
                    <a:pt x="21475" y="12854"/>
                  </a:cubicBezTo>
                  <a:cubicBezTo>
                    <a:pt x="21475" y="13234"/>
                    <a:pt x="21143" y="13610"/>
                    <a:pt x="20478" y="13991"/>
                  </a:cubicBezTo>
                  <a:cubicBezTo>
                    <a:pt x="19813" y="14372"/>
                    <a:pt x="18817" y="14757"/>
                    <a:pt x="17321" y="15143"/>
                  </a:cubicBezTo>
                  <a:cubicBezTo>
                    <a:pt x="15826" y="15528"/>
                    <a:pt x="13832" y="15913"/>
                    <a:pt x="12337" y="16280"/>
                  </a:cubicBezTo>
                  <a:cubicBezTo>
                    <a:pt x="10841" y="16646"/>
                    <a:pt x="9844" y="16994"/>
                    <a:pt x="9013" y="17333"/>
                  </a:cubicBezTo>
                  <a:cubicBezTo>
                    <a:pt x="8183" y="17671"/>
                    <a:pt x="7518" y="18000"/>
                    <a:pt x="7186" y="18357"/>
                  </a:cubicBezTo>
                  <a:cubicBezTo>
                    <a:pt x="6853" y="18714"/>
                    <a:pt x="6853" y="19100"/>
                    <a:pt x="6521" y="19457"/>
                  </a:cubicBezTo>
                  <a:cubicBezTo>
                    <a:pt x="6189" y="19814"/>
                    <a:pt x="5524" y="20143"/>
                    <a:pt x="4693" y="20434"/>
                  </a:cubicBezTo>
                  <a:cubicBezTo>
                    <a:pt x="3863" y="20726"/>
                    <a:pt x="2866" y="20980"/>
                    <a:pt x="2035" y="21144"/>
                  </a:cubicBezTo>
                  <a:cubicBezTo>
                    <a:pt x="1204" y="21309"/>
                    <a:pt x="540" y="21384"/>
                    <a:pt x="207" y="21445"/>
                  </a:cubicBezTo>
                  <a:cubicBezTo>
                    <a:pt x="-125" y="21506"/>
                    <a:pt x="-125" y="21553"/>
                    <a:pt x="706" y="21577"/>
                  </a:cubicBezTo>
                  <a:cubicBezTo>
                    <a:pt x="1537" y="21600"/>
                    <a:pt x="3198" y="21600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273050" y="3907569"/>
              <a:ext cx="126746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84"/>
                  </a:moveTo>
                  <a:cubicBezTo>
                    <a:pt x="87" y="13518"/>
                    <a:pt x="173" y="14253"/>
                    <a:pt x="285" y="14547"/>
                  </a:cubicBezTo>
                  <a:cubicBezTo>
                    <a:pt x="397" y="14841"/>
                    <a:pt x="534" y="14694"/>
                    <a:pt x="669" y="14473"/>
                  </a:cubicBezTo>
                  <a:cubicBezTo>
                    <a:pt x="804" y="14253"/>
                    <a:pt x="938" y="13959"/>
                    <a:pt x="1066" y="13665"/>
                  </a:cubicBezTo>
                  <a:cubicBezTo>
                    <a:pt x="1194" y="13371"/>
                    <a:pt x="1317" y="13078"/>
                    <a:pt x="1454" y="12784"/>
                  </a:cubicBezTo>
                  <a:cubicBezTo>
                    <a:pt x="1591" y="12490"/>
                    <a:pt x="1742" y="12196"/>
                    <a:pt x="1878" y="11976"/>
                  </a:cubicBezTo>
                  <a:cubicBezTo>
                    <a:pt x="2013" y="11755"/>
                    <a:pt x="2132" y="11608"/>
                    <a:pt x="2260" y="11388"/>
                  </a:cubicBezTo>
                  <a:cubicBezTo>
                    <a:pt x="2388" y="11167"/>
                    <a:pt x="2525" y="10873"/>
                    <a:pt x="2669" y="10653"/>
                  </a:cubicBezTo>
                  <a:cubicBezTo>
                    <a:pt x="2814" y="10433"/>
                    <a:pt x="2965" y="10286"/>
                    <a:pt x="3118" y="10065"/>
                  </a:cubicBezTo>
                  <a:cubicBezTo>
                    <a:pt x="3272" y="9845"/>
                    <a:pt x="3427" y="9551"/>
                    <a:pt x="3560" y="9331"/>
                  </a:cubicBezTo>
                  <a:cubicBezTo>
                    <a:pt x="3694" y="9110"/>
                    <a:pt x="3806" y="8963"/>
                    <a:pt x="3921" y="8743"/>
                  </a:cubicBezTo>
                  <a:cubicBezTo>
                    <a:pt x="4036" y="8522"/>
                    <a:pt x="4156" y="8229"/>
                    <a:pt x="4273" y="7935"/>
                  </a:cubicBezTo>
                  <a:cubicBezTo>
                    <a:pt x="4390" y="7641"/>
                    <a:pt x="4505" y="7347"/>
                    <a:pt x="4623" y="7053"/>
                  </a:cubicBezTo>
                  <a:cubicBezTo>
                    <a:pt x="4740" y="6759"/>
                    <a:pt x="4859" y="6465"/>
                    <a:pt x="4985" y="6098"/>
                  </a:cubicBezTo>
                  <a:cubicBezTo>
                    <a:pt x="5111" y="5731"/>
                    <a:pt x="5245" y="5290"/>
                    <a:pt x="5373" y="4922"/>
                  </a:cubicBezTo>
                  <a:cubicBezTo>
                    <a:pt x="5501" y="4555"/>
                    <a:pt x="5624" y="4261"/>
                    <a:pt x="5757" y="3894"/>
                  </a:cubicBezTo>
                  <a:cubicBezTo>
                    <a:pt x="5891" y="3527"/>
                    <a:pt x="6035" y="3086"/>
                    <a:pt x="6176" y="2718"/>
                  </a:cubicBezTo>
                  <a:cubicBezTo>
                    <a:pt x="6316" y="2351"/>
                    <a:pt x="6453" y="2057"/>
                    <a:pt x="6589" y="1763"/>
                  </a:cubicBezTo>
                  <a:cubicBezTo>
                    <a:pt x="6724" y="1469"/>
                    <a:pt x="6857" y="1176"/>
                    <a:pt x="7000" y="955"/>
                  </a:cubicBezTo>
                  <a:cubicBezTo>
                    <a:pt x="7142" y="735"/>
                    <a:pt x="7294" y="588"/>
                    <a:pt x="7442" y="441"/>
                  </a:cubicBezTo>
                  <a:cubicBezTo>
                    <a:pt x="7590" y="294"/>
                    <a:pt x="7734" y="147"/>
                    <a:pt x="7876" y="73"/>
                  </a:cubicBezTo>
                  <a:cubicBezTo>
                    <a:pt x="8019" y="0"/>
                    <a:pt x="8160" y="0"/>
                    <a:pt x="8304" y="0"/>
                  </a:cubicBezTo>
                  <a:cubicBezTo>
                    <a:pt x="8448" y="0"/>
                    <a:pt x="8596" y="0"/>
                    <a:pt x="8742" y="0"/>
                  </a:cubicBezTo>
                  <a:cubicBezTo>
                    <a:pt x="8888" y="0"/>
                    <a:pt x="9032" y="0"/>
                    <a:pt x="9179" y="0"/>
                  </a:cubicBezTo>
                  <a:cubicBezTo>
                    <a:pt x="9325" y="0"/>
                    <a:pt x="9473" y="0"/>
                    <a:pt x="9619" y="0"/>
                  </a:cubicBezTo>
                  <a:cubicBezTo>
                    <a:pt x="9765" y="0"/>
                    <a:pt x="9909" y="0"/>
                    <a:pt x="10055" y="73"/>
                  </a:cubicBezTo>
                  <a:cubicBezTo>
                    <a:pt x="10201" y="147"/>
                    <a:pt x="10349" y="294"/>
                    <a:pt x="10497" y="441"/>
                  </a:cubicBezTo>
                  <a:cubicBezTo>
                    <a:pt x="10645" y="588"/>
                    <a:pt x="10793" y="735"/>
                    <a:pt x="10941" y="808"/>
                  </a:cubicBezTo>
                  <a:cubicBezTo>
                    <a:pt x="11089" y="882"/>
                    <a:pt x="11236" y="882"/>
                    <a:pt x="11383" y="955"/>
                  </a:cubicBezTo>
                  <a:cubicBezTo>
                    <a:pt x="11529" y="1029"/>
                    <a:pt x="11673" y="1176"/>
                    <a:pt x="11821" y="1322"/>
                  </a:cubicBezTo>
                  <a:cubicBezTo>
                    <a:pt x="11969" y="1469"/>
                    <a:pt x="12120" y="1616"/>
                    <a:pt x="12268" y="1837"/>
                  </a:cubicBezTo>
                  <a:cubicBezTo>
                    <a:pt x="12416" y="2057"/>
                    <a:pt x="12560" y="2351"/>
                    <a:pt x="12705" y="2571"/>
                  </a:cubicBezTo>
                  <a:cubicBezTo>
                    <a:pt x="12849" y="2792"/>
                    <a:pt x="12993" y="2939"/>
                    <a:pt x="13137" y="3086"/>
                  </a:cubicBezTo>
                  <a:cubicBezTo>
                    <a:pt x="13282" y="3233"/>
                    <a:pt x="13426" y="3380"/>
                    <a:pt x="13570" y="3600"/>
                  </a:cubicBezTo>
                  <a:cubicBezTo>
                    <a:pt x="13715" y="3820"/>
                    <a:pt x="13859" y="4114"/>
                    <a:pt x="14001" y="4335"/>
                  </a:cubicBezTo>
                  <a:cubicBezTo>
                    <a:pt x="14144" y="4555"/>
                    <a:pt x="14285" y="4702"/>
                    <a:pt x="14423" y="4776"/>
                  </a:cubicBezTo>
                  <a:cubicBezTo>
                    <a:pt x="14562" y="4849"/>
                    <a:pt x="14699" y="4849"/>
                    <a:pt x="14842" y="4922"/>
                  </a:cubicBezTo>
                  <a:cubicBezTo>
                    <a:pt x="14984" y="4996"/>
                    <a:pt x="15132" y="5143"/>
                    <a:pt x="15278" y="5290"/>
                  </a:cubicBezTo>
                  <a:cubicBezTo>
                    <a:pt x="15424" y="5437"/>
                    <a:pt x="15569" y="5584"/>
                    <a:pt x="15713" y="5731"/>
                  </a:cubicBezTo>
                  <a:cubicBezTo>
                    <a:pt x="15857" y="5878"/>
                    <a:pt x="16002" y="6024"/>
                    <a:pt x="16146" y="6171"/>
                  </a:cubicBezTo>
                  <a:cubicBezTo>
                    <a:pt x="16290" y="6318"/>
                    <a:pt x="16434" y="6465"/>
                    <a:pt x="16575" y="6686"/>
                  </a:cubicBezTo>
                  <a:cubicBezTo>
                    <a:pt x="16716" y="6906"/>
                    <a:pt x="16853" y="7200"/>
                    <a:pt x="16986" y="7494"/>
                  </a:cubicBezTo>
                  <a:cubicBezTo>
                    <a:pt x="17120" y="7788"/>
                    <a:pt x="17250" y="8082"/>
                    <a:pt x="17381" y="8376"/>
                  </a:cubicBezTo>
                  <a:cubicBezTo>
                    <a:pt x="17513" y="8669"/>
                    <a:pt x="17646" y="8963"/>
                    <a:pt x="17811" y="9331"/>
                  </a:cubicBezTo>
                  <a:cubicBezTo>
                    <a:pt x="17975" y="9698"/>
                    <a:pt x="18170" y="10139"/>
                    <a:pt x="18330" y="10580"/>
                  </a:cubicBezTo>
                  <a:cubicBezTo>
                    <a:pt x="18491" y="11020"/>
                    <a:pt x="18617" y="11461"/>
                    <a:pt x="18770" y="11902"/>
                  </a:cubicBezTo>
                  <a:cubicBezTo>
                    <a:pt x="18923" y="12343"/>
                    <a:pt x="19104" y="12784"/>
                    <a:pt x="19272" y="13224"/>
                  </a:cubicBezTo>
                  <a:cubicBezTo>
                    <a:pt x="19439" y="13665"/>
                    <a:pt x="19594" y="14106"/>
                    <a:pt x="19746" y="14547"/>
                  </a:cubicBezTo>
                  <a:cubicBezTo>
                    <a:pt x="19897" y="14988"/>
                    <a:pt x="20045" y="15429"/>
                    <a:pt x="20184" y="15869"/>
                  </a:cubicBezTo>
                  <a:cubicBezTo>
                    <a:pt x="20323" y="16310"/>
                    <a:pt x="20453" y="16751"/>
                    <a:pt x="20612" y="17339"/>
                  </a:cubicBezTo>
                  <a:cubicBezTo>
                    <a:pt x="20770" y="17927"/>
                    <a:pt x="20958" y="18661"/>
                    <a:pt x="21127" y="19396"/>
                  </a:cubicBezTo>
                  <a:cubicBezTo>
                    <a:pt x="21297" y="20131"/>
                    <a:pt x="21448" y="208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63500" y="3158269"/>
              <a:ext cx="128778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08"/>
                  </a:moveTo>
                  <a:cubicBezTo>
                    <a:pt x="11" y="7632"/>
                    <a:pt x="21" y="7056"/>
                    <a:pt x="50" y="6696"/>
                  </a:cubicBezTo>
                  <a:cubicBezTo>
                    <a:pt x="78" y="6336"/>
                    <a:pt x="124" y="6192"/>
                    <a:pt x="211" y="5688"/>
                  </a:cubicBezTo>
                  <a:cubicBezTo>
                    <a:pt x="298" y="5184"/>
                    <a:pt x="426" y="4320"/>
                    <a:pt x="550" y="3528"/>
                  </a:cubicBezTo>
                  <a:cubicBezTo>
                    <a:pt x="675" y="2736"/>
                    <a:pt x="795" y="2016"/>
                    <a:pt x="921" y="1584"/>
                  </a:cubicBezTo>
                  <a:cubicBezTo>
                    <a:pt x="1047" y="1152"/>
                    <a:pt x="1179" y="1008"/>
                    <a:pt x="1322" y="936"/>
                  </a:cubicBezTo>
                  <a:cubicBezTo>
                    <a:pt x="1466" y="864"/>
                    <a:pt x="1622" y="864"/>
                    <a:pt x="1768" y="864"/>
                  </a:cubicBezTo>
                  <a:cubicBezTo>
                    <a:pt x="1914" y="864"/>
                    <a:pt x="2049" y="864"/>
                    <a:pt x="2191" y="792"/>
                  </a:cubicBezTo>
                  <a:cubicBezTo>
                    <a:pt x="2333" y="720"/>
                    <a:pt x="2482" y="576"/>
                    <a:pt x="2633" y="432"/>
                  </a:cubicBezTo>
                  <a:cubicBezTo>
                    <a:pt x="2783" y="288"/>
                    <a:pt x="2936" y="144"/>
                    <a:pt x="3080" y="72"/>
                  </a:cubicBezTo>
                  <a:cubicBezTo>
                    <a:pt x="3224" y="0"/>
                    <a:pt x="3359" y="0"/>
                    <a:pt x="3497" y="0"/>
                  </a:cubicBezTo>
                  <a:cubicBezTo>
                    <a:pt x="3636" y="0"/>
                    <a:pt x="3778" y="0"/>
                    <a:pt x="3925" y="0"/>
                  </a:cubicBezTo>
                  <a:cubicBezTo>
                    <a:pt x="4072" y="0"/>
                    <a:pt x="4225" y="0"/>
                    <a:pt x="4381" y="0"/>
                  </a:cubicBezTo>
                  <a:cubicBezTo>
                    <a:pt x="4537" y="0"/>
                    <a:pt x="4697" y="0"/>
                    <a:pt x="4839" y="0"/>
                  </a:cubicBezTo>
                  <a:cubicBezTo>
                    <a:pt x="4981" y="0"/>
                    <a:pt x="5105" y="0"/>
                    <a:pt x="5230" y="0"/>
                  </a:cubicBezTo>
                  <a:cubicBezTo>
                    <a:pt x="5354" y="0"/>
                    <a:pt x="5478" y="0"/>
                    <a:pt x="5608" y="0"/>
                  </a:cubicBezTo>
                  <a:cubicBezTo>
                    <a:pt x="5737" y="0"/>
                    <a:pt x="5872" y="0"/>
                    <a:pt x="6009" y="0"/>
                  </a:cubicBezTo>
                  <a:cubicBezTo>
                    <a:pt x="6146" y="0"/>
                    <a:pt x="6284" y="0"/>
                    <a:pt x="6421" y="0"/>
                  </a:cubicBezTo>
                  <a:cubicBezTo>
                    <a:pt x="6557" y="0"/>
                    <a:pt x="6692" y="0"/>
                    <a:pt x="6833" y="0"/>
                  </a:cubicBezTo>
                  <a:cubicBezTo>
                    <a:pt x="6973" y="0"/>
                    <a:pt x="7118" y="0"/>
                    <a:pt x="7262" y="72"/>
                  </a:cubicBezTo>
                  <a:cubicBezTo>
                    <a:pt x="7406" y="144"/>
                    <a:pt x="7548" y="288"/>
                    <a:pt x="7693" y="432"/>
                  </a:cubicBezTo>
                  <a:cubicBezTo>
                    <a:pt x="7839" y="576"/>
                    <a:pt x="7988" y="720"/>
                    <a:pt x="8137" y="864"/>
                  </a:cubicBezTo>
                  <a:cubicBezTo>
                    <a:pt x="8286" y="1008"/>
                    <a:pt x="8436" y="1152"/>
                    <a:pt x="8583" y="1296"/>
                  </a:cubicBezTo>
                  <a:cubicBezTo>
                    <a:pt x="8730" y="1440"/>
                    <a:pt x="8876" y="1584"/>
                    <a:pt x="9023" y="1728"/>
                  </a:cubicBezTo>
                  <a:cubicBezTo>
                    <a:pt x="9170" y="1872"/>
                    <a:pt x="9320" y="2016"/>
                    <a:pt x="9469" y="2160"/>
                  </a:cubicBezTo>
                  <a:cubicBezTo>
                    <a:pt x="9618" y="2304"/>
                    <a:pt x="9767" y="2448"/>
                    <a:pt x="9920" y="2592"/>
                  </a:cubicBezTo>
                  <a:cubicBezTo>
                    <a:pt x="10072" y="2736"/>
                    <a:pt x="10228" y="2880"/>
                    <a:pt x="10385" y="3024"/>
                  </a:cubicBezTo>
                  <a:cubicBezTo>
                    <a:pt x="10541" y="3168"/>
                    <a:pt x="10697" y="3312"/>
                    <a:pt x="10828" y="3456"/>
                  </a:cubicBezTo>
                  <a:cubicBezTo>
                    <a:pt x="10960" y="3600"/>
                    <a:pt x="11066" y="3744"/>
                    <a:pt x="11173" y="3888"/>
                  </a:cubicBezTo>
                  <a:cubicBezTo>
                    <a:pt x="11279" y="4032"/>
                    <a:pt x="11386" y="4176"/>
                    <a:pt x="11542" y="4320"/>
                  </a:cubicBezTo>
                  <a:cubicBezTo>
                    <a:pt x="11698" y="4464"/>
                    <a:pt x="11904" y="4608"/>
                    <a:pt x="12085" y="4752"/>
                  </a:cubicBezTo>
                  <a:cubicBezTo>
                    <a:pt x="12266" y="4896"/>
                    <a:pt x="12422" y="5040"/>
                    <a:pt x="12579" y="5184"/>
                  </a:cubicBezTo>
                  <a:cubicBezTo>
                    <a:pt x="12735" y="5328"/>
                    <a:pt x="12891" y="5472"/>
                    <a:pt x="13022" y="5544"/>
                  </a:cubicBezTo>
                  <a:cubicBezTo>
                    <a:pt x="13154" y="5616"/>
                    <a:pt x="13260" y="5616"/>
                    <a:pt x="13365" y="5688"/>
                  </a:cubicBezTo>
                  <a:cubicBezTo>
                    <a:pt x="13470" y="5760"/>
                    <a:pt x="13573" y="5904"/>
                    <a:pt x="13678" y="5976"/>
                  </a:cubicBezTo>
                  <a:cubicBezTo>
                    <a:pt x="13782" y="6048"/>
                    <a:pt x="13889" y="6048"/>
                    <a:pt x="14022" y="6048"/>
                  </a:cubicBezTo>
                  <a:cubicBezTo>
                    <a:pt x="14155" y="6048"/>
                    <a:pt x="14315" y="6048"/>
                    <a:pt x="14473" y="6048"/>
                  </a:cubicBezTo>
                  <a:cubicBezTo>
                    <a:pt x="14631" y="6048"/>
                    <a:pt x="14787" y="6048"/>
                    <a:pt x="14941" y="6120"/>
                  </a:cubicBezTo>
                  <a:cubicBezTo>
                    <a:pt x="15096" y="6192"/>
                    <a:pt x="15249" y="6336"/>
                    <a:pt x="15399" y="6480"/>
                  </a:cubicBezTo>
                  <a:cubicBezTo>
                    <a:pt x="15550" y="6624"/>
                    <a:pt x="15699" y="6768"/>
                    <a:pt x="15849" y="6912"/>
                  </a:cubicBezTo>
                  <a:cubicBezTo>
                    <a:pt x="15998" y="7056"/>
                    <a:pt x="16147" y="7200"/>
                    <a:pt x="16294" y="7416"/>
                  </a:cubicBezTo>
                  <a:cubicBezTo>
                    <a:pt x="16441" y="7632"/>
                    <a:pt x="16587" y="7920"/>
                    <a:pt x="16733" y="8280"/>
                  </a:cubicBezTo>
                  <a:cubicBezTo>
                    <a:pt x="16878" y="8640"/>
                    <a:pt x="17024" y="9072"/>
                    <a:pt x="17167" y="9504"/>
                  </a:cubicBezTo>
                  <a:cubicBezTo>
                    <a:pt x="17311" y="9936"/>
                    <a:pt x="17453" y="10368"/>
                    <a:pt x="17595" y="10800"/>
                  </a:cubicBezTo>
                  <a:cubicBezTo>
                    <a:pt x="17737" y="11232"/>
                    <a:pt x="17879" y="11664"/>
                    <a:pt x="18018" y="12024"/>
                  </a:cubicBezTo>
                  <a:cubicBezTo>
                    <a:pt x="18156" y="12384"/>
                    <a:pt x="18291" y="12672"/>
                    <a:pt x="18424" y="12960"/>
                  </a:cubicBezTo>
                  <a:cubicBezTo>
                    <a:pt x="18557" y="13248"/>
                    <a:pt x="18689" y="13536"/>
                    <a:pt x="18820" y="13824"/>
                  </a:cubicBezTo>
                  <a:cubicBezTo>
                    <a:pt x="18951" y="14112"/>
                    <a:pt x="19083" y="14400"/>
                    <a:pt x="19220" y="14688"/>
                  </a:cubicBezTo>
                  <a:cubicBezTo>
                    <a:pt x="19356" y="14976"/>
                    <a:pt x="19498" y="15264"/>
                    <a:pt x="19631" y="15480"/>
                  </a:cubicBezTo>
                  <a:cubicBezTo>
                    <a:pt x="19764" y="15696"/>
                    <a:pt x="19889" y="15840"/>
                    <a:pt x="20013" y="15984"/>
                  </a:cubicBezTo>
                  <a:cubicBezTo>
                    <a:pt x="20137" y="16128"/>
                    <a:pt x="20262" y="16272"/>
                    <a:pt x="20398" y="16488"/>
                  </a:cubicBezTo>
                  <a:cubicBezTo>
                    <a:pt x="20535" y="16704"/>
                    <a:pt x="20684" y="16992"/>
                    <a:pt x="20831" y="17352"/>
                  </a:cubicBezTo>
                  <a:cubicBezTo>
                    <a:pt x="20979" y="17712"/>
                    <a:pt x="21124" y="18144"/>
                    <a:pt x="21252" y="18864"/>
                  </a:cubicBezTo>
                  <a:cubicBezTo>
                    <a:pt x="21380" y="19584"/>
                    <a:pt x="21490" y="205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399059" y="4526607"/>
              <a:ext cx="145862" cy="287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437" fill="norm" stroke="1" extrusionOk="0">
                  <a:moveTo>
                    <a:pt x="16571" y="1662"/>
                  </a:moveTo>
                  <a:cubicBezTo>
                    <a:pt x="15962" y="874"/>
                    <a:pt x="15354" y="86"/>
                    <a:pt x="13985" y="7"/>
                  </a:cubicBezTo>
                  <a:cubicBezTo>
                    <a:pt x="12616" y="-72"/>
                    <a:pt x="10486" y="559"/>
                    <a:pt x="8052" y="2214"/>
                  </a:cubicBezTo>
                  <a:cubicBezTo>
                    <a:pt x="5619" y="3870"/>
                    <a:pt x="2880" y="6550"/>
                    <a:pt x="1359" y="9309"/>
                  </a:cubicBezTo>
                  <a:cubicBezTo>
                    <a:pt x="-162" y="12068"/>
                    <a:pt x="-466" y="14906"/>
                    <a:pt x="751" y="16956"/>
                  </a:cubicBezTo>
                  <a:cubicBezTo>
                    <a:pt x="1968" y="19005"/>
                    <a:pt x="4706" y="20267"/>
                    <a:pt x="7140" y="20897"/>
                  </a:cubicBezTo>
                  <a:cubicBezTo>
                    <a:pt x="9573" y="21528"/>
                    <a:pt x="11703" y="21528"/>
                    <a:pt x="13376" y="21292"/>
                  </a:cubicBezTo>
                  <a:cubicBezTo>
                    <a:pt x="15049" y="21055"/>
                    <a:pt x="16266" y="20582"/>
                    <a:pt x="17483" y="18454"/>
                  </a:cubicBezTo>
                  <a:cubicBezTo>
                    <a:pt x="18700" y="16325"/>
                    <a:pt x="19917" y="12541"/>
                    <a:pt x="20526" y="10176"/>
                  </a:cubicBezTo>
                  <a:cubicBezTo>
                    <a:pt x="21134" y="7811"/>
                    <a:pt x="21134" y="6865"/>
                    <a:pt x="20373" y="6313"/>
                  </a:cubicBezTo>
                  <a:cubicBezTo>
                    <a:pt x="19613" y="5762"/>
                    <a:pt x="18092" y="5604"/>
                    <a:pt x="16571" y="5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679449" y="465051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753928" y="4549869"/>
              <a:ext cx="144838" cy="25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193" fill="norm" stroke="1" extrusionOk="0">
                  <a:moveTo>
                    <a:pt x="11360" y="1501"/>
                  </a:moveTo>
                  <a:cubicBezTo>
                    <a:pt x="10434" y="799"/>
                    <a:pt x="9508" y="97"/>
                    <a:pt x="8428" y="9"/>
                  </a:cubicBezTo>
                  <a:cubicBezTo>
                    <a:pt x="7348" y="-79"/>
                    <a:pt x="6114" y="448"/>
                    <a:pt x="4417" y="2906"/>
                  </a:cubicBezTo>
                  <a:cubicBezTo>
                    <a:pt x="2720" y="5365"/>
                    <a:pt x="560" y="9755"/>
                    <a:pt x="97" y="13180"/>
                  </a:cubicBezTo>
                  <a:cubicBezTo>
                    <a:pt x="-366" y="16604"/>
                    <a:pt x="868" y="19062"/>
                    <a:pt x="3028" y="20292"/>
                  </a:cubicBezTo>
                  <a:cubicBezTo>
                    <a:pt x="5188" y="21521"/>
                    <a:pt x="8274" y="21521"/>
                    <a:pt x="11360" y="20116"/>
                  </a:cubicBezTo>
                  <a:cubicBezTo>
                    <a:pt x="14445" y="18711"/>
                    <a:pt x="17531" y="15901"/>
                    <a:pt x="19228" y="13092"/>
                  </a:cubicBezTo>
                  <a:cubicBezTo>
                    <a:pt x="20925" y="10282"/>
                    <a:pt x="21234" y="7472"/>
                    <a:pt x="21080" y="5541"/>
                  </a:cubicBezTo>
                  <a:cubicBezTo>
                    <a:pt x="20925" y="3609"/>
                    <a:pt x="20308" y="2555"/>
                    <a:pt x="19228" y="2204"/>
                  </a:cubicBezTo>
                  <a:cubicBezTo>
                    <a:pt x="18148" y="1853"/>
                    <a:pt x="16605" y="2204"/>
                    <a:pt x="15063" y="2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966208" y="4510819"/>
              <a:ext cx="125992" cy="26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31" fill="norm" stroke="1" extrusionOk="0">
                  <a:moveTo>
                    <a:pt x="7389" y="0"/>
                  </a:moveTo>
                  <a:cubicBezTo>
                    <a:pt x="5949" y="4422"/>
                    <a:pt x="4509" y="8844"/>
                    <a:pt x="3249" y="11906"/>
                  </a:cubicBezTo>
                  <a:cubicBezTo>
                    <a:pt x="1989" y="14967"/>
                    <a:pt x="909" y="16668"/>
                    <a:pt x="369" y="17943"/>
                  </a:cubicBezTo>
                  <a:cubicBezTo>
                    <a:pt x="-171" y="19219"/>
                    <a:pt x="-171" y="20069"/>
                    <a:pt x="729" y="20665"/>
                  </a:cubicBezTo>
                  <a:cubicBezTo>
                    <a:pt x="1629" y="21260"/>
                    <a:pt x="3429" y="21600"/>
                    <a:pt x="6309" y="21345"/>
                  </a:cubicBezTo>
                  <a:cubicBezTo>
                    <a:pt x="9189" y="21090"/>
                    <a:pt x="13149" y="20239"/>
                    <a:pt x="15849" y="19474"/>
                  </a:cubicBezTo>
                  <a:cubicBezTo>
                    <a:pt x="18549" y="18709"/>
                    <a:pt x="19989" y="18028"/>
                    <a:pt x="21429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073150" y="4694969"/>
              <a:ext cx="6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402739" y="5467152"/>
              <a:ext cx="142876" cy="239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091" fill="norm" stroke="1" extrusionOk="0">
                  <a:moveTo>
                    <a:pt x="15345" y="3015"/>
                  </a:moveTo>
                  <a:cubicBezTo>
                    <a:pt x="15345" y="2083"/>
                    <a:pt x="15345" y="1152"/>
                    <a:pt x="14419" y="594"/>
                  </a:cubicBezTo>
                  <a:cubicBezTo>
                    <a:pt x="13494" y="35"/>
                    <a:pt x="11642" y="-151"/>
                    <a:pt x="10099" y="128"/>
                  </a:cubicBezTo>
                  <a:cubicBezTo>
                    <a:pt x="8557" y="408"/>
                    <a:pt x="7322" y="1152"/>
                    <a:pt x="5317" y="4039"/>
                  </a:cubicBezTo>
                  <a:cubicBezTo>
                    <a:pt x="3311" y="6925"/>
                    <a:pt x="534" y="11952"/>
                    <a:pt x="71" y="15304"/>
                  </a:cubicBezTo>
                  <a:cubicBezTo>
                    <a:pt x="-392" y="18656"/>
                    <a:pt x="1459" y="20332"/>
                    <a:pt x="4391" y="20890"/>
                  </a:cubicBezTo>
                  <a:cubicBezTo>
                    <a:pt x="7322" y="21449"/>
                    <a:pt x="11334" y="20890"/>
                    <a:pt x="14574" y="18563"/>
                  </a:cubicBezTo>
                  <a:cubicBezTo>
                    <a:pt x="17814" y="16235"/>
                    <a:pt x="20282" y="12139"/>
                    <a:pt x="20745" y="9066"/>
                  </a:cubicBezTo>
                  <a:cubicBezTo>
                    <a:pt x="21208" y="5994"/>
                    <a:pt x="19665" y="3946"/>
                    <a:pt x="18122" y="2921"/>
                  </a:cubicBezTo>
                  <a:cubicBezTo>
                    <a:pt x="16579" y="1897"/>
                    <a:pt x="15037" y="1897"/>
                    <a:pt x="13802" y="2735"/>
                  </a:cubicBezTo>
                  <a:cubicBezTo>
                    <a:pt x="12568" y="3573"/>
                    <a:pt x="11642" y="5249"/>
                    <a:pt x="10717" y="6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679450" y="555856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768350" y="5397269"/>
              <a:ext cx="144235" cy="28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20" fill="norm" stroke="1" extrusionOk="0">
                  <a:moveTo>
                    <a:pt x="0" y="2067"/>
                  </a:moveTo>
                  <a:cubicBezTo>
                    <a:pt x="939" y="1441"/>
                    <a:pt x="1878" y="815"/>
                    <a:pt x="3913" y="424"/>
                  </a:cubicBezTo>
                  <a:cubicBezTo>
                    <a:pt x="5948" y="33"/>
                    <a:pt x="9078" y="-124"/>
                    <a:pt x="11270" y="111"/>
                  </a:cubicBezTo>
                  <a:cubicBezTo>
                    <a:pt x="13461" y="346"/>
                    <a:pt x="14713" y="972"/>
                    <a:pt x="14713" y="1989"/>
                  </a:cubicBezTo>
                  <a:cubicBezTo>
                    <a:pt x="14713" y="3006"/>
                    <a:pt x="13461" y="4415"/>
                    <a:pt x="12365" y="5433"/>
                  </a:cubicBezTo>
                  <a:cubicBezTo>
                    <a:pt x="11270" y="6450"/>
                    <a:pt x="10330" y="7076"/>
                    <a:pt x="10330" y="7780"/>
                  </a:cubicBezTo>
                  <a:cubicBezTo>
                    <a:pt x="10330" y="8485"/>
                    <a:pt x="11270" y="9267"/>
                    <a:pt x="13304" y="10285"/>
                  </a:cubicBezTo>
                  <a:cubicBezTo>
                    <a:pt x="15339" y="11302"/>
                    <a:pt x="18470" y="12554"/>
                    <a:pt x="20035" y="13963"/>
                  </a:cubicBezTo>
                  <a:cubicBezTo>
                    <a:pt x="21600" y="15372"/>
                    <a:pt x="21600" y="16937"/>
                    <a:pt x="20817" y="18111"/>
                  </a:cubicBezTo>
                  <a:cubicBezTo>
                    <a:pt x="20035" y="19285"/>
                    <a:pt x="18470" y="20067"/>
                    <a:pt x="16435" y="20615"/>
                  </a:cubicBezTo>
                  <a:cubicBezTo>
                    <a:pt x="14400" y="21163"/>
                    <a:pt x="11896" y="21476"/>
                    <a:pt x="10487" y="21241"/>
                  </a:cubicBezTo>
                  <a:cubicBezTo>
                    <a:pt x="9078" y="21006"/>
                    <a:pt x="8765" y="20224"/>
                    <a:pt x="8452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021127" y="5437919"/>
              <a:ext cx="1392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400"/>
                    <a:pt x="1783" y="10800"/>
                    <a:pt x="240" y="14400"/>
                  </a:cubicBezTo>
                  <a:cubicBezTo>
                    <a:pt x="-1303" y="18000"/>
                    <a:pt x="4868" y="198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441657" y="6335016"/>
              <a:ext cx="146777" cy="29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47" fill="norm" stroke="1" extrusionOk="0">
                  <a:moveTo>
                    <a:pt x="16151" y="1712"/>
                  </a:moveTo>
                  <a:cubicBezTo>
                    <a:pt x="15226" y="946"/>
                    <a:pt x="14300" y="180"/>
                    <a:pt x="13220" y="27"/>
                  </a:cubicBezTo>
                  <a:cubicBezTo>
                    <a:pt x="12140" y="-126"/>
                    <a:pt x="10906" y="334"/>
                    <a:pt x="8746" y="2555"/>
                  </a:cubicBezTo>
                  <a:cubicBezTo>
                    <a:pt x="6586" y="4776"/>
                    <a:pt x="3500" y="8759"/>
                    <a:pt x="1803" y="11900"/>
                  </a:cubicBezTo>
                  <a:cubicBezTo>
                    <a:pt x="106" y="15040"/>
                    <a:pt x="-203" y="17338"/>
                    <a:pt x="106" y="18793"/>
                  </a:cubicBezTo>
                  <a:cubicBezTo>
                    <a:pt x="414" y="20248"/>
                    <a:pt x="1340" y="20861"/>
                    <a:pt x="2574" y="21168"/>
                  </a:cubicBezTo>
                  <a:cubicBezTo>
                    <a:pt x="3808" y="21474"/>
                    <a:pt x="5351" y="21474"/>
                    <a:pt x="8128" y="20478"/>
                  </a:cubicBezTo>
                  <a:cubicBezTo>
                    <a:pt x="10906" y="19483"/>
                    <a:pt x="14917" y="17491"/>
                    <a:pt x="17540" y="14887"/>
                  </a:cubicBezTo>
                  <a:cubicBezTo>
                    <a:pt x="20163" y="12283"/>
                    <a:pt x="21397" y="9065"/>
                    <a:pt x="21397" y="6844"/>
                  </a:cubicBezTo>
                  <a:cubicBezTo>
                    <a:pt x="21397" y="4623"/>
                    <a:pt x="20163" y="3397"/>
                    <a:pt x="18774" y="2631"/>
                  </a:cubicBezTo>
                  <a:cubicBezTo>
                    <a:pt x="17386" y="1865"/>
                    <a:pt x="15843" y="1559"/>
                    <a:pt x="14917" y="1789"/>
                  </a:cubicBezTo>
                  <a:cubicBezTo>
                    <a:pt x="13991" y="2019"/>
                    <a:pt x="13683" y="2785"/>
                    <a:pt x="13683" y="3551"/>
                  </a:cubicBezTo>
                  <a:cubicBezTo>
                    <a:pt x="13683" y="4317"/>
                    <a:pt x="13991" y="5083"/>
                    <a:pt x="14300" y="5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711200" y="651741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838200" y="6290521"/>
              <a:ext cx="127000" cy="40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588"/>
                  </a:moveTo>
                  <a:cubicBezTo>
                    <a:pt x="20160" y="248"/>
                    <a:pt x="18720" y="-91"/>
                    <a:pt x="17460" y="22"/>
                  </a:cubicBezTo>
                  <a:cubicBezTo>
                    <a:pt x="16200" y="135"/>
                    <a:pt x="15120" y="701"/>
                    <a:pt x="13140" y="2340"/>
                  </a:cubicBezTo>
                  <a:cubicBezTo>
                    <a:pt x="11160" y="3980"/>
                    <a:pt x="8280" y="6694"/>
                    <a:pt x="6300" y="9748"/>
                  </a:cubicBezTo>
                  <a:cubicBezTo>
                    <a:pt x="4320" y="12801"/>
                    <a:pt x="3240" y="16194"/>
                    <a:pt x="2880" y="18173"/>
                  </a:cubicBezTo>
                  <a:cubicBezTo>
                    <a:pt x="2520" y="20152"/>
                    <a:pt x="2880" y="20717"/>
                    <a:pt x="3960" y="21057"/>
                  </a:cubicBezTo>
                  <a:cubicBezTo>
                    <a:pt x="5040" y="21396"/>
                    <a:pt x="6840" y="21509"/>
                    <a:pt x="8280" y="21226"/>
                  </a:cubicBezTo>
                  <a:cubicBezTo>
                    <a:pt x="9720" y="20944"/>
                    <a:pt x="10800" y="20265"/>
                    <a:pt x="11700" y="19643"/>
                  </a:cubicBezTo>
                  <a:cubicBezTo>
                    <a:pt x="12600" y="19021"/>
                    <a:pt x="13320" y="18456"/>
                    <a:pt x="12960" y="17721"/>
                  </a:cubicBezTo>
                  <a:cubicBezTo>
                    <a:pt x="12600" y="16985"/>
                    <a:pt x="11160" y="16081"/>
                    <a:pt x="8820" y="15572"/>
                  </a:cubicBezTo>
                  <a:cubicBezTo>
                    <a:pt x="6480" y="15063"/>
                    <a:pt x="3240" y="14950"/>
                    <a:pt x="0" y="14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415126" y="7195667"/>
              <a:ext cx="103871" cy="24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073" fill="norm" stroke="1" extrusionOk="0">
                  <a:moveTo>
                    <a:pt x="17313" y="1212"/>
                  </a:moveTo>
                  <a:cubicBezTo>
                    <a:pt x="15619" y="658"/>
                    <a:pt x="13925" y="105"/>
                    <a:pt x="12019" y="12"/>
                  </a:cubicBezTo>
                  <a:cubicBezTo>
                    <a:pt x="10113" y="-80"/>
                    <a:pt x="7996" y="289"/>
                    <a:pt x="5666" y="2689"/>
                  </a:cubicBezTo>
                  <a:cubicBezTo>
                    <a:pt x="3337" y="5089"/>
                    <a:pt x="796" y="9520"/>
                    <a:pt x="160" y="12751"/>
                  </a:cubicBezTo>
                  <a:cubicBezTo>
                    <a:pt x="-475" y="15982"/>
                    <a:pt x="796" y="18012"/>
                    <a:pt x="3760" y="19397"/>
                  </a:cubicBezTo>
                  <a:cubicBezTo>
                    <a:pt x="6725" y="20782"/>
                    <a:pt x="11384" y="21520"/>
                    <a:pt x="14772" y="20782"/>
                  </a:cubicBezTo>
                  <a:cubicBezTo>
                    <a:pt x="18160" y="20043"/>
                    <a:pt x="20278" y="17828"/>
                    <a:pt x="20701" y="14782"/>
                  </a:cubicBezTo>
                  <a:cubicBezTo>
                    <a:pt x="21125" y="11735"/>
                    <a:pt x="19854" y="7858"/>
                    <a:pt x="18372" y="5643"/>
                  </a:cubicBezTo>
                  <a:cubicBezTo>
                    <a:pt x="16890" y="3428"/>
                    <a:pt x="15196" y="2874"/>
                    <a:pt x="14137" y="3428"/>
                  </a:cubicBezTo>
                  <a:cubicBezTo>
                    <a:pt x="13078" y="3982"/>
                    <a:pt x="12654" y="5643"/>
                    <a:pt x="12231" y="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615950" y="729211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698449" y="7124712"/>
              <a:ext cx="119255" cy="372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77" fill="norm" stroke="1" extrusionOk="0">
                  <a:moveTo>
                    <a:pt x="1126" y="4501"/>
                  </a:moveTo>
                  <a:cubicBezTo>
                    <a:pt x="381" y="3894"/>
                    <a:pt x="-364" y="3288"/>
                    <a:pt x="195" y="2742"/>
                  </a:cubicBezTo>
                  <a:cubicBezTo>
                    <a:pt x="753" y="2196"/>
                    <a:pt x="2615" y="1710"/>
                    <a:pt x="5222" y="1286"/>
                  </a:cubicBezTo>
                  <a:cubicBezTo>
                    <a:pt x="7829" y="861"/>
                    <a:pt x="11181" y="497"/>
                    <a:pt x="13974" y="254"/>
                  </a:cubicBezTo>
                  <a:cubicBezTo>
                    <a:pt x="16767" y="11"/>
                    <a:pt x="19002" y="-110"/>
                    <a:pt x="20119" y="133"/>
                  </a:cubicBezTo>
                  <a:cubicBezTo>
                    <a:pt x="21236" y="375"/>
                    <a:pt x="21236" y="982"/>
                    <a:pt x="20305" y="3288"/>
                  </a:cubicBezTo>
                  <a:cubicBezTo>
                    <a:pt x="19374" y="5593"/>
                    <a:pt x="17512" y="9598"/>
                    <a:pt x="16581" y="12571"/>
                  </a:cubicBezTo>
                  <a:cubicBezTo>
                    <a:pt x="15650" y="15544"/>
                    <a:pt x="15650" y="17486"/>
                    <a:pt x="15277" y="18820"/>
                  </a:cubicBezTo>
                  <a:cubicBezTo>
                    <a:pt x="14905" y="20155"/>
                    <a:pt x="14160" y="20883"/>
                    <a:pt x="13229" y="21187"/>
                  </a:cubicBezTo>
                  <a:cubicBezTo>
                    <a:pt x="12298" y="21490"/>
                    <a:pt x="11181" y="21369"/>
                    <a:pt x="10064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95264" y="7323869"/>
              <a:ext cx="11753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8537" y="21600"/>
                  </a:moveTo>
                  <a:cubicBezTo>
                    <a:pt x="5505" y="18600"/>
                    <a:pt x="2474" y="15600"/>
                    <a:pt x="958" y="13200"/>
                  </a:cubicBezTo>
                  <a:cubicBezTo>
                    <a:pt x="-558" y="10800"/>
                    <a:pt x="-558" y="9000"/>
                    <a:pt x="3042" y="6900"/>
                  </a:cubicBezTo>
                  <a:cubicBezTo>
                    <a:pt x="6642" y="4800"/>
                    <a:pt x="13842" y="2400"/>
                    <a:pt x="210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92762" y="7130765"/>
              <a:ext cx="96659" cy="351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72" fill="norm" stroke="1" extrusionOk="0">
                  <a:moveTo>
                    <a:pt x="11592" y="6715"/>
                  </a:moveTo>
                  <a:cubicBezTo>
                    <a:pt x="12511" y="5429"/>
                    <a:pt x="13430" y="4143"/>
                    <a:pt x="13200" y="2922"/>
                  </a:cubicBezTo>
                  <a:cubicBezTo>
                    <a:pt x="12971" y="1701"/>
                    <a:pt x="11592" y="543"/>
                    <a:pt x="9983" y="158"/>
                  </a:cubicBezTo>
                  <a:cubicBezTo>
                    <a:pt x="8375" y="-228"/>
                    <a:pt x="6537" y="158"/>
                    <a:pt x="4928" y="608"/>
                  </a:cubicBezTo>
                  <a:cubicBezTo>
                    <a:pt x="3320" y="1058"/>
                    <a:pt x="1941" y="1572"/>
                    <a:pt x="1022" y="2151"/>
                  </a:cubicBezTo>
                  <a:cubicBezTo>
                    <a:pt x="103" y="2729"/>
                    <a:pt x="-357" y="3372"/>
                    <a:pt x="332" y="3886"/>
                  </a:cubicBezTo>
                  <a:cubicBezTo>
                    <a:pt x="1022" y="4401"/>
                    <a:pt x="2860" y="4786"/>
                    <a:pt x="5388" y="4786"/>
                  </a:cubicBezTo>
                  <a:cubicBezTo>
                    <a:pt x="7915" y="4786"/>
                    <a:pt x="11132" y="4401"/>
                    <a:pt x="13890" y="4079"/>
                  </a:cubicBezTo>
                  <a:cubicBezTo>
                    <a:pt x="16647" y="3758"/>
                    <a:pt x="18945" y="3501"/>
                    <a:pt x="20094" y="3693"/>
                  </a:cubicBezTo>
                  <a:cubicBezTo>
                    <a:pt x="21243" y="3886"/>
                    <a:pt x="21243" y="4529"/>
                    <a:pt x="20324" y="6715"/>
                  </a:cubicBezTo>
                  <a:cubicBezTo>
                    <a:pt x="19405" y="8901"/>
                    <a:pt x="17566" y="12629"/>
                    <a:pt x="16188" y="15329"/>
                  </a:cubicBezTo>
                  <a:cubicBezTo>
                    <a:pt x="14809" y="18029"/>
                    <a:pt x="13890" y="19701"/>
                    <a:pt x="12971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336034" y="7967396"/>
              <a:ext cx="106350" cy="185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824" fill="norm" stroke="1" extrusionOk="0">
                  <a:moveTo>
                    <a:pt x="10268" y="1180"/>
                  </a:moveTo>
                  <a:cubicBezTo>
                    <a:pt x="8151" y="1418"/>
                    <a:pt x="6033" y="1655"/>
                    <a:pt x="4127" y="4266"/>
                  </a:cubicBezTo>
                  <a:cubicBezTo>
                    <a:pt x="2221" y="6877"/>
                    <a:pt x="527" y="11861"/>
                    <a:pt x="104" y="14947"/>
                  </a:cubicBezTo>
                  <a:cubicBezTo>
                    <a:pt x="-320" y="18033"/>
                    <a:pt x="527" y="19220"/>
                    <a:pt x="3280" y="20051"/>
                  </a:cubicBezTo>
                  <a:cubicBezTo>
                    <a:pt x="6033" y="20881"/>
                    <a:pt x="10692" y="21356"/>
                    <a:pt x="14504" y="19813"/>
                  </a:cubicBezTo>
                  <a:cubicBezTo>
                    <a:pt x="18315" y="18270"/>
                    <a:pt x="21280" y="14710"/>
                    <a:pt x="21280" y="11031"/>
                  </a:cubicBezTo>
                  <a:cubicBezTo>
                    <a:pt x="21280" y="7352"/>
                    <a:pt x="18315" y="3554"/>
                    <a:pt x="15774" y="1655"/>
                  </a:cubicBezTo>
                  <a:cubicBezTo>
                    <a:pt x="13233" y="-244"/>
                    <a:pt x="11115" y="-244"/>
                    <a:pt x="9633" y="349"/>
                  </a:cubicBezTo>
                  <a:cubicBezTo>
                    <a:pt x="8151" y="943"/>
                    <a:pt x="7304" y="2130"/>
                    <a:pt x="7092" y="3316"/>
                  </a:cubicBezTo>
                  <a:cubicBezTo>
                    <a:pt x="6880" y="4503"/>
                    <a:pt x="7304" y="5690"/>
                    <a:pt x="7727" y="6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08000" y="8066819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51920" y="7892409"/>
              <a:ext cx="94839" cy="22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083" fill="norm" stroke="1" extrusionOk="0">
                  <a:moveTo>
                    <a:pt x="16660" y="2705"/>
                  </a:moveTo>
                  <a:cubicBezTo>
                    <a:pt x="14362" y="2301"/>
                    <a:pt x="12064" y="1898"/>
                    <a:pt x="9307" y="1595"/>
                  </a:cubicBezTo>
                  <a:cubicBezTo>
                    <a:pt x="6549" y="1292"/>
                    <a:pt x="3332" y="1090"/>
                    <a:pt x="1494" y="1595"/>
                  </a:cubicBezTo>
                  <a:cubicBezTo>
                    <a:pt x="-344" y="2099"/>
                    <a:pt x="-804" y="3311"/>
                    <a:pt x="1953" y="5127"/>
                  </a:cubicBezTo>
                  <a:cubicBezTo>
                    <a:pt x="4711" y="6944"/>
                    <a:pt x="10685" y="9367"/>
                    <a:pt x="14132" y="11587"/>
                  </a:cubicBezTo>
                  <a:cubicBezTo>
                    <a:pt x="17579" y="13808"/>
                    <a:pt x="18498" y="15827"/>
                    <a:pt x="18728" y="17341"/>
                  </a:cubicBezTo>
                  <a:cubicBezTo>
                    <a:pt x="18958" y="18855"/>
                    <a:pt x="18498" y="19864"/>
                    <a:pt x="16660" y="20470"/>
                  </a:cubicBezTo>
                  <a:cubicBezTo>
                    <a:pt x="14822" y="21075"/>
                    <a:pt x="11605" y="21277"/>
                    <a:pt x="9536" y="20873"/>
                  </a:cubicBezTo>
                  <a:cubicBezTo>
                    <a:pt x="7468" y="20470"/>
                    <a:pt x="6549" y="19460"/>
                    <a:pt x="7698" y="17038"/>
                  </a:cubicBezTo>
                  <a:cubicBezTo>
                    <a:pt x="8847" y="14615"/>
                    <a:pt x="12064" y="10780"/>
                    <a:pt x="14132" y="8357"/>
                  </a:cubicBezTo>
                  <a:cubicBezTo>
                    <a:pt x="16200" y="5935"/>
                    <a:pt x="17119" y="4926"/>
                    <a:pt x="18268" y="3613"/>
                  </a:cubicBezTo>
                  <a:cubicBezTo>
                    <a:pt x="19417" y="2301"/>
                    <a:pt x="20796" y="686"/>
                    <a:pt x="20566" y="182"/>
                  </a:cubicBezTo>
                  <a:cubicBezTo>
                    <a:pt x="20336" y="-323"/>
                    <a:pt x="18498" y="283"/>
                    <a:pt x="17579" y="1292"/>
                  </a:cubicBezTo>
                  <a:cubicBezTo>
                    <a:pt x="16660" y="2301"/>
                    <a:pt x="16660" y="3714"/>
                    <a:pt x="16660" y="5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688674" y="7896312"/>
              <a:ext cx="79677" cy="297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532" fill="norm" stroke="1" extrusionOk="0">
                  <a:moveTo>
                    <a:pt x="12540" y="3149"/>
                  </a:moveTo>
                  <a:cubicBezTo>
                    <a:pt x="11433" y="2383"/>
                    <a:pt x="10325" y="1617"/>
                    <a:pt x="8663" y="1004"/>
                  </a:cubicBezTo>
                  <a:cubicBezTo>
                    <a:pt x="7002" y="392"/>
                    <a:pt x="4786" y="-68"/>
                    <a:pt x="2848" y="9"/>
                  </a:cubicBezTo>
                  <a:cubicBezTo>
                    <a:pt x="910" y="85"/>
                    <a:pt x="-752" y="698"/>
                    <a:pt x="356" y="1387"/>
                  </a:cubicBezTo>
                  <a:cubicBezTo>
                    <a:pt x="1463" y="2077"/>
                    <a:pt x="5340" y="2843"/>
                    <a:pt x="8386" y="2996"/>
                  </a:cubicBezTo>
                  <a:cubicBezTo>
                    <a:pt x="11433" y="3149"/>
                    <a:pt x="13648" y="2689"/>
                    <a:pt x="14202" y="2843"/>
                  </a:cubicBezTo>
                  <a:cubicBezTo>
                    <a:pt x="14756" y="2996"/>
                    <a:pt x="13648" y="3762"/>
                    <a:pt x="13371" y="6213"/>
                  </a:cubicBezTo>
                  <a:cubicBezTo>
                    <a:pt x="13094" y="8664"/>
                    <a:pt x="13648" y="12800"/>
                    <a:pt x="15033" y="15634"/>
                  </a:cubicBezTo>
                  <a:cubicBezTo>
                    <a:pt x="16417" y="18468"/>
                    <a:pt x="18633" y="20000"/>
                    <a:pt x="20848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168399" y="7939819"/>
              <a:ext cx="2231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0"/>
                  </a:moveTo>
                  <a:cubicBezTo>
                    <a:pt x="9818" y="1584"/>
                    <a:pt x="19636" y="3168"/>
                    <a:pt x="20618" y="5400"/>
                  </a:cubicBezTo>
                  <a:cubicBezTo>
                    <a:pt x="21600" y="7632"/>
                    <a:pt x="13745" y="10512"/>
                    <a:pt x="9818" y="13320"/>
                  </a:cubicBezTo>
                  <a:cubicBezTo>
                    <a:pt x="5891" y="16128"/>
                    <a:pt x="5891" y="18864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665816" y="3456719"/>
              <a:ext cx="35984" cy="393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0"/>
                  </a:moveTo>
                  <a:cubicBezTo>
                    <a:pt x="19059" y="3812"/>
                    <a:pt x="16518" y="7624"/>
                    <a:pt x="13341" y="10916"/>
                  </a:cubicBezTo>
                  <a:cubicBezTo>
                    <a:pt x="10165" y="14207"/>
                    <a:pt x="6353" y="16980"/>
                    <a:pt x="3812" y="18770"/>
                  </a:cubicBezTo>
                  <a:cubicBezTo>
                    <a:pt x="1271" y="20560"/>
                    <a:pt x="0" y="21369"/>
                    <a:pt x="0" y="21484"/>
                  </a:cubicBezTo>
                  <a:cubicBezTo>
                    <a:pt x="0" y="21600"/>
                    <a:pt x="1271" y="21022"/>
                    <a:pt x="2541" y="204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676400" y="3467759"/>
              <a:ext cx="184150" cy="7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20850"/>
                  </a:moveTo>
                  <a:cubicBezTo>
                    <a:pt x="4221" y="13444"/>
                    <a:pt x="8441" y="6039"/>
                    <a:pt x="12041" y="2644"/>
                  </a:cubicBezTo>
                  <a:cubicBezTo>
                    <a:pt x="15641" y="-750"/>
                    <a:pt x="18621" y="-133"/>
                    <a:pt x="21600" y="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644650" y="3659919"/>
              <a:ext cx="165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797050" y="3742469"/>
              <a:ext cx="889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5700"/>
                    <a:pt x="12343" y="11400"/>
                    <a:pt x="15943" y="15000"/>
                  </a:cubicBezTo>
                  <a:cubicBezTo>
                    <a:pt x="19543" y="18600"/>
                    <a:pt x="20571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1841500" y="3780569"/>
              <a:ext cx="1016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5874"/>
                    <a:pt x="9000" y="11747"/>
                    <a:pt x="5400" y="15347"/>
                  </a:cubicBezTo>
                  <a:cubicBezTo>
                    <a:pt x="1800" y="18947"/>
                    <a:pt x="900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2031123" y="3441081"/>
              <a:ext cx="146927" cy="47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45" fill="norm" stroke="1" extrusionOk="0">
                  <a:moveTo>
                    <a:pt x="21118" y="2437"/>
                  </a:moveTo>
                  <a:cubicBezTo>
                    <a:pt x="21118" y="1573"/>
                    <a:pt x="21118" y="709"/>
                    <a:pt x="20357" y="277"/>
                  </a:cubicBezTo>
                  <a:cubicBezTo>
                    <a:pt x="19597" y="-155"/>
                    <a:pt x="18076" y="-155"/>
                    <a:pt x="15642" y="805"/>
                  </a:cubicBezTo>
                  <a:cubicBezTo>
                    <a:pt x="13208" y="1765"/>
                    <a:pt x="9862" y="3685"/>
                    <a:pt x="6972" y="6421"/>
                  </a:cubicBezTo>
                  <a:cubicBezTo>
                    <a:pt x="4081" y="9157"/>
                    <a:pt x="1648" y="12709"/>
                    <a:pt x="583" y="15157"/>
                  </a:cubicBezTo>
                  <a:cubicBezTo>
                    <a:pt x="-482" y="17605"/>
                    <a:pt x="-178" y="18949"/>
                    <a:pt x="2256" y="19813"/>
                  </a:cubicBezTo>
                  <a:cubicBezTo>
                    <a:pt x="4690" y="20677"/>
                    <a:pt x="9253" y="21061"/>
                    <a:pt x="13817" y="214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2178050" y="3645102"/>
              <a:ext cx="215900" cy="197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3638"/>
                  </a:moveTo>
                  <a:cubicBezTo>
                    <a:pt x="847" y="2956"/>
                    <a:pt x="1694" y="2274"/>
                    <a:pt x="2647" y="2160"/>
                  </a:cubicBezTo>
                  <a:cubicBezTo>
                    <a:pt x="3600" y="2046"/>
                    <a:pt x="4659" y="2501"/>
                    <a:pt x="6035" y="4434"/>
                  </a:cubicBezTo>
                  <a:cubicBezTo>
                    <a:pt x="7412" y="6366"/>
                    <a:pt x="9106" y="9777"/>
                    <a:pt x="9529" y="12733"/>
                  </a:cubicBezTo>
                  <a:cubicBezTo>
                    <a:pt x="9953" y="15688"/>
                    <a:pt x="9106" y="18189"/>
                    <a:pt x="7941" y="19667"/>
                  </a:cubicBezTo>
                  <a:cubicBezTo>
                    <a:pt x="6776" y="21145"/>
                    <a:pt x="5294" y="21600"/>
                    <a:pt x="4553" y="20918"/>
                  </a:cubicBezTo>
                  <a:cubicBezTo>
                    <a:pt x="3812" y="20236"/>
                    <a:pt x="3812" y="18417"/>
                    <a:pt x="5400" y="15120"/>
                  </a:cubicBezTo>
                  <a:cubicBezTo>
                    <a:pt x="6988" y="11823"/>
                    <a:pt x="10165" y="7048"/>
                    <a:pt x="12071" y="4093"/>
                  </a:cubicBezTo>
                  <a:cubicBezTo>
                    <a:pt x="13976" y="1137"/>
                    <a:pt x="14612" y="0"/>
                    <a:pt x="15035" y="0"/>
                  </a:cubicBezTo>
                  <a:cubicBezTo>
                    <a:pt x="15459" y="0"/>
                    <a:pt x="15671" y="1137"/>
                    <a:pt x="15565" y="3638"/>
                  </a:cubicBezTo>
                  <a:cubicBezTo>
                    <a:pt x="15459" y="6139"/>
                    <a:pt x="15035" y="10004"/>
                    <a:pt x="15988" y="12505"/>
                  </a:cubicBezTo>
                  <a:cubicBezTo>
                    <a:pt x="16941" y="15006"/>
                    <a:pt x="19271" y="16143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2520950" y="3513869"/>
              <a:ext cx="11756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0" y="0"/>
                  </a:moveTo>
                  <a:cubicBezTo>
                    <a:pt x="6171" y="2700"/>
                    <a:pt x="12343" y="5400"/>
                    <a:pt x="16200" y="8269"/>
                  </a:cubicBezTo>
                  <a:cubicBezTo>
                    <a:pt x="20057" y="11138"/>
                    <a:pt x="21600" y="14175"/>
                    <a:pt x="21407" y="16425"/>
                  </a:cubicBezTo>
                  <a:cubicBezTo>
                    <a:pt x="21214" y="18675"/>
                    <a:pt x="19286" y="20138"/>
                    <a:pt x="173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3143250" y="3145569"/>
              <a:ext cx="386925" cy="525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21246" y="0"/>
                  </a:moveTo>
                  <a:cubicBezTo>
                    <a:pt x="21010" y="243"/>
                    <a:pt x="20774" y="487"/>
                    <a:pt x="20774" y="752"/>
                  </a:cubicBezTo>
                  <a:cubicBezTo>
                    <a:pt x="20774" y="1017"/>
                    <a:pt x="21010" y="1304"/>
                    <a:pt x="21187" y="1596"/>
                  </a:cubicBezTo>
                  <a:cubicBezTo>
                    <a:pt x="21364" y="1887"/>
                    <a:pt x="21482" y="2183"/>
                    <a:pt x="21541" y="2517"/>
                  </a:cubicBezTo>
                  <a:cubicBezTo>
                    <a:pt x="21600" y="2852"/>
                    <a:pt x="21600" y="3226"/>
                    <a:pt x="21423" y="3578"/>
                  </a:cubicBezTo>
                  <a:cubicBezTo>
                    <a:pt x="21246" y="3930"/>
                    <a:pt x="20892" y="4261"/>
                    <a:pt x="20302" y="4574"/>
                  </a:cubicBezTo>
                  <a:cubicBezTo>
                    <a:pt x="19711" y="4887"/>
                    <a:pt x="18885" y="5183"/>
                    <a:pt x="17882" y="5491"/>
                  </a:cubicBezTo>
                  <a:cubicBezTo>
                    <a:pt x="16879" y="5800"/>
                    <a:pt x="15698" y="6122"/>
                    <a:pt x="14518" y="6457"/>
                  </a:cubicBezTo>
                  <a:cubicBezTo>
                    <a:pt x="13338" y="6791"/>
                    <a:pt x="12157" y="7139"/>
                    <a:pt x="11095" y="7465"/>
                  </a:cubicBezTo>
                  <a:cubicBezTo>
                    <a:pt x="10033" y="7791"/>
                    <a:pt x="9089" y="8096"/>
                    <a:pt x="8203" y="8404"/>
                  </a:cubicBezTo>
                  <a:cubicBezTo>
                    <a:pt x="7318" y="8713"/>
                    <a:pt x="6492" y="9026"/>
                    <a:pt x="5725" y="9361"/>
                  </a:cubicBezTo>
                  <a:cubicBezTo>
                    <a:pt x="4957" y="9696"/>
                    <a:pt x="4249" y="10052"/>
                    <a:pt x="3659" y="10400"/>
                  </a:cubicBezTo>
                  <a:cubicBezTo>
                    <a:pt x="3069" y="10748"/>
                    <a:pt x="2597" y="11087"/>
                    <a:pt x="2302" y="11426"/>
                  </a:cubicBezTo>
                  <a:cubicBezTo>
                    <a:pt x="2007" y="11765"/>
                    <a:pt x="1889" y="12104"/>
                    <a:pt x="1770" y="12448"/>
                  </a:cubicBezTo>
                  <a:cubicBezTo>
                    <a:pt x="1652" y="12791"/>
                    <a:pt x="1534" y="13139"/>
                    <a:pt x="1416" y="13474"/>
                  </a:cubicBezTo>
                  <a:cubicBezTo>
                    <a:pt x="1298" y="13809"/>
                    <a:pt x="1180" y="14130"/>
                    <a:pt x="1121" y="14452"/>
                  </a:cubicBezTo>
                  <a:cubicBezTo>
                    <a:pt x="1062" y="14774"/>
                    <a:pt x="1062" y="15096"/>
                    <a:pt x="1003" y="15426"/>
                  </a:cubicBezTo>
                  <a:cubicBezTo>
                    <a:pt x="944" y="15757"/>
                    <a:pt x="826" y="16096"/>
                    <a:pt x="767" y="16430"/>
                  </a:cubicBezTo>
                  <a:cubicBezTo>
                    <a:pt x="708" y="16765"/>
                    <a:pt x="708" y="17096"/>
                    <a:pt x="708" y="17417"/>
                  </a:cubicBezTo>
                  <a:cubicBezTo>
                    <a:pt x="708" y="17739"/>
                    <a:pt x="708" y="18052"/>
                    <a:pt x="767" y="18365"/>
                  </a:cubicBezTo>
                  <a:cubicBezTo>
                    <a:pt x="826" y="18678"/>
                    <a:pt x="944" y="18991"/>
                    <a:pt x="1062" y="19317"/>
                  </a:cubicBezTo>
                  <a:cubicBezTo>
                    <a:pt x="1180" y="19643"/>
                    <a:pt x="1298" y="19983"/>
                    <a:pt x="1239" y="20296"/>
                  </a:cubicBezTo>
                  <a:cubicBezTo>
                    <a:pt x="1180" y="20609"/>
                    <a:pt x="944" y="20896"/>
                    <a:pt x="708" y="21109"/>
                  </a:cubicBezTo>
                  <a:cubicBezTo>
                    <a:pt x="472" y="21322"/>
                    <a:pt x="236" y="214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0872396" y="463565"/>
              <a:ext cx="123409" cy="770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487" fill="norm" stroke="1" extrusionOk="0">
                  <a:moveTo>
                    <a:pt x="17859" y="2189"/>
                  </a:moveTo>
                  <a:cubicBezTo>
                    <a:pt x="18567" y="1894"/>
                    <a:pt x="19276" y="1598"/>
                    <a:pt x="19630" y="1185"/>
                  </a:cubicBezTo>
                  <a:cubicBezTo>
                    <a:pt x="19984" y="772"/>
                    <a:pt x="19984" y="241"/>
                    <a:pt x="17859" y="64"/>
                  </a:cubicBezTo>
                  <a:cubicBezTo>
                    <a:pt x="15735" y="-113"/>
                    <a:pt x="11485" y="64"/>
                    <a:pt x="7767" y="743"/>
                  </a:cubicBezTo>
                  <a:cubicBezTo>
                    <a:pt x="4049" y="1421"/>
                    <a:pt x="862" y="2602"/>
                    <a:pt x="154" y="3989"/>
                  </a:cubicBezTo>
                  <a:cubicBezTo>
                    <a:pt x="-554" y="5376"/>
                    <a:pt x="1216" y="6969"/>
                    <a:pt x="4757" y="8710"/>
                  </a:cubicBezTo>
                  <a:cubicBezTo>
                    <a:pt x="8298" y="10451"/>
                    <a:pt x="13610" y="12339"/>
                    <a:pt x="16797" y="13992"/>
                  </a:cubicBezTo>
                  <a:cubicBezTo>
                    <a:pt x="19984" y="15644"/>
                    <a:pt x="21046" y="17061"/>
                    <a:pt x="20515" y="18153"/>
                  </a:cubicBezTo>
                  <a:cubicBezTo>
                    <a:pt x="19984" y="19244"/>
                    <a:pt x="17859" y="20012"/>
                    <a:pt x="15203" y="20513"/>
                  </a:cubicBezTo>
                  <a:cubicBezTo>
                    <a:pt x="12548" y="21015"/>
                    <a:pt x="9361" y="21251"/>
                    <a:pt x="6174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10879666" y="1405669"/>
              <a:ext cx="109497" cy="15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026" fill="norm" stroke="1" extrusionOk="0">
                  <a:moveTo>
                    <a:pt x="11819" y="3411"/>
                  </a:moveTo>
                  <a:cubicBezTo>
                    <a:pt x="10596" y="2274"/>
                    <a:pt x="9374" y="1137"/>
                    <a:pt x="7947" y="995"/>
                  </a:cubicBezTo>
                  <a:cubicBezTo>
                    <a:pt x="6521" y="853"/>
                    <a:pt x="4891" y="1705"/>
                    <a:pt x="3260" y="3979"/>
                  </a:cubicBezTo>
                  <a:cubicBezTo>
                    <a:pt x="1630" y="6253"/>
                    <a:pt x="0" y="9947"/>
                    <a:pt x="0" y="13216"/>
                  </a:cubicBezTo>
                  <a:cubicBezTo>
                    <a:pt x="0" y="16484"/>
                    <a:pt x="1630" y="19326"/>
                    <a:pt x="4687" y="20463"/>
                  </a:cubicBezTo>
                  <a:cubicBezTo>
                    <a:pt x="7743" y="21600"/>
                    <a:pt x="12226" y="21032"/>
                    <a:pt x="15691" y="18616"/>
                  </a:cubicBezTo>
                  <a:cubicBezTo>
                    <a:pt x="19155" y="16200"/>
                    <a:pt x="21600" y="11937"/>
                    <a:pt x="20989" y="8953"/>
                  </a:cubicBezTo>
                  <a:cubicBezTo>
                    <a:pt x="20377" y="5968"/>
                    <a:pt x="16709" y="4263"/>
                    <a:pt x="14060" y="2984"/>
                  </a:cubicBezTo>
                  <a:cubicBezTo>
                    <a:pt x="11411" y="1705"/>
                    <a:pt x="9781" y="853"/>
                    <a:pt x="81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10669792" y="173769"/>
              <a:ext cx="201409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15845" y="0"/>
                  </a:moveTo>
                  <a:cubicBezTo>
                    <a:pt x="14954" y="3812"/>
                    <a:pt x="14063" y="7624"/>
                    <a:pt x="12282" y="10800"/>
                  </a:cubicBezTo>
                  <a:cubicBezTo>
                    <a:pt x="10500" y="13976"/>
                    <a:pt x="7828" y="16518"/>
                    <a:pt x="5713" y="17788"/>
                  </a:cubicBezTo>
                  <a:cubicBezTo>
                    <a:pt x="3597" y="19059"/>
                    <a:pt x="2038" y="19059"/>
                    <a:pt x="1036" y="18529"/>
                  </a:cubicBezTo>
                  <a:cubicBezTo>
                    <a:pt x="34" y="18000"/>
                    <a:pt x="-411" y="16941"/>
                    <a:pt x="480" y="15882"/>
                  </a:cubicBezTo>
                  <a:cubicBezTo>
                    <a:pt x="1370" y="14824"/>
                    <a:pt x="3597" y="13765"/>
                    <a:pt x="5713" y="13553"/>
                  </a:cubicBezTo>
                  <a:cubicBezTo>
                    <a:pt x="7828" y="13341"/>
                    <a:pt x="9832" y="13976"/>
                    <a:pt x="12393" y="15459"/>
                  </a:cubicBezTo>
                  <a:cubicBezTo>
                    <a:pt x="14954" y="16941"/>
                    <a:pt x="18071" y="19271"/>
                    <a:pt x="211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1201399" y="599219"/>
              <a:ext cx="57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743"/>
                    <a:pt x="4800" y="5486"/>
                    <a:pt x="8400" y="9086"/>
                  </a:cubicBezTo>
                  <a:cubicBezTo>
                    <a:pt x="12000" y="12686"/>
                    <a:pt x="16800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11144249" y="965075"/>
              <a:ext cx="266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086" y="12582"/>
                    <a:pt x="6171" y="4867"/>
                    <a:pt x="9771" y="1782"/>
                  </a:cubicBezTo>
                  <a:cubicBezTo>
                    <a:pt x="13371" y="-1304"/>
                    <a:pt x="1748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11271199" y="1094519"/>
              <a:ext cx="2545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300"/>
                    <a:pt x="-1622" y="6600"/>
                    <a:pt x="870" y="10200"/>
                  </a:cubicBezTo>
                  <a:cubicBezTo>
                    <a:pt x="3363" y="13800"/>
                    <a:pt x="11670" y="1770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1449049" y="93576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1606582" y="533517"/>
              <a:ext cx="140919" cy="419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19" fill="norm" stroke="1" extrusionOk="0">
                  <a:moveTo>
                    <a:pt x="15660" y="16636"/>
                  </a:moveTo>
                  <a:cubicBezTo>
                    <a:pt x="15660" y="16096"/>
                    <a:pt x="15660" y="15556"/>
                    <a:pt x="14370" y="15232"/>
                  </a:cubicBezTo>
                  <a:cubicBezTo>
                    <a:pt x="13081" y="14908"/>
                    <a:pt x="10502" y="14800"/>
                    <a:pt x="8084" y="15124"/>
                  </a:cubicBezTo>
                  <a:cubicBezTo>
                    <a:pt x="5666" y="15448"/>
                    <a:pt x="3409" y="16204"/>
                    <a:pt x="1959" y="17122"/>
                  </a:cubicBezTo>
                  <a:cubicBezTo>
                    <a:pt x="508" y="18040"/>
                    <a:pt x="-137" y="19120"/>
                    <a:pt x="24" y="19876"/>
                  </a:cubicBezTo>
                  <a:cubicBezTo>
                    <a:pt x="185" y="20632"/>
                    <a:pt x="1153" y="21064"/>
                    <a:pt x="2603" y="21280"/>
                  </a:cubicBezTo>
                  <a:cubicBezTo>
                    <a:pt x="4054" y="21496"/>
                    <a:pt x="5988" y="21496"/>
                    <a:pt x="8245" y="21010"/>
                  </a:cubicBezTo>
                  <a:cubicBezTo>
                    <a:pt x="10502" y="20524"/>
                    <a:pt x="13081" y="19552"/>
                    <a:pt x="15176" y="17230"/>
                  </a:cubicBezTo>
                  <a:cubicBezTo>
                    <a:pt x="17272" y="14908"/>
                    <a:pt x="18884" y="11236"/>
                    <a:pt x="19690" y="8428"/>
                  </a:cubicBezTo>
                  <a:cubicBezTo>
                    <a:pt x="20496" y="5620"/>
                    <a:pt x="20496" y="3676"/>
                    <a:pt x="20173" y="2434"/>
                  </a:cubicBezTo>
                  <a:cubicBezTo>
                    <a:pt x="19851" y="1192"/>
                    <a:pt x="19206" y="652"/>
                    <a:pt x="17917" y="328"/>
                  </a:cubicBezTo>
                  <a:cubicBezTo>
                    <a:pt x="16627" y="4"/>
                    <a:pt x="14693" y="-104"/>
                    <a:pt x="13564" y="112"/>
                  </a:cubicBezTo>
                  <a:cubicBezTo>
                    <a:pt x="12436" y="328"/>
                    <a:pt x="12114" y="868"/>
                    <a:pt x="12275" y="2596"/>
                  </a:cubicBezTo>
                  <a:cubicBezTo>
                    <a:pt x="12436" y="4324"/>
                    <a:pt x="13081" y="7240"/>
                    <a:pt x="14693" y="10156"/>
                  </a:cubicBezTo>
                  <a:cubicBezTo>
                    <a:pt x="16305" y="13072"/>
                    <a:pt x="18884" y="15988"/>
                    <a:pt x="21463" y="18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1823700" y="761888"/>
              <a:ext cx="215900" cy="15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2115"/>
                  </a:moveTo>
                  <a:cubicBezTo>
                    <a:pt x="847" y="1227"/>
                    <a:pt x="1694" y="340"/>
                    <a:pt x="3071" y="784"/>
                  </a:cubicBezTo>
                  <a:cubicBezTo>
                    <a:pt x="4447" y="1227"/>
                    <a:pt x="6353" y="3003"/>
                    <a:pt x="7518" y="5666"/>
                  </a:cubicBezTo>
                  <a:cubicBezTo>
                    <a:pt x="8682" y="8329"/>
                    <a:pt x="9106" y="11880"/>
                    <a:pt x="9000" y="14247"/>
                  </a:cubicBezTo>
                  <a:cubicBezTo>
                    <a:pt x="8894" y="16614"/>
                    <a:pt x="8259" y="17797"/>
                    <a:pt x="7624" y="18981"/>
                  </a:cubicBezTo>
                  <a:cubicBezTo>
                    <a:pt x="6988" y="20164"/>
                    <a:pt x="6353" y="21348"/>
                    <a:pt x="5824" y="21052"/>
                  </a:cubicBezTo>
                  <a:cubicBezTo>
                    <a:pt x="5294" y="20756"/>
                    <a:pt x="4871" y="18981"/>
                    <a:pt x="5718" y="15578"/>
                  </a:cubicBezTo>
                  <a:cubicBezTo>
                    <a:pt x="6565" y="12175"/>
                    <a:pt x="8682" y="7145"/>
                    <a:pt x="10165" y="4038"/>
                  </a:cubicBezTo>
                  <a:cubicBezTo>
                    <a:pt x="11647" y="932"/>
                    <a:pt x="12494" y="-252"/>
                    <a:pt x="12918" y="44"/>
                  </a:cubicBezTo>
                  <a:cubicBezTo>
                    <a:pt x="13341" y="340"/>
                    <a:pt x="13341" y="2115"/>
                    <a:pt x="13341" y="4630"/>
                  </a:cubicBezTo>
                  <a:cubicBezTo>
                    <a:pt x="13341" y="7145"/>
                    <a:pt x="13341" y="10400"/>
                    <a:pt x="14718" y="12767"/>
                  </a:cubicBezTo>
                  <a:cubicBezTo>
                    <a:pt x="16094" y="15134"/>
                    <a:pt x="18847" y="16614"/>
                    <a:pt x="21600" y="18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2242800" y="764319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2255499" y="853219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2561308" y="688119"/>
              <a:ext cx="17044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17473" y="0"/>
                  </a:moveTo>
                  <a:cubicBezTo>
                    <a:pt x="14006" y="4800"/>
                    <a:pt x="10540" y="9600"/>
                    <a:pt x="8273" y="12480"/>
                  </a:cubicBezTo>
                  <a:cubicBezTo>
                    <a:pt x="6006" y="15360"/>
                    <a:pt x="4940" y="16320"/>
                    <a:pt x="3740" y="16920"/>
                  </a:cubicBezTo>
                  <a:cubicBezTo>
                    <a:pt x="2540" y="17520"/>
                    <a:pt x="1206" y="17760"/>
                    <a:pt x="540" y="17280"/>
                  </a:cubicBezTo>
                  <a:cubicBezTo>
                    <a:pt x="-127" y="16800"/>
                    <a:pt x="-127" y="15600"/>
                    <a:pt x="273" y="14520"/>
                  </a:cubicBezTo>
                  <a:cubicBezTo>
                    <a:pt x="673" y="13440"/>
                    <a:pt x="1473" y="12480"/>
                    <a:pt x="3473" y="12000"/>
                  </a:cubicBezTo>
                  <a:cubicBezTo>
                    <a:pt x="5473" y="11520"/>
                    <a:pt x="8673" y="11520"/>
                    <a:pt x="11873" y="13200"/>
                  </a:cubicBezTo>
                  <a:cubicBezTo>
                    <a:pt x="15073" y="14880"/>
                    <a:pt x="18273" y="18240"/>
                    <a:pt x="214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934738" y="4530000"/>
              <a:ext cx="140104" cy="28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272" fill="norm" stroke="1" extrusionOk="0">
                  <a:moveTo>
                    <a:pt x="16262" y="1896"/>
                  </a:moveTo>
                  <a:cubicBezTo>
                    <a:pt x="15636" y="1102"/>
                    <a:pt x="15010" y="307"/>
                    <a:pt x="13914" y="69"/>
                  </a:cubicBezTo>
                  <a:cubicBezTo>
                    <a:pt x="12819" y="-169"/>
                    <a:pt x="11254" y="149"/>
                    <a:pt x="8906" y="1896"/>
                  </a:cubicBezTo>
                  <a:cubicBezTo>
                    <a:pt x="6558" y="3643"/>
                    <a:pt x="3428" y="6819"/>
                    <a:pt x="1706" y="9916"/>
                  </a:cubicBezTo>
                  <a:cubicBezTo>
                    <a:pt x="-16" y="13013"/>
                    <a:pt x="-329" y="16031"/>
                    <a:pt x="297" y="17937"/>
                  </a:cubicBezTo>
                  <a:cubicBezTo>
                    <a:pt x="923" y="19843"/>
                    <a:pt x="2488" y="20637"/>
                    <a:pt x="4680" y="21034"/>
                  </a:cubicBezTo>
                  <a:cubicBezTo>
                    <a:pt x="6871" y="21431"/>
                    <a:pt x="9688" y="21431"/>
                    <a:pt x="12662" y="20240"/>
                  </a:cubicBezTo>
                  <a:cubicBezTo>
                    <a:pt x="15636" y="19049"/>
                    <a:pt x="18767" y="16666"/>
                    <a:pt x="20019" y="13569"/>
                  </a:cubicBezTo>
                  <a:cubicBezTo>
                    <a:pt x="21271" y="10472"/>
                    <a:pt x="20645" y="6660"/>
                    <a:pt x="19706" y="4516"/>
                  </a:cubicBezTo>
                  <a:cubicBezTo>
                    <a:pt x="18767" y="2372"/>
                    <a:pt x="17514" y="1896"/>
                    <a:pt x="16106" y="1657"/>
                  </a:cubicBezTo>
                  <a:cubicBezTo>
                    <a:pt x="14697" y="1419"/>
                    <a:pt x="13132" y="1419"/>
                    <a:pt x="12349" y="2134"/>
                  </a:cubicBezTo>
                  <a:cubicBezTo>
                    <a:pt x="11567" y="2849"/>
                    <a:pt x="11567" y="4278"/>
                    <a:pt x="11567" y="5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2247900" y="4688619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2325817" y="4532286"/>
              <a:ext cx="117798" cy="220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0810" fill="norm" stroke="1" extrusionOk="0">
                  <a:moveTo>
                    <a:pt x="15339" y="2772"/>
                  </a:moveTo>
                  <a:cubicBezTo>
                    <a:pt x="13477" y="1572"/>
                    <a:pt x="11615" y="372"/>
                    <a:pt x="9753" y="72"/>
                  </a:cubicBezTo>
                  <a:cubicBezTo>
                    <a:pt x="7891" y="-228"/>
                    <a:pt x="6029" y="372"/>
                    <a:pt x="4167" y="2672"/>
                  </a:cubicBezTo>
                  <a:cubicBezTo>
                    <a:pt x="2305" y="4972"/>
                    <a:pt x="443" y="8972"/>
                    <a:pt x="70" y="12172"/>
                  </a:cubicBezTo>
                  <a:cubicBezTo>
                    <a:pt x="-302" y="15372"/>
                    <a:pt x="815" y="17772"/>
                    <a:pt x="3236" y="19272"/>
                  </a:cubicBezTo>
                  <a:cubicBezTo>
                    <a:pt x="5657" y="20772"/>
                    <a:pt x="9381" y="21372"/>
                    <a:pt x="12732" y="20172"/>
                  </a:cubicBezTo>
                  <a:cubicBezTo>
                    <a:pt x="16084" y="18972"/>
                    <a:pt x="19064" y="15972"/>
                    <a:pt x="20181" y="12672"/>
                  </a:cubicBezTo>
                  <a:cubicBezTo>
                    <a:pt x="21298" y="9372"/>
                    <a:pt x="20553" y="5772"/>
                    <a:pt x="19250" y="3772"/>
                  </a:cubicBezTo>
                  <a:cubicBezTo>
                    <a:pt x="17946" y="1772"/>
                    <a:pt x="16084" y="1372"/>
                    <a:pt x="16084" y="1372"/>
                  </a:cubicBezTo>
                  <a:cubicBezTo>
                    <a:pt x="16084" y="1372"/>
                    <a:pt x="17946" y="1772"/>
                    <a:pt x="19808" y="2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2541040" y="4517169"/>
              <a:ext cx="132311" cy="187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47" fill="norm" stroke="1" extrusionOk="0">
                  <a:moveTo>
                    <a:pt x="10117" y="0"/>
                  </a:moveTo>
                  <a:cubicBezTo>
                    <a:pt x="7374" y="4369"/>
                    <a:pt x="4631" y="8737"/>
                    <a:pt x="2917" y="11528"/>
                  </a:cubicBezTo>
                  <a:cubicBezTo>
                    <a:pt x="1202" y="14319"/>
                    <a:pt x="517" y="15533"/>
                    <a:pt x="174" y="16867"/>
                  </a:cubicBezTo>
                  <a:cubicBezTo>
                    <a:pt x="-169" y="18202"/>
                    <a:pt x="-169" y="19658"/>
                    <a:pt x="1717" y="20508"/>
                  </a:cubicBezTo>
                  <a:cubicBezTo>
                    <a:pt x="3602" y="21357"/>
                    <a:pt x="7374" y="21600"/>
                    <a:pt x="10974" y="21357"/>
                  </a:cubicBezTo>
                  <a:cubicBezTo>
                    <a:pt x="14574" y="21115"/>
                    <a:pt x="18002" y="20387"/>
                    <a:pt x="21431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2657656" y="4631469"/>
              <a:ext cx="1569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914"/>
                    <a:pt x="3818" y="11829"/>
                    <a:pt x="1118" y="15429"/>
                  </a:cubicBezTo>
                  <a:cubicBezTo>
                    <a:pt x="-1582" y="19029"/>
                    <a:pt x="1118" y="2031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923390" y="5413720"/>
              <a:ext cx="146337" cy="25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0727" fill="norm" stroke="1" extrusionOk="0">
                  <a:moveTo>
                    <a:pt x="14295" y="2964"/>
                  </a:moveTo>
                  <a:cubicBezTo>
                    <a:pt x="13407" y="1774"/>
                    <a:pt x="12519" y="583"/>
                    <a:pt x="11336" y="158"/>
                  </a:cubicBezTo>
                  <a:cubicBezTo>
                    <a:pt x="10152" y="-267"/>
                    <a:pt x="8673" y="73"/>
                    <a:pt x="6601" y="2284"/>
                  </a:cubicBezTo>
                  <a:cubicBezTo>
                    <a:pt x="4530" y="4495"/>
                    <a:pt x="1867" y="8577"/>
                    <a:pt x="684" y="11894"/>
                  </a:cubicBezTo>
                  <a:cubicBezTo>
                    <a:pt x="-500" y="15210"/>
                    <a:pt x="-204" y="17761"/>
                    <a:pt x="2015" y="19292"/>
                  </a:cubicBezTo>
                  <a:cubicBezTo>
                    <a:pt x="4234" y="20823"/>
                    <a:pt x="8377" y="21333"/>
                    <a:pt x="12075" y="19802"/>
                  </a:cubicBezTo>
                  <a:cubicBezTo>
                    <a:pt x="15774" y="18272"/>
                    <a:pt x="19029" y="14700"/>
                    <a:pt x="20064" y="11468"/>
                  </a:cubicBezTo>
                  <a:cubicBezTo>
                    <a:pt x="21100" y="8237"/>
                    <a:pt x="19916" y="5346"/>
                    <a:pt x="18437" y="3730"/>
                  </a:cubicBezTo>
                  <a:cubicBezTo>
                    <a:pt x="16958" y="2114"/>
                    <a:pt x="15182" y="1774"/>
                    <a:pt x="13555" y="1774"/>
                  </a:cubicBezTo>
                  <a:cubicBezTo>
                    <a:pt x="11927" y="1774"/>
                    <a:pt x="10448" y="2114"/>
                    <a:pt x="9708" y="3050"/>
                  </a:cubicBezTo>
                  <a:cubicBezTo>
                    <a:pt x="8968" y="3985"/>
                    <a:pt x="8968" y="5516"/>
                    <a:pt x="8968" y="7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2228850" y="555221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2317750" y="5373202"/>
              <a:ext cx="144960" cy="25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34" fill="norm" stroke="1" extrusionOk="0">
                  <a:moveTo>
                    <a:pt x="0" y="4281"/>
                  </a:moveTo>
                  <a:cubicBezTo>
                    <a:pt x="0" y="3061"/>
                    <a:pt x="0" y="1842"/>
                    <a:pt x="771" y="1058"/>
                  </a:cubicBezTo>
                  <a:cubicBezTo>
                    <a:pt x="1543" y="274"/>
                    <a:pt x="3086" y="-74"/>
                    <a:pt x="6480" y="13"/>
                  </a:cubicBezTo>
                  <a:cubicBezTo>
                    <a:pt x="9874" y="100"/>
                    <a:pt x="15120" y="623"/>
                    <a:pt x="18051" y="1320"/>
                  </a:cubicBezTo>
                  <a:cubicBezTo>
                    <a:pt x="20983" y="2016"/>
                    <a:pt x="21600" y="2887"/>
                    <a:pt x="20829" y="4107"/>
                  </a:cubicBezTo>
                  <a:cubicBezTo>
                    <a:pt x="20057" y="5326"/>
                    <a:pt x="17897" y="6894"/>
                    <a:pt x="15583" y="8113"/>
                  </a:cubicBezTo>
                  <a:cubicBezTo>
                    <a:pt x="13269" y="9332"/>
                    <a:pt x="10800" y="10203"/>
                    <a:pt x="10491" y="10726"/>
                  </a:cubicBezTo>
                  <a:cubicBezTo>
                    <a:pt x="10183" y="11249"/>
                    <a:pt x="12034" y="11423"/>
                    <a:pt x="13731" y="11771"/>
                  </a:cubicBezTo>
                  <a:cubicBezTo>
                    <a:pt x="15429" y="12120"/>
                    <a:pt x="16971" y="12642"/>
                    <a:pt x="18051" y="13861"/>
                  </a:cubicBezTo>
                  <a:cubicBezTo>
                    <a:pt x="19131" y="15081"/>
                    <a:pt x="19749" y="16997"/>
                    <a:pt x="18977" y="18478"/>
                  </a:cubicBezTo>
                  <a:cubicBezTo>
                    <a:pt x="18206" y="19958"/>
                    <a:pt x="16046" y="21003"/>
                    <a:pt x="14349" y="21265"/>
                  </a:cubicBezTo>
                  <a:cubicBezTo>
                    <a:pt x="12651" y="21526"/>
                    <a:pt x="11417" y="21003"/>
                    <a:pt x="10183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646727" y="5361719"/>
              <a:ext cx="1392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154"/>
                    <a:pt x="-1303" y="8308"/>
                    <a:pt x="240" y="11908"/>
                  </a:cubicBezTo>
                  <a:cubicBezTo>
                    <a:pt x="1783" y="15508"/>
                    <a:pt x="11040" y="18554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878492" y="6442743"/>
              <a:ext cx="134731" cy="24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128" fill="norm" stroke="1" extrusionOk="0">
                  <a:moveTo>
                    <a:pt x="19808" y="2030"/>
                  </a:moveTo>
                  <a:cubicBezTo>
                    <a:pt x="18826" y="1310"/>
                    <a:pt x="17844" y="590"/>
                    <a:pt x="16044" y="230"/>
                  </a:cubicBezTo>
                  <a:cubicBezTo>
                    <a:pt x="14244" y="-130"/>
                    <a:pt x="11626" y="-130"/>
                    <a:pt x="9172" y="680"/>
                  </a:cubicBezTo>
                  <a:cubicBezTo>
                    <a:pt x="6717" y="1490"/>
                    <a:pt x="4426" y="3110"/>
                    <a:pt x="2626" y="5990"/>
                  </a:cubicBezTo>
                  <a:cubicBezTo>
                    <a:pt x="826" y="8870"/>
                    <a:pt x="-483" y="13010"/>
                    <a:pt x="172" y="15890"/>
                  </a:cubicBezTo>
                  <a:cubicBezTo>
                    <a:pt x="826" y="18770"/>
                    <a:pt x="3444" y="20390"/>
                    <a:pt x="6390" y="20930"/>
                  </a:cubicBezTo>
                  <a:cubicBezTo>
                    <a:pt x="9335" y="21470"/>
                    <a:pt x="12608" y="20930"/>
                    <a:pt x="15390" y="18950"/>
                  </a:cubicBezTo>
                  <a:cubicBezTo>
                    <a:pt x="18172" y="16970"/>
                    <a:pt x="20462" y="13550"/>
                    <a:pt x="20790" y="10670"/>
                  </a:cubicBezTo>
                  <a:cubicBezTo>
                    <a:pt x="21117" y="7790"/>
                    <a:pt x="19481" y="5450"/>
                    <a:pt x="17844" y="4190"/>
                  </a:cubicBezTo>
                  <a:cubicBezTo>
                    <a:pt x="16208" y="2930"/>
                    <a:pt x="14572" y="2750"/>
                    <a:pt x="14244" y="3200"/>
                  </a:cubicBezTo>
                  <a:cubicBezTo>
                    <a:pt x="13917" y="3650"/>
                    <a:pt x="14899" y="4730"/>
                    <a:pt x="15881" y="5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2146300" y="656821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241550" y="6382328"/>
              <a:ext cx="139700" cy="32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21600" y="951"/>
                  </a:moveTo>
                  <a:cubicBezTo>
                    <a:pt x="20618" y="393"/>
                    <a:pt x="19636" y="-164"/>
                    <a:pt x="18000" y="45"/>
                  </a:cubicBezTo>
                  <a:cubicBezTo>
                    <a:pt x="16364" y="254"/>
                    <a:pt x="14073" y="1230"/>
                    <a:pt x="11618" y="3599"/>
                  </a:cubicBezTo>
                  <a:cubicBezTo>
                    <a:pt x="9164" y="5968"/>
                    <a:pt x="6545" y="9730"/>
                    <a:pt x="5236" y="12587"/>
                  </a:cubicBezTo>
                  <a:cubicBezTo>
                    <a:pt x="3927" y="15444"/>
                    <a:pt x="3927" y="17395"/>
                    <a:pt x="4255" y="18719"/>
                  </a:cubicBezTo>
                  <a:cubicBezTo>
                    <a:pt x="4582" y="20042"/>
                    <a:pt x="5236" y="20739"/>
                    <a:pt x="6382" y="21088"/>
                  </a:cubicBezTo>
                  <a:cubicBezTo>
                    <a:pt x="7527" y="21436"/>
                    <a:pt x="9164" y="21436"/>
                    <a:pt x="11127" y="20600"/>
                  </a:cubicBezTo>
                  <a:cubicBezTo>
                    <a:pt x="13091" y="19764"/>
                    <a:pt x="15382" y="18091"/>
                    <a:pt x="16527" y="16907"/>
                  </a:cubicBezTo>
                  <a:cubicBezTo>
                    <a:pt x="17673" y="15722"/>
                    <a:pt x="17673" y="15026"/>
                    <a:pt x="16855" y="14538"/>
                  </a:cubicBezTo>
                  <a:cubicBezTo>
                    <a:pt x="16036" y="14050"/>
                    <a:pt x="14400" y="13771"/>
                    <a:pt x="11455" y="13841"/>
                  </a:cubicBezTo>
                  <a:cubicBezTo>
                    <a:pt x="8509" y="13911"/>
                    <a:pt x="4255" y="14329"/>
                    <a:pt x="0" y="14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802045" y="7331161"/>
              <a:ext cx="114479" cy="22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2" h="21069" fill="norm" stroke="1" extrusionOk="0">
                  <a:moveTo>
                    <a:pt x="15879" y="1121"/>
                  </a:moveTo>
                  <a:cubicBezTo>
                    <a:pt x="14390" y="516"/>
                    <a:pt x="12900" y="-90"/>
                    <a:pt x="11596" y="11"/>
                  </a:cubicBezTo>
                  <a:cubicBezTo>
                    <a:pt x="10293" y="112"/>
                    <a:pt x="9176" y="919"/>
                    <a:pt x="7127" y="3443"/>
                  </a:cubicBezTo>
                  <a:cubicBezTo>
                    <a:pt x="5079" y="5966"/>
                    <a:pt x="2100" y="10205"/>
                    <a:pt x="796" y="13435"/>
                  </a:cubicBezTo>
                  <a:cubicBezTo>
                    <a:pt x="-507" y="16665"/>
                    <a:pt x="-135" y="18886"/>
                    <a:pt x="1355" y="20097"/>
                  </a:cubicBezTo>
                  <a:cubicBezTo>
                    <a:pt x="2845" y="21308"/>
                    <a:pt x="5452" y="21510"/>
                    <a:pt x="9176" y="19996"/>
                  </a:cubicBezTo>
                  <a:cubicBezTo>
                    <a:pt x="12900" y="18482"/>
                    <a:pt x="17741" y="15252"/>
                    <a:pt x="19417" y="12224"/>
                  </a:cubicBezTo>
                  <a:cubicBezTo>
                    <a:pt x="21093" y="9196"/>
                    <a:pt x="19603" y="6370"/>
                    <a:pt x="17555" y="4856"/>
                  </a:cubicBezTo>
                  <a:cubicBezTo>
                    <a:pt x="15507" y="3342"/>
                    <a:pt x="12900" y="3140"/>
                    <a:pt x="10665" y="3241"/>
                  </a:cubicBezTo>
                  <a:cubicBezTo>
                    <a:pt x="8431" y="3342"/>
                    <a:pt x="6569" y="3746"/>
                    <a:pt x="5638" y="4654"/>
                  </a:cubicBezTo>
                  <a:cubicBezTo>
                    <a:pt x="4707" y="5562"/>
                    <a:pt x="4707" y="6975"/>
                    <a:pt x="4707" y="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044700" y="7431819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2133599" y="7251630"/>
              <a:ext cx="176859" cy="33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83" fill="norm" stroke="1" extrusionOk="0">
                  <a:moveTo>
                    <a:pt x="0" y="6189"/>
                  </a:moveTo>
                  <a:cubicBezTo>
                    <a:pt x="257" y="5518"/>
                    <a:pt x="514" y="4847"/>
                    <a:pt x="3214" y="3841"/>
                  </a:cubicBezTo>
                  <a:cubicBezTo>
                    <a:pt x="5914" y="2835"/>
                    <a:pt x="11057" y="1493"/>
                    <a:pt x="14271" y="755"/>
                  </a:cubicBezTo>
                  <a:cubicBezTo>
                    <a:pt x="17486" y="17"/>
                    <a:pt x="18771" y="-117"/>
                    <a:pt x="19800" y="84"/>
                  </a:cubicBezTo>
                  <a:cubicBezTo>
                    <a:pt x="20829" y="285"/>
                    <a:pt x="21600" y="822"/>
                    <a:pt x="21471" y="1895"/>
                  </a:cubicBezTo>
                  <a:cubicBezTo>
                    <a:pt x="21343" y="2969"/>
                    <a:pt x="20314" y="4579"/>
                    <a:pt x="19157" y="7530"/>
                  </a:cubicBezTo>
                  <a:cubicBezTo>
                    <a:pt x="18000" y="10482"/>
                    <a:pt x="16714" y="14775"/>
                    <a:pt x="16200" y="17324"/>
                  </a:cubicBezTo>
                  <a:cubicBezTo>
                    <a:pt x="15686" y="19873"/>
                    <a:pt x="15943" y="20678"/>
                    <a:pt x="1620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2207537" y="7425469"/>
              <a:ext cx="18006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268" y="21600"/>
                  </a:moveTo>
                  <a:cubicBezTo>
                    <a:pt x="17" y="18327"/>
                    <a:pt x="-234" y="15055"/>
                    <a:pt x="394" y="12764"/>
                  </a:cubicBezTo>
                  <a:cubicBezTo>
                    <a:pt x="1022" y="10473"/>
                    <a:pt x="2529" y="9164"/>
                    <a:pt x="6171" y="7200"/>
                  </a:cubicBezTo>
                  <a:cubicBezTo>
                    <a:pt x="9813" y="5236"/>
                    <a:pt x="15589" y="2618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2386869" y="7296423"/>
              <a:ext cx="158583" cy="30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295" fill="norm" stroke="1" extrusionOk="0">
                  <a:moveTo>
                    <a:pt x="11727" y="7345"/>
                  </a:moveTo>
                  <a:cubicBezTo>
                    <a:pt x="12834" y="6895"/>
                    <a:pt x="13942" y="6445"/>
                    <a:pt x="14496" y="5845"/>
                  </a:cubicBezTo>
                  <a:cubicBezTo>
                    <a:pt x="15050" y="5245"/>
                    <a:pt x="15050" y="4495"/>
                    <a:pt x="14219" y="3370"/>
                  </a:cubicBezTo>
                  <a:cubicBezTo>
                    <a:pt x="13388" y="2245"/>
                    <a:pt x="11727" y="745"/>
                    <a:pt x="9373" y="220"/>
                  </a:cubicBezTo>
                  <a:cubicBezTo>
                    <a:pt x="7019" y="-305"/>
                    <a:pt x="3973" y="145"/>
                    <a:pt x="2034" y="1195"/>
                  </a:cubicBezTo>
                  <a:cubicBezTo>
                    <a:pt x="96" y="2245"/>
                    <a:pt x="-735" y="3895"/>
                    <a:pt x="788" y="5020"/>
                  </a:cubicBezTo>
                  <a:cubicBezTo>
                    <a:pt x="2311" y="6145"/>
                    <a:pt x="6188" y="6745"/>
                    <a:pt x="8957" y="7045"/>
                  </a:cubicBezTo>
                  <a:cubicBezTo>
                    <a:pt x="11727" y="7345"/>
                    <a:pt x="13388" y="7345"/>
                    <a:pt x="15188" y="7045"/>
                  </a:cubicBezTo>
                  <a:cubicBezTo>
                    <a:pt x="16988" y="6745"/>
                    <a:pt x="18927" y="6145"/>
                    <a:pt x="19896" y="6295"/>
                  </a:cubicBezTo>
                  <a:cubicBezTo>
                    <a:pt x="20865" y="6445"/>
                    <a:pt x="20865" y="7345"/>
                    <a:pt x="20588" y="9595"/>
                  </a:cubicBezTo>
                  <a:cubicBezTo>
                    <a:pt x="20311" y="11845"/>
                    <a:pt x="19757" y="15445"/>
                    <a:pt x="19619" y="17620"/>
                  </a:cubicBezTo>
                  <a:cubicBezTo>
                    <a:pt x="19480" y="19795"/>
                    <a:pt x="19757" y="20545"/>
                    <a:pt x="20034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849966" y="7984296"/>
              <a:ext cx="135468" cy="226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20925" y="2375"/>
                  </a:moveTo>
                  <a:cubicBezTo>
                    <a:pt x="19575" y="1781"/>
                    <a:pt x="18225" y="1186"/>
                    <a:pt x="15187" y="1682"/>
                  </a:cubicBezTo>
                  <a:cubicBezTo>
                    <a:pt x="12150" y="2177"/>
                    <a:pt x="7425" y="3762"/>
                    <a:pt x="4387" y="6834"/>
                  </a:cubicBezTo>
                  <a:cubicBezTo>
                    <a:pt x="1350" y="9905"/>
                    <a:pt x="0" y="14463"/>
                    <a:pt x="0" y="17337"/>
                  </a:cubicBezTo>
                  <a:cubicBezTo>
                    <a:pt x="0" y="20210"/>
                    <a:pt x="1350" y="21399"/>
                    <a:pt x="4725" y="21201"/>
                  </a:cubicBezTo>
                  <a:cubicBezTo>
                    <a:pt x="8100" y="21003"/>
                    <a:pt x="13500" y="19417"/>
                    <a:pt x="16875" y="16544"/>
                  </a:cubicBezTo>
                  <a:cubicBezTo>
                    <a:pt x="20250" y="13671"/>
                    <a:pt x="21600" y="9509"/>
                    <a:pt x="21600" y="6636"/>
                  </a:cubicBezTo>
                  <a:cubicBezTo>
                    <a:pt x="21600" y="3762"/>
                    <a:pt x="20250" y="2177"/>
                    <a:pt x="18731" y="1186"/>
                  </a:cubicBezTo>
                  <a:cubicBezTo>
                    <a:pt x="17212" y="195"/>
                    <a:pt x="15525" y="-201"/>
                    <a:pt x="14344" y="96"/>
                  </a:cubicBezTo>
                  <a:cubicBezTo>
                    <a:pt x="13162" y="393"/>
                    <a:pt x="12487" y="1384"/>
                    <a:pt x="11812" y="2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2146300" y="8066819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2231936" y="7929236"/>
              <a:ext cx="147868" cy="209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93" fill="norm" stroke="1" extrusionOk="0">
                  <a:moveTo>
                    <a:pt x="14160" y="3672"/>
                  </a:moveTo>
                  <a:cubicBezTo>
                    <a:pt x="10205" y="2592"/>
                    <a:pt x="6250" y="1512"/>
                    <a:pt x="3664" y="1296"/>
                  </a:cubicBezTo>
                  <a:cubicBezTo>
                    <a:pt x="1078" y="1080"/>
                    <a:pt x="-139" y="1728"/>
                    <a:pt x="13" y="2484"/>
                  </a:cubicBezTo>
                  <a:cubicBezTo>
                    <a:pt x="165" y="3240"/>
                    <a:pt x="1686" y="4104"/>
                    <a:pt x="4272" y="5184"/>
                  </a:cubicBezTo>
                  <a:cubicBezTo>
                    <a:pt x="6858" y="6264"/>
                    <a:pt x="10509" y="7560"/>
                    <a:pt x="12943" y="9828"/>
                  </a:cubicBezTo>
                  <a:cubicBezTo>
                    <a:pt x="15376" y="12096"/>
                    <a:pt x="16593" y="15336"/>
                    <a:pt x="16289" y="17496"/>
                  </a:cubicBezTo>
                  <a:cubicBezTo>
                    <a:pt x="15985" y="19656"/>
                    <a:pt x="14160" y="20736"/>
                    <a:pt x="12182" y="21168"/>
                  </a:cubicBezTo>
                  <a:cubicBezTo>
                    <a:pt x="10205" y="21600"/>
                    <a:pt x="8075" y="21384"/>
                    <a:pt x="7010" y="20736"/>
                  </a:cubicBezTo>
                  <a:cubicBezTo>
                    <a:pt x="5946" y="20088"/>
                    <a:pt x="5946" y="19008"/>
                    <a:pt x="7619" y="17064"/>
                  </a:cubicBezTo>
                  <a:cubicBezTo>
                    <a:pt x="9292" y="15120"/>
                    <a:pt x="12638" y="12312"/>
                    <a:pt x="15224" y="10044"/>
                  </a:cubicBezTo>
                  <a:cubicBezTo>
                    <a:pt x="17810" y="7776"/>
                    <a:pt x="19636" y="6048"/>
                    <a:pt x="20548" y="4536"/>
                  </a:cubicBezTo>
                  <a:cubicBezTo>
                    <a:pt x="21461" y="3024"/>
                    <a:pt x="21461" y="1728"/>
                    <a:pt x="20700" y="972"/>
                  </a:cubicBezTo>
                  <a:cubicBezTo>
                    <a:pt x="19940" y="216"/>
                    <a:pt x="18419" y="0"/>
                    <a:pt x="16898" y="0"/>
                  </a:cubicBezTo>
                  <a:cubicBezTo>
                    <a:pt x="15376" y="0"/>
                    <a:pt x="13855" y="216"/>
                    <a:pt x="13095" y="864"/>
                  </a:cubicBezTo>
                  <a:cubicBezTo>
                    <a:pt x="12334" y="1512"/>
                    <a:pt x="12334" y="2592"/>
                    <a:pt x="12638" y="3348"/>
                  </a:cubicBezTo>
                  <a:cubicBezTo>
                    <a:pt x="12943" y="4104"/>
                    <a:pt x="13551" y="4536"/>
                    <a:pt x="14160" y="4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2449943" y="7919415"/>
              <a:ext cx="133950" cy="32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10" fill="norm" stroke="1" extrusionOk="0">
                  <a:moveTo>
                    <a:pt x="16132" y="3015"/>
                  </a:moveTo>
                  <a:cubicBezTo>
                    <a:pt x="13142" y="1900"/>
                    <a:pt x="10151" y="785"/>
                    <a:pt x="7492" y="298"/>
                  </a:cubicBezTo>
                  <a:cubicBezTo>
                    <a:pt x="4834" y="-190"/>
                    <a:pt x="2508" y="-51"/>
                    <a:pt x="1179" y="507"/>
                  </a:cubicBezTo>
                  <a:cubicBezTo>
                    <a:pt x="-151" y="1064"/>
                    <a:pt x="-483" y="2040"/>
                    <a:pt x="846" y="2876"/>
                  </a:cubicBezTo>
                  <a:cubicBezTo>
                    <a:pt x="2175" y="3712"/>
                    <a:pt x="5166" y="4409"/>
                    <a:pt x="7659" y="4757"/>
                  </a:cubicBezTo>
                  <a:cubicBezTo>
                    <a:pt x="10151" y="5105"/>
                    <a:pt x="12145" y="5105"/>
                    <a:pt x="14305" y="4966"/>
                  </a:cubicBezTo>
                  <a:cubicBezTo>
                    <a:pt x="16465" y="4827"/>
                    <a:pt x="18791" y="4548"/>
                    <a:pt x="19954" y="4757"/>
                  </a:cubicBezTo>
                  <a:cubicBezTo>
                    <a:pt x="21117" y="4966"/>
                    <a:pt x="21117" y="5663"/>
                    <a:pt x="20951" y="8520"/>
                  </a:cubicBezTo>
                  <a:cubicBezTo>
                    <a:pt x="20785" y="11376"/>
                    <a:pt x="20452" y="16393"/>
                    <a:pt x="2012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3839868" y="3463069"/>
              <a:ext cx="59033" cy="352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390" fill="norm" stroke="1" extrusionOk="0">
                  <a:moveTo>
                    <a:pt x="20772" y="0"/>
                  </a:moveTo>
                  <a:cubicBezTo>
                    <a:pt x="18538" y="2957"/>
                    <a:pt x="16303" y="5914"/>
                    <a:pt x="12951" y="9257"/>
                  </a:cubicBezTo>
                  <a:cubicBezTo>
                    <a:pt x="9600" y="12600"/>
                    <a:pt x="5131" y="16329"/>
                    <a:pt x="2524" y="18579"/>
                  </a:cubicBezTo>
                  <a:cubicBezTo>
                    <a:pt x="-83" y="20829"/>
                    <a:pt x="-828" y="21600"/>
                    <a:pt x="1034" y="21343"/>
                  </a:cubicBezTo>
                  <a:cubicBezTo>
                    <a:pt x="2896" y="21086"/>
                    <a:pt x="7365" y="19800"/>
                    <a:pt x="11834" y="185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889872" y="3418619"/>
              <a:ext cx="20587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79" y="21600"/>
                  </a:moveTo>
                  <a:cubicBezTo>
                    <a:pt x="58" y="19350"/>
                    <a:pt x="-162" y="17100"/>
                    <a:pt x="169" y="15300"/>
                  </a:cubicBezTo>
                  <a:cubicBezTo>
                    <a:pt x="499" y="13500"/>
                    <a:pt x="1381" y="12150"/>
                    <a:pt x="5018" y="9675"/>
                  </a:cubicBezTo>
                  <a:cubicBezTo>
                    <a:pt x="8654" y="7200"/>
                    <a:pt x="15046" y="360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873500" y="3609119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994150" y="3729769"/>
              <a:ext cx="825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5486"/>
                    <a:pt x="11077" y="10971"/>
                    <a:pt x="14677" y="14571"/>
                  </a:cubicBezTo>
                  <a:cubicBezTo>
                    <a:pt x="18277" y="18171"/>
                    <a:pt x="19938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3954827" y="3742469"/>
              <a:ext cx="147274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21470" y="0"/>
                  </a:moveTo>
                  <a:cubicBezTo>
                    <a:pt x="19927" y="0"/>
                    <a:pt x="18384" y="0"/>
                    <a:pt x="16533" y="1600"/>
                  </a:cubicBezTo>
                  <a:cubicBezTo>
                    <a:pt x="14681" y="3200"/>
                    <a:pt x="12521" y="6400"/>
                    <a:pt x="10053" y="9467"/>
                  </a:cubicBezTo>
                  <a:cubicBezTo>
                    <a:pt x="7584" y="12533"/>
                    <a:pt x="4807" y="15467"/>
                    <a:pt x="2956" y="17467"/>
                  </a:cubicBezTo>
                  <a:cubicBezTo>
                    <a:pt x="1104" y="19467"/>
                    <a:pt x="179" y="20533"/>
                    <a:pt x="24" y="21067"/>
                  </a:cubicBezTo>
                  <a:cubicBezTo>
                    <a:pt x="-130" y="21600"/>
                    <a:pt x="487" y="21600"/>
                    <a:pt x="110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3892550" y="3232352"/>
              <a:ext cx="158750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458"/>
                    <a:pt x="2880" y="13315"/>
                    <a:pt x="4176" y="10208"/>
                  </a:cubicBezTo>
                  <a:cubicBezTo>
                    <a:pt x="5472" y="7101"/>
                    <a:pt x="6624" y="5030"/>
                    <a:pt x="7776" y="3255"/>
                  </a:cubicBezTo>
                  <a:cubicBezTo>
                    <a:pt x="8928" y="1479"/>
                    <a:pt x="10080" y="0"/>
                    <a:pt x="10944" y="0"/>
                  </a:cubicBezTo>
                  <a:cubicBezTo>
                    <a:pt x="11808" y="0"/>
                    <a:pt x="12384" y="1479"/>
                    <a:pt x="13248" y="3995"/>
                  </a:cubicBezTo>
                  <a:cubicBezTo>
                    <a:pt x="14112" y="6510"/>
                    <a:pt x="15264" y="10060"/>
                    <a:pt x="16704" y="12427"/>
                  </a:cubicBezTo>
                  <a:cubicBezTo>
                    <a:pt x="18144" y="14795"/>
                    <a:pt x="19872" y="15978"/>
                    <a:pt x="21600" y="171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4201310" y="3458461"/>
              <a:ext cx="142091" cy="33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58" fill="norm" stroke="1" extrusionOk="0">
                  <a:moveTo>
                    <a:pt x="21323" y="1500"/>
                  </a:moveTo>
                  <a:cubicBezTo>
                    <a:pt x="20052" y="829"/>
                    <a:pt x="18782" y="158"/>
                    <a:pt x="17511" y="24"/>
                  </a:cubicBezTo>
                  <a:cubicBezTo>
                    <a:pt x="16241" y="-110"/>
                    <a:pt x="14970" y="292"/>
                    <a:pt x="12588" y="2037"/>
                  </a:cubicBezTo>
                  <a:cubicBezTo>
                    <a:pt x="10205" y="3781"/>
                    <a:pt x="6711" y="6866"/>
                    <a:pt x="4329" y="9885"/>
                  </a:cubicBezTo>
                  <a:cubicBezTo>
                    <a:pt x="1947" y="12904"/>
                    <a:pt x="676" y="15855"/>
                    <a:pt x="199" y="17733"/>
                  </a:cubicBezTo>
                  <a:cubicBezTo>
                    <a:pt x="-277" y="19612"/>
                    <a:pt x="41" y="20417"/>
                    <a:pt x="1788" y="20886"/>
                  </a:cubicBezTo>
                  <a:cubicBezTo>
                    <a:pt x="3535" y="21356"/>
                    <a:pt x="6711" y="21490"/>
                    <a:pt x="9252" y="21222"/>
                  </a:cubicBezTo>
                  <a:cubicBezTo>
                    <a:pt x="11794" y="20953"/>
                    <a:pt x="13699" y="20283"/>
                    <a:pt x="15605" y="196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4356100" y="3592455"/>
              <a:ext cx="203200" cy="14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586"/>
                  </a:moveTo>
                  <a:cubicBezTo>
                    <a:pt x="1125" y="273"/>
                    <a:pt x="2250" y="-40"/>
                    <a:pt x="3600" y="1056"/>
                  </a:cubicBezTo>
                  <a:cubicBezTo>
                    <a:pt x="4950" y="2151"/>
                    <a:pt x="6525" y="4656"/>
                    <a:pt x="6975" y="7943"/>
                  </a:cubicBezTo>
                  <a:cubicBezTo>
                    <a:pt x="7425" y="11230"/>
                    <a:pt x="6750" y="15299"/>
                    <a:pt x="5962" y="17804"/>
                  </a:cubicBezTo>
                  <a:cubicBezTo>
                    <a:pt x="5175" y="20308"/>
                    <a:pt x="4275" y="21247"/>
                    <a:pt x="3375" y="21247"/>
                  </a:cubicBezTo>
                  <a:cubicBezTo>
                    <a:pt x="2475" y="21247"/>
                    <a:pt x="1575" y="20308"/>
                    <a:pt x="1350" y="18899"/>
                  </a:cubicBezTo>
                  <a:cubicBezTo>
                    <a:pt x="1125" y="17490"/>
                    <a:pt x="1575" y="15612"/>
                    <a:pt x="3150" y="12638"/>
                  </a:cubicBezTo>
                  <a:cubicBezTo>
                    <a:pt x="4725" y="9664"/>
                    <a:pt x="7425" y="5595"/>
                    <a:pt x="9225" y="3090"/>
                  </a:cubicBezTo>
                  <a:cubicBezTo>
                    <a:pt x="11025" y="586"/>
                    <a:pt x="11925" y="-353"/>
                    <a:pt x="11925" y="117"/>
                  </a:cubicBezTo>
                  <a:cubicBezTo>
                    <a:pt x="11925" y="586"/>
                    <a:pt x="11025" y="2464"/>
                    <a:pt x="10462" y="4186"/>
                  </a:cubicBezTo>
                  <a:cubicBezTo>
                    <a:pt x="9900" y="5908"/>
                    <a:pt x="9675" y="7473"/>
                    <a:pt x="10350" y="9351"/>
                  </a:cubicBezTo>
                  <a:cubicBezTo>
                    <a:pt x="11025" y="11230"/>
                    <a:pt x="12600" y="13421"/>
                    <a:pt x="14625" y="14360"/>
                  </a:cubicBezTo>
                  <a:cubicBezTo>
                    <a:pt x="16650" y="15299"/>
                    <a:pt x="19125" y="14986"/>
                    <a:pt x="21600" y="14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4597400" y="3501169"/>
              <a:ext cx="54907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600" fill="norm" stroke="1" extrusionOk="0">
                  <a:moveTo>
                    <a:pt x="0" y="0"/>
                  </a:moveTo>
                  <a:cubicBezTo>
                    <a:pt x="7200" y="1229"/>
                    <a:pt x="14400" y="2459"/>
                    <a:pt x="18000" y="5005"/>
                  </a:cubicBezTo>
                  <a:cubicBezTo>
                    <a:pt x="21600" y="7551"/>
                    <a:pt x="21600" y="11415"/>
                    <a:pt x="18400" y="14400"/>
                  </a:cubicBezTo>
                  <a:cubicBezTo>
                    <a:pt x="15200" y="17385"/>
                    <a:pt x="8800" y="19493"/>
                    <a:pt x="24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4178299" y="3310669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8000"/>
                    <a:pt x="10643" y="14400"/>
                    <a:pt x="14243" y="10800"/>
                  </a:cubicBezTo>
                  <a:cubicBezTo>
                    <a:pt x="17843" y="7200"/>
                    <a:pt x="1972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6160293" y="3431319"/>
              <a:ext cx="24607" cy="37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544" fill="norm" stroke="1" extrusionOk="0">
                  <a:moveTo>
                    <a:pt x="20925" y="0"/>
                  </a:moveTo>
                  <a:cubicBezTo>
                    <a:pt x="19125" y="3640"/>
                    <a:pt x="17325" y="7281"/>
                    <a:pt x="13725" y="10618"/>
                  </a:cubicBezTo>
                  <a:cubicBezTo>
                    <a:pt x="10125" y="13955"/>
                    <a:pt x="4725" y="16989"/>
                    <a:pt x="2025" y="18870"/>
                  </a:cubicBezTo>
                  <a:cubicBezTo>
                    <a:pt x="-675" y="20751"/>
                    <a:pt x="-675" y="21479"/>
                    <a:pt x="2025" y="21539"/>
                  </a:cubicBezTo>
                  <a:cubicBezTo>
                    <a:pt x="4725" y="21600"/>
                    <a:pt x="10125" y="20993"/>
                    <a:pt x="15525" y="20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6153150" y="3429591"/>
              <a:ext cx="196850" cy="9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21056"/>
                  </a:moveTo>
                  <a:cubicBezTo>
                    <a:pt x="232" y="18758"/>
                    <a:pt x="465" y="16460"/>
                    <a:pt x="3019" y="12784"/>
                  </a:cubicBezTo>
                  <a:cubicBezTo>
                    <a:pt x="5574" y="9107"/>
                    <a:pt x="10452" y="4052"/>
                    <a:pt x="13935" y="1754"/>
                  </a:cubicBezTo>
                  <a:cubicBezTo>
                    <a:pt x="17419" y="-544"/>
                    <a:pt x="19510" y="-84"/>
                    <a:pt x="21600" y="3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6146800" y="3571019"/>
              <a:ext cx="146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7600"/>
                    <a:pt x="1252" y="13600"/>
                    <a:pt x="4852" y="10000"/>
                  </a:cubicBezTo>
                  <a:cubicBezTo>
                    <a:pt x="8452" y="6400"/>
                    <a:pt x="1502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6286499" y="3691669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6286500" y="3704369"/>
              <a:ext cx="139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14"/>
                    <a:pt x="14400" y="3429"/>
                    <a:pt x="10800" y="7029"/>
                  </a:cubicBezTo>
                  <a:cubicBezTo>
                    <a:pt x="7200" y="10629"/>
                    <a:pt x="3600" y="16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6165850" y="3212155"/>
              <a:ext cx="107950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1461"/>
                  </a:moveTo>
                  <a:cubicBezTo>
                    <a:pt x="847" y="16898"/>
                    <a:pt x="1694" y="12334"/>
                    <a:pt x="2541" y="9140"/>
                  </a:cubicBezTo>
                  <a:cubicBezTo>
                    <a:pt x="3388" y="5946"/>
                    <a:pt x="4235" y="4120"/>
                    <a:pt x="5294" y="2599"/>
                  </a:cubicBezTo>
                  <a:cubicBezTo>
                    <a:pt x="6353" y="1078"/>
                    <a:pt x="7624" y="-139"/>
                    <a:pt x="8682" y="13"/>
                  </a:cubicBezTo>
                  <a:cubicBezTo>
                    <a:pt x="9741" y="165"/>
                    <a:pt x="10588" y="1686"/>
                    <a:pt x="12706" y="4576"/>
                  </a:cubicBezTo>
                  <a:cubicBezTo>
                    <a:pt x="14824" y="7467"/>
                    <a:pt x="18212" y="11726"/>
                    <a:pt x="21600" y="15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6407149" y="335511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6464300" y="3310669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6538319" y="3450099"/>
              <a:ext cx="103781" cy="24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260" fill="norm" stroke="1" extrusionOk="0">
                  <a:moveTo>
                    <a:pt x="20766" y="2201"/>
                  </a:moveTo>
                  <a:cubicBezTo>
                    <a:pt x="19495" y="1475"/>
                    <a:pt x="18225" y="749"/>
                    <a:pt x="16531" y="295"/>
                  </a:cubicBezTo>
                  <a:cubicBezTo>
                    <a:pt x="14837" y="-158"/>
                    <a:pt x="12719" y="-340"/>
                    <a:pt x="9542" y="1657"/>
                  </a:cubicBezTo>
                  <a:cubicBezTo>
                    <a:pt x="6366" y="3653"/>
                    <a:pt x="2131" y="7828"/>
                    <a:pt x="648" y="11186"/>
                  </a:cubicBezTo>
                  <a:cubicBezTo>
                    <a:pt x="-834" y="14544"/>
                    <a:pt x="437" y="17085"/>
                    <a:pt x="2342" y="18628"/>
                  </a:cubicBezTo>
                  <a:cubicBezTo>
                    <a:pt x="4248" y="20171"/>
                    <a:pt x="6790" y="20715"/>
                    <a:pt x="9331" y="212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6629763" y="3534365"/>
              <a:ext cx="183787" cy="13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849" fill="norm" stroke="1" extrusionOk="0">
                  <a:moveTo>
                    <a:pt x="694" y="4616"/>
                  </a:moveTo>
                  <a:cubicBezTo>
                    <a:pt x="203" y="3004"/>
                    <a:pt x="-288" y="1392"/>
                    <a:pt x="203" y="586"/>
                  </a:cubicBezTo>
                  <a:cubicBezTo>
                    <a:pt x="694" y="-220"/>
                    <a:pt x="2167" y="-220"/>
                    <a:pt x="3885" y="747"/>
                  </a:cubicBezTo>
                  <a:cubicBezTo>
                    <a:pt x="5603" y="1714"/>
                    <a:pt x="7567" y="3649"/>
                    <a:pt x="8671" y="6389"/>
                  </a:cubicBezTo>
                  <a:cubicBezTo>
                    <a:pt x="9776" y="9129"/>
                    <a:pt x="10021" y="12676"/>
                    <a:pt x="9776" y="15093"/>
                  </a:cubicBezTo>
                  <a:cubicBezTo>
                    <a:pt x="9530" y="17511"/>
                    <a:pt x="8794" y="18801"/>
                    <a:pt x="7812" y="19768"/>
                  </a:cubicBezTo>
                  <a:cubicBezTo>
                    <a:pt x="6830" y="20735"/>
                    <a:pt x="5603" y="21380"/>
                    <a:pt x="4867" y="20252"/>
                  </a:cubicBezTo>
                  <a:cubicBezTo>
                    <a:pt x="4130" y="19123"/>
                    <a:pt x="3885" y="16222"/>
                    <a:pt x="4621" y="13159"/>
                  </a:cubicBezTo>
                  <a:cubicBezTo>
                    <a:pt x="5357" y="10096"/>
                    <a:pt x="7076" y="6873"/>
                    <a:pt x="8548" y="4777"/>
                  </a:cubicBezTo>
                  <a:cubicBezTo>
                    <a:pt x="10021" y="2681"/>
                    <a:pt x="11248" y="1714"/>
                    <a:pt x="12353" y="1714"/>
                  </a:cubicBezTo>
                  <a:cubicBezTo>
                    <a:pt x="13457" y="1714"/>
                    <a:pt x="14439" y="2681"/>
                    <a:pt x="14439" y="4293"/>
                  </a:cubicBezTo>
                  <a:cubicBezTo>
                    <a:pt x="14439" y="5905"/>
                    <a:pt x="13457" y="8162"/>
                    <a:pt x="12844" y="10096"/>
                  </a:cubicBezTo>
                  <a:cubicBezTo>
                    <a:pt x="12230" y="12031"/>
                    <a:pt x="11985" y="13643"/>
                    <a:pt x="12107" y="15255"/>
                  </a:cubicBezTo>
                  <a:cubicBezTo>
                    <a:pt x="12230" y="16867"/>
                    <a:pt x="12721" y="18479"/>
                    <a:pt x="14317" y="18801"/>
                  </a:cubicBezTo>
                  <a:cubicBezTo>
                    <a:pt x="15912" y="19123"/>
                    <a:pt x="18612" y="18156"/>
                    <a:pt x="21312" y="171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6851650" y="3475769"/>
              <a:ext cx="6131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1600" fill="norm" stroke="1" extrusionOk="0">
                  <a:moveTo>
                    <a:pt x="10452" y="0"/>
                  </a:moveTo>
                  <a:cubicBezTo>
                    <a:pt x="16026" y="4000"/>
                    <a:pt x="21600" y="8000"/>
                    <a:pt x="19858" y="11600"/>
                  </a:cubicBezTo>
                  <a:cubicBezTo>
                    <a:pt x="18116" y="15200"/>
                    <a:pt x="9058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5130847" y="3170969"/>
              <a:ext cx="400003" cy="5265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80" fill="norm" stroke="1" extrusionOk="0">
                  <a:moveTo>
                    <a:pt x="16368" y="0"/>
                  </a:moveTo>
                  <a:cubicBezTo>
                    <a:pt x="16141" y="113"/>
                    <a:pt x="15913" y="226"/>
                    <a:pt x="16084" y="425"/>
                  </a:cubicBezTo>
                  <a:cubicBezTo>
                    <a:pt x="16255" y="625"/>
                    <a:pt x="16823" y="911"/>
                    <a:pt x="17278" y="1206"/>
                  </a:cubicBezTo>
                  <a:cubicBezTo>
                    <a:pt x="17732" y="1501"/>
                    <a:pt x="18073" y="1804"/>
                    <a:pt x="18471" y="2117"/>
                  </a:cubicBezTo>
                  <a:cubicBezTo>
                    <a:pt x="18869" y="2429"/>
                    <a:pt x="19324" y="2750"/>
                    <a:pt x="19722" y="3062"/>
                  </a:cubicBezTo>
                  <a:cubicBezTo>
                    <a:pt x="20120" y="3374"/>
                    <a:pt x="20461" y="3678"/>
                    <a:pt x="20745" y="4003"/>
                  </a:cubicBezTo>
                  <a:cubicBezTo>
                    <a:pt x="21029" y="4329"/>
                    <a:pt x="21257" y="4676"/>
                    <a:pt x="21370" y="5001"/>
                  </a:cubicBezTo>
                  <a:cubicBezTo>
                    <a:pt x="21484" y="5326"/>
                    <a:pt x="21484" y="5630"/>
                    <a:pt x="21484" y="5951"/>
                  </a:cubicBezTo>
                  <a:cubicBezTo>
                    <a:pt x="21484" y="6272"/>
                    <a:pt x="21484" y="6610"/>
                    <a:pt x="21370" y="6953"/>
                  </a:cubicBezTo>
                  <a:cubicBezTo>
                    <a:pt x="21257" y="7295"/>
                    <a:pt x="21029" y="7642"/>
                    <a:pt x="20802" y="7955"/>
                  </a:cubicBezTo>
                  <a:cubicBezTo>
                    <a:pt x="20575" y="8267"/>
                    <a:pt x="20347" y="8545"/>
                    <a:pt x="20120" y="8840"/>
                  </a:cubicBezTo>
                  <a:cubicBezTo>
                    <a:pt x="19892" y="9134"/>
                    <a:pt x="19665" y="9447"/>
                    <a:pt x="19495" y="9746"/>
                  </a:cubicBezTo>
                  <a:cubicBezTo>
                    <a:pt x="19324" y="10045"/>
                    <a:pt x="19210" y="10332"/>
                    <a:pt x="19040" y="10631"/>
                  </a:cubicBezTo>
                  <a:cubicBezTo>
                    <a:pt x="18869" y="10930"/>
                    <a:pt x="18642" y="11242"/>
                    <a:pt x="18471" y="11550"/>
                  </a:cubicBezTo>
                  <a:cubicBezTo>
                    <a:pt x="18301" y="11858"/>
                    <a:pt x="18187" y="12162"/>
                    <a:pt x="17960" y="12479"/>
                  </a:cubicBezTo>
                  <a:cubicBezTo>
                    <a:pt x="17732" y="12795"/>
                    <a:pt x="17391" y="13125"/>
                    <a:pt x="17050" y="13441"/>
                  </a:cubicBezTo>
                  <a:cubicBezTo>
                    <a:pt x="16709" y="13758"/>
                    <a:pt x="16368" y="14062"/>
                    <a:pt x="16027" y="14361"/>
                  </a:cubicBezTo>
                  <a:cubicBezTo>
                    <a:pt x="15686" y="14660"/>
                    <a:pt x="15345" y="14955"/>
                    <a:pt x="15004" y="15293"/>
                  </a:cubicBezTo>
                  <a:cubicBezTo>
                    <a:pt x="14663" y="15632"/>
                    <a:pt x="14322" y="16013"/>
                    <a:pt x="13810" y="16378"/>
                  </a:cubicBezTo>
                  <a:cubicBezTo>
                    <a:pt x="13299" y="16742"/>
                    <a:pt x="12617" y="17089"/>
                    <a:pt x="11935" y="17427"/>
                  </a:cubicBezTo>
                  <a:cubicBezTo>
                    <a:pt x="11252" y="17766"/>
                    <a:pt x="10570" y="18095"/>
                    <a:pt x="9831" y="18408"/>
                  </a:cubicBezTo>
                  <a:cubicBezTo>
                    <a:pt x="9092" y="18720"/>
                    <a:pt x="8297" y="19015"/>
                    <a:pt x="7273" y="19327"/>
                  </a:cubicBezTo>
                  <a:cubicBezTo>
                    <a:pt x="6250" y="19640"/>
                    <a:pt x="5000" y="19969"/>
                    <a:pt x="3806" y="20303"/>
                  </a:cubicBezTo>
                  <a:cubicBezTo>
                    <a:pt x="2612" y="20637"/>
                    <a:pt x="1476" y="20975"/>
                    <a:pt x="793" y="21197"/>
                  </a:cubicBezTo>
                  <a:cubicBezTo>
                    <a:pt x="111" y="21418"/>
                    <a:pt x="-116" y="21522"/>
                    <a:pt x="55" y="21561"/>
                  </a:cubicBezTo>
                  <a:cubicBezTo>
                    <a:pt x="225" y="21600"/>
                    <a:pt x="793" y="21574"/>
                    <a:pt x="1305" y="21539"/>
                  </a:cubicBezTo>
                  <a:cubicBezTo>
                    <a:pt x="1817" y="21505"/>
                    <a:pt x="2271" y="21461"/>
                    <a:pt x="2726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756400" y="3259869"/>
              <a:ext cx="520700" cy="520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61" y="0"/>
                    <a:pt x="20722" y="0"/>
                    <a:pt x="20546" y="22"/>
                  </a:cubicBezTo>
                  <a:cubicBezTo>
                    <a:pt x="20371" y="44"/>
                    <a:pt x="20459" y="88"/>
                    <a:pt x="20502" y="237"/>
                  </a:cubicBezTo>
                  <a:cubicBezTo>
                    <a:pt x="20546" y="386"/>
                    <a:pt x="20546" y="641"/>
                    <a:pt x="20502" y="957"/>
                  </a:cubicBezTo>
                  <a:cubicBezTo>
                    <a:pt x="20459" y="1273"/>
                    <a:pt x="20371" y="1651"/>
                    <a:pt x="20151" y="2006"/>
                  </a:cubicBezTo>
                  <a:cubicBezTo>
                    <a:pt x="19932" y="2362"/>
                    <a:pt x="19580" y="2696"/>
                    <a:pt x="19141" y="3042"/>
                  </a:cubicBezTo>
                  <a:cubicBezTo>
                    <a:pt x="18702" y="3389"/>
                    <a:pt x="18176" y="3749"/>
                    <a:pt x="17693" y="4083"/>
                  </a:cubicBezTo>
                  <a:cubicBezTo>
                    <a:pt x="17210" y="4417"/>
                    <a:pt x="16771" y="4724"/>
                    <a:pt x="16420" y="5040"/>
                  </a:cubicBezTo>
                  <a:cubicBezTo>
                    <a:pt x="16068" y="5356"/>
                    <a:pt x="15805" y="5681"/>
                    <a:pt x="15585" y="6001"/>
                  </a:cubicBezTo>
                  <a:cubicBezTo>
                    <a:pt x="15366" y="6322"/>
                    <a:pt x="15190" y="6638"/>
                    <a:pt x="15059" y="6959"/>
                  </a:cubicBezTo>
                  <a:cubicBezTo>
                    <a:pt x="14927" y="7279"/>
                    <a:pt x="14839" y="7604"/>
                    <a:pt x="14795" y="7955"/>
                  </a:cubicBezTo>
                  <a:cubicBezTo>
                    <a:pt x="14751" y="8306"/>
                    <a:pt x="14751" y="8684"/>
                    <a:pt x="14707" y="9031"/>
                  </a:cubicBezTo>
                  <a:cubicBezTo>
                    <a:pt x="14663" y="9378"/>
                    <a:pt x="14576" y="9694"/>
                    <a:pt x="14444" y="10010"/>
                  </a:cubicBezTo>
                  <a:cubicBezTo>
                    <a:pt x="14312" y="10326"/>
                    <a:pt x="14137" y="10642"/>
                    <a:pt x="13917" y="10962"/>
                  </a:cubicBezTo>
                  <a:cubicBezTo>
                    <a:pt x="13698" y="11283"/>
                    <a:pt x="13434" y="11608"/>
                    <a:pt x="13171" y="11928"/>
                  </a:cubicBezTo>
                  <a:cubicBezTo>
                    <a:pt x="12907" y="12249"/>
                    <a:pt x="12644" y="12565"/>
                    <a:pt x="12337" y="12881"/>
                  </a:cubicBezTo>
                  <a:cubicBezTo>
                    <a:pt x="12029" y="13197"/>
                    <a:pt x="11678" y="13513"/>
                    <a:pt x="11327" y="13834"/>
                  </a:cubicBezTo>
                  <a:cubicBezTo>
                    <a:pt x="10976" y="14154"/>
                    <a:pt x="10624" y="14479"/>
                    <a:pt x="10229" y="14800"/>
                  </a:cubicBezTo>
                  <a:cubicBezTo>
                    <a:pt x="9834" y="15120"/>
                    <a:pt x="9395" y="15436"/>
                    <a:pt x="8956" y="15743"/>
                  </a:cubicBezTo>
                  <a:cubicBezTo>
                    <a:pt x="8517" y="16051"/>
                    <a:pt x="8078" y="16349"/>
                    <a:pt x="7639" y="16652"/>
                  </a:cubicBezTo>
                  <a:cubicBezTo>
                    <a:pt x="7200" y="16955"/>
                    <a:pt x="6761" y="17262"/>
                    <a:pt x="6278" y="17592"/>
                  </a:cubicBezTo>
                  <a:cubicBezTo>
                    <a:pt x="5795" y="17921"/>
                    <a:pt x="5268" y="18272"/>
                    <a:pt x="4785" y="18615"/>
                  </a:cubicBezTo>
                  <a:cubicBezTo>
                    <a:pt x="4302" y="18957"/>
                    <a:pt x="3863" y="19291"/>
                    <a:pt x="3380" y="19624"/>
                  </a:cubicBezTo>
                  <a:cubicBezTo>
                    <a:pt x="2898" y="19958"/>
                    <a:pt x="2371" y="20292"/>
                    <a:pt x="1800" y="20599"/>
                  </a:cubicBezTo>
                  <a:cubicBezTo>
                    <a:pt x="1229" y="20906"/>
                    <a:pt x="615" y="21187"/>
                    <a:pt x="307" y="21350"/>
                  </a:cubicBezTo>
                  <a:cubicBezTo>
                    <a:pt x="0" y="21512"/>
                    <a:pt x="0" y="215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142085" y="4439506"/>
              <a:ext cx="212369" cy="27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170" fill="norm" stroke="1" extrusionOk="0">
                  <a:moveTo>
                    <a:pt x="14912" y="1586"/>
                  </a:moveTo>
                  <a:cubicBezTo>
                    <a:pt x="14073" y="1095"/>
                    <a:pt x="13234" y="604"/>
                    <a:pt x="12081" y="277"/>
                  </a:cubicBezTo>
                  <a:cubicBezTo>
                    <a:pt x="10928" y="-50"/>
                    <a:pt x="9460" y="-214"/>
                    <a:pt x="7782" y="522"/>
                  </a:cubicBezTo>
                  <a:cubicBezTo>
                    <a:pt x="6104" y="1259"/>
                    <a:pt x="4217" y="2895"/>
                    <a:pt x="2644" y="5841"/>
                  </a:cubicBezTo>
                  <a:cubicBezTo>
                    <a:pt x="1071" y="8786"/>
                    <a:pt x="-187" y="13041"/>
                    <a:pt x="23" y="16068"/>
                  </a:cubicBezTo>
                  <a:cubicBezTo>
                    <a:pt x="232" y="19095"/>
                    <a:pt x="1910" y="20895"/>
                    <a:pt x="4846" y="21141"/>
                  </a:cubicBezTo>
                  <a:cubicBezTo>
                    <a:pt x="7782" y="21386"/>
                    <a:pt x="11976" y="20077"/>
                    <a:pt x="15017" y="17541"/>
                  </a:cubicBezTo>
                  <a:cubicBezTo>
                    <a:pt x="18058" y="15004"/>
                    <a:pt x="19945" y="11241"/>
                    <a:pt x="20679" y="8459"/>
                  </a:cubicBezTo>
                  <a:cubicBezTo>
                    <a:pt x="21413" y="5677"/>
                    <a:pt x="20994" y="3877"/>
                    <a:pt x="19735" y="2650"/>
                  </a:cubicBezTo>
                  <a:cubicBezTo>
                    <a:pt x="18477" y="1422"/>
                    <a:pt x="16380" y="768"/>
                    <a:pt x="14702" y="522"/>
                  </a:cubicBezTo>
                  <a:cubicBezTo>
                    <a:pt x="13025" y="277"/>
                    <a:pt x="11766" y="441"/>
                    <a:pt x="11137" y="686"/>
                  </a:cubicBezTo>
                  <a:cubicBezTo>
                    <a:pt x="10508" y="931"/>
                    <a:pt x="10508" y="1259"/>
                    <a:pt x="10508" y="1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054442" y="4449744"/>
              <a:ext cx="128920" cy="21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0782" fill="norm" stroke="1" extrusionOk="0">
                  <a:moveTo>
                    <a:pt x="16751" y="2797"/>
                  </a:moveTo>
                  <a:cubicBezTo>
                    <a:pt x="15739" y="1586"/>
                    <a:pt x="14726" y="375"/>
                    <a:pt x="13545" y="72"/>
                  </a:cubicBezTo>
                  <a:cubicBezTo>
                    <a:pt x="12364" y="-231"/>
                    <a:pt x="11014" y="375"/>
                    <a:pt x="8651" y="2898"/>
                  </a:cubicBezTo>
                  <a:cubicBezTo>
                    <a:pt x="6289" y="5421"/>
                    <a:pt x="2914" y="9862"/>
                    <a:pt x="1226" y="12991"/>
                  </a:cubicBezTo>
                  <a:cubicBezTo>
                    <a:pt x="-461" y="16120"/>
                    <a:pt x="-461" y="17937"/>
                    <a:pt x="1564" y="19249"/>
                  </a:cubicBezTo>
                  <a:cubicBezTo>
                    <a:pt x="3589" y="20562"/>
                    <a:pt x="7639" y="21369"/>
                    <a:pt x="11351" y="20259"/>
                  </a:cubicBezTo>
                  <a:cubicBezTo>
                    <a:pt x="15064" y="19148"/>
                    <a:pt x="18439" y="16120"/>
                    <a:pt x="19789" y="13193"/>
                  </a:cubicBezTo>
                  <a:cubicBezTo>
                    <a:pt x="21139" y="10266"/>
                    <a:pt x="20464" y="7440"/>
                    <a:pt x="19620" y="5623"/>
                  </a:cubicBezTo>
                  <a:cubicBezTo>
                    <a:pt x="18776" y="3806"/>
                    <a:pt x="17764" y="2999"/>
                    <a:pt x="15908" y="2595"/>
                  </a:cubicBezTo>
                  <a:cubicBezTo>
                    <a:pt x="14051" y="2191"/>
                    <a:pt x="11351" y="2191"/>
                    <a:pt x="10001" y="2797"/>
                  </a:cubicBezTo>
                  <a:cubicBezTo>
                    <a:pt x="8651" y="3403"/>
                    <a:pt x="8651" y="4614"/>
                    <a:pt x="8651" y="5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6324600" y="461241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6432499" y="4378719"/>
              <a:ext cx="254051" cy="25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93" fill="norm" stroke="1" extrusionOk="0">
                  <a:moveTo>
                    <a:pt x="540" y="5834"/>
                  </a:moveTo>
                  <a:cubicBezTo>
                    <a:pt x="183" y="4214"/>
                    <a:pt x="-174" y="2594"/>
                    <a:pt x="94" y="1604"/>
                  </a:cubicBezTo>
                  <a:cubicBezTo>
                    <a:pt x="362" y="614"/>
                    <a:pt x="1254" y="254"/>
                    <a:pt x="2325" y="74"/>
                  </a:cubicBezTo>
                  <a:cubicBezTo>
                    <a:pt x="3396" y="-106"/>
                    <a:pt x="4646" y="-106"/>
                    <a:pt x="5628" y="1874"/>
                  </a:cubicBezTo>
                  <a:cubicBezTo>
                    <a:pt x="6609" y="3854"/>
                    <a:pt x="7324" y="7814"/>
                    <a:pt x="7056" y="10964"/>
                  </a:cubicBezTo>
                  <a:cubicBezTo>
                    <a:pt x="6788" y="14114"/>
                    <a:pt x="5538" y="16454"/>
                    <a:pt x="4824" y="18074"/>
                  </a:cubicBezTo>
                  <a:cubicBezTo>
                    <a:pt x="4110" y="19694"/>
                    <a:pt x="3932" y="20594"/>
                    <a:pt x="4378" y="21044"/>
                  </a:cubicBezTo>
                  <a:cubicBezTo>
                    <a:pt x="4824" y="21494"/>
                    <a:pt x="5895" y="21494"/>
                    <a:pt x="8841" y="21134"/>
                  </a:cubicBezTo>
                  <a:cubicBezTo>
                    <a:pt x="11786" y="20774"/>
                    <a:pt x="16606" y="20054"/>
                    <a:pt x="21426" y="19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3991226" y="5386922"/>
              <a:ext cx="177186" cy="279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0791" fill="norm" stroke="1" extrusionOk="0">
                  <a:moveTo>
                    <a:pt x="13750" y="6163"/>
                  </a:moveTo>
                  <a:cubicBezTo>
                    <a:pt x="13750" y="5375"/>
                    <a:pt x="13750" y="4587"/>
                    <a:pt x="13750" y="3483"/>
                  </a:cubicBezTo>
                  <a:cubicBezTo>
                    <a:pt x="13750" y="2379"/>
                    <a:pt x="13750" y="960"/>
                    <a:pt x="13129" y="330"/>
                  </a:cubicBezTo>
                  <a:cubicBezTo>
                    <a:pt x="12509" y="-301"/>
                    <a:pt x="11267" y="-143"/>
                    <a:pt x="8784" y="1827"/>
                  </a:cubicBezTo>
                  <a:cubicBezTo>
                    <a:pt x="6302" y="3798"/>
                    <a:pt x="2578" y="7582"/>
                    <a:pt x="964" y="10814"/>
                  </a:cubicBezTo>
                  <a:cubicBezTo>
                    <a:pt x="-650" y="14046"/>
                    <a:pt x="-153" y="16727"/>
                    <a:pt x="1833" y="18540"/>
                  </a:cubicBezTo>
                  <a:cubicBezTo>
                    <a:pt x="3819" y="20353"/>
                    <a:pt x="7295" y="21299"/>
                    <a:pt x="10647" y="20511"/>
                  </a:cubicBezTo>
                  <a:cubicBezTo>
                    <a:pt x="13998" y="19722"/>
                    <a:pt x="17226" y="17200"/>
                    <a:pt x="18964" y="14046"/>
                  </a:cubicBezTo>
                  <a:cubicBezTo>
                    <a:pt x="20702" y="10893"/>
                    <a:pt x="20950" y="7109"/>
                    <a:pt x="20702" y="4902"/>
                  </a:cubicBezTo>
                  <a:cubicBezTo>
                    <a:pt x="20453" y="2695"/>
                    <a:pt x="19709" y="2064"/>
                    <a:pt x="18716" y="1670"/>
                  </a:cubicBezTo>
                  <a:cubicBezTo>
                    <a:pt x="17722" y="1276"/>
                    <a:pt x="16481" y="1118"/>
                    <a:pt x="15612" y="1433"/>
                  </a:cubicBezTo>
                  <a:cubicBezTo>
                    <a:pt x="14743" y="1749"/>
                    <a:pt x="14247" y="2537"/>
                    <a:pt x="14122" y="3641"/>
                  </a:cubicBezTo>
                  <a:cubicBezTo>
                    <a:pt x="13998" y="4744"/>
                    <a:pt x="14247" y="6163"/>
                    <a:pt x="14495" y="7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4292600" y="5552219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4394200" y="5400305"/>
              <a:ext cx="336550" cy="23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4504"/>
                  </a:moveTo>
                  <a:cubicBezTo>
                    <a:pt x="136" y="3556"/>
                    <a:pt x="272" y="2609"/>
                    <a:pt x="1494" y="1662"/>
                  </a:cubicBezTo>
                  <a:cubicBezTo>
                    <a:pt x="2717" y="714"/>
                    <a:pt x="5026" y="-233"/>
                    <a:pt x="6453" y="51"/>
                  </a:cubicBezTo>
                  <a:cubicBezTo>
                    <a:pt x="7879" y="335"/>
                    <a:pt x="8423" y="1851"/>
                    <a:pt x="8151" y="3935"/>
                  </a:cubicBezTo>
                  <a:cubicBezTo>
                    <a:pt x="7879" y="6020"/>
                    <a:pt x="6792" y="8672"/>
                    <a:pt x="5774" y="11041"/>
                  </a:cubicBezTo>
                  <a:cubicBezTo>
                    <a:pt x="4755" y="13409"/>
                    <a:pt x="3804" y="15493"/>
                    <a:pt x="3260" y="17104"/>
                  </a:cubicBezTo>
                  <a:cubicBezTo>
                    <a:pt x="2717" y="18714"/>
                    <a:pt x="2581" y="19851"/>
                    <a:pt x="2921" y="20514"/>
                  </a:cubicBezTo>
                  <a:cubicBezTo>
                    <a:pt x="3260" y="21178"/>
                    <a:pt x="4075" y="21367"/>
                    <a:pt x="6521" y="21083"/>
                  </a:cubicBezTo>
                  <a:cubicBezTo>
                    <a:pt x="8966" y="20799"/>
                    <a:pt x="13042" y="20041"/>
                    <a:pt x="15826" y="19567"/>
                  </a:cubicBezTo>
                  <a:cubicBezTo>
                    <a:pt x="18611" y="19093"/>
                    <a:pt x="20106" y="18904"/>
                    <a:pt x="21600" y="1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6001720" y="5496894"/>
              <a:ext cx="122214" cy="19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0385" fill="norm" stroke="1" extrusionOk="0">
                  <a:moveTo>
                    <a:pt x="17897" y="476"/>
                  </a:moveTo>
                  <a:cubicBezTo>
                    <a:pt x="14002" y="30"/>
                    <a:pt x="10107" y="-415"/>
                    <a:pt x="6920" y="698"/>
                  </a:cubicBezTo>
                  <a:cubicBezTo>
                    <a:pt x="3733" y="1812"/>
                    <a:pt x="1254" y="4484"/>
                    <a:pt x="369" y="7936"/>
                  </a:cubicBezTo>
                  <a:cubicBezTo>
                    <a:pt x="-516" y="11387"/>
                    <a:pt x="192" y="15618"/>
                    <a:pt x="2494" y="18067"/>
                  </a:cubicBezTo>
                  <a:cubicBezTo>
                    <a:pt x="4795" y="20517"/>
                    <a:pt x="8691" y="21185"/>
                    <a:pt x="12232" y="19292"/>
                  </a:cubicBezTo>
                  <a:cubicBezTo>
                    <a:pt x="15773" y="17399"/>
                    <a:pt x="18959" y="12946"/>
                    <a:pt x="20022" y="9494"/>
                  </a:cubicBezTo>
                  <a:cubicBezTo>
                    <a:pt x="21084" y="6043"/>
                    <a:pt x="20022" y="3593"/>
                    <a:pt x="18251" y="2146"/>
                  </a:cubicBezTo>
                  <a:cubicBezTo>
                    <a:pt x="16481" y="698"/>
                    <a:pt x="14002" y="253"/>
                    <a:pt x="12586" y="921"/>
                  </a:cubicBezTo>
                  <a:cubicBezTo>
                    <a:pt x="11169" y="1589"/>
                    <a:pt x="10815" y="3371"/>
                    <a:pt x="10461" y="5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6235699" y="564746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6348780" y="5495069"/>
              <a:ext cx="10629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600" fill="norm" stroke="1" extrusionOk="0">
                  <a:moveTo>
                    <a:pt x="13947" y="0"/>
                  </a:moveTo>
                  <a:cubicBezTo>
                    <a:pt x="10209" y="1200"/>
                    <a:pt x="6470" y="2400"/>
                    <a:pt x="3978" y="3867"/>
                  </a:cubicBezTo>
                  <a:cubicBezTo>
                    <a:pt x="1486" y="5333"/>
                    <a:pt x="239" y="7067"/>
                    <a:pt x="32" y="8533"/>
                  </a:cubicBezTo>
                  <a:cubicBezTo>
                    <a:pt x="-176" y="10000"/>
                    <a:pt x="655" y="11200"/>
                    <a:pt x="2109" y="11800"/>
                  </a:cubicBezTo>
                  <a:cubicBezTo>
                    <a:pt x="3562" y="12400"/>
                    <a:pt x="5639" y="12400"/>
                    <a:pt x="7716" y="12200"/>
                  </a:cubicBezTo>
                  <a:cubicBezTo>
                    <a:pt x="9793" y="12000"/>
                    <a:pt x="11870" y="11600"/>
                    <a:pt x="14362" y="11000"/>
                  </a:cubicBezTo>
                  <a:cubicBezTo>
                    <a:pt x="16855" y="10400"/>
                    <a:pt x="19762" y="9600"/>
                    <a:pt x="20593" y="9533"/>
                  </a:cubicBezTo>
                  <a:cubicBezTo>
                    <a:pt x="21424" y="9467"/>
                    <a:pt x="20178" y="10133"/>
                    <a:pt x="18724" y="12267"/>
                  </a:cubicBezTo>
                  <a:cubicBezTo>
                    <a:pt x="17270" y="14400"/>
                    <a:pt x="15609" y="18000"/>
                    <a:pt x="139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3914708" y="6519819"/>
              <a:ext cx="181554" cy="21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0804" fill="norm" stroke="1" extrusionOk="0">
                  <a:moveTo>
                    <a:pt x="12608" y="2826"/>
                  </a:moveTo>
                  <a:cubicBezTo>
                    <a:pt x="11888" y="2011"/>
                    <a:pt x="11168" y="1195"/>
                    <a:pt x="10208" y="992"/>
                  </a:cubicBezTo>
                  <a:cubicBezTo>
                    <a:pt x="9248" y="788"/>
                    <a:pt x="8048" y="1195"/>
                    <a:pt x="6248" y="3437"/>
                  </a:cubicBezTo>
                  <a:cubicBezTo>
                    <a:pt x="4448" y="5678"/>
                    <a:pt x="2048" y="9754"/>
                    <a:pt x="848" y="12912"/>
                  </a:cubicBezTo>
                  <a:cubicBezTo>
                    <a:pt x="-352" y="16071"/>
                    <a:pt x="-352" y="18312"/>
                    <a:pt x="1328" y="19637"/>
                  </a:cubicBezTo>
                  <a:cubicBezTo>
                    <a:pt x="3008" y="20961"/>
                    <a:pt x="6368" y="21369"/>
                    <a:pt x="10088" y="19739"/>
                  </a:cubicBezTo>
                  <a:cubicBezTo>
                    <a:pt x="13808" y="18109"/>
                    <a:pt x="17888" y="14441"/>
                    <a:pt x="19568" y="10977"/>
                  </a:cubicBezTo>
                  <a:cubicBezTo>
                    <a:pt x="21248" y="7512"/>
                    <a:pt x="20528" y="4252"/>
                    <a:pt x="19688" y="2316"/>
                  </a:cubicBezTo>
                  <a:cubicBezTo>
                    <a:pt x="18848" y="380"/>
                    <a:pt x="17888" y="-231"/>
                    <a:pt x="16568" y="75"/>
                  </a:cubicBezTo>
                  <a:cubicBezTo>
                    <a:pt x="15248" y="380"/>
                    <a:pt x="13568" y="1603"/>
                    <a:pt x="12728" y="2724"/>
                  </a:cubicBezTo>
                  <a:cubicBezTo>
                    <a:pt x="11888" y="3844"/>
                    <a:pt x="11888" y="4863"/>
                    <a:pt x="11888" y="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203700" y="6644419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344579" y="6453919"/>
              <a:ext cx="14392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12035" y="0"/>
                  </a:moveTo>
                  <a:cubicBezTo>
                    <a:pt x="9217" y="2007"/>
                    <a:pt x="6400" y="4013"/>
                    <a:pt x="4365" y="5961"/>
                  </a:cubicBezTo>
                  <a:cubicBezTo>
                    <a:pt x="2330" y="7908"/>
                    <a:pt x="1078" y="9797"/>
                    <a:pt x="452" y="11272"/>
                  </a:cubicBezTo>
                  <a:cubicBezTo>
                    <a:pt x="-174" y="12748"/>
                    <a:pt x="-174" y="13810"/>
                    <a:pt x="609" y="14341"/>
                  </a:cubicBezTo>
                  <a:cubicBezTo>
                    <a:pt x="1391" y="14872"/>
                    <a:pt x="2956" y="14872"/>
                    <a:pt x="6243" y="14400"/>
                  </a:cubicBezTo>
                  <a:cubicBezTo>
                    <a:pt x="9530" y="13928"/>
                    <a:pt x="14539" y="12984"/>
                    <a:pt x="17513" y="12216"/>
                  </a:cubicBezTo>
                  <a:cubicBezTo>
                    <a:pt x="20487" y="11449"/>
                    <a:pt x="21426" y="10859"/>
                    <a:pt x="21269" y="10741"/>
                  </a:cubicBezTo>
                  <a:cubicBezTo>
                    <a:pt x="21113" y="10623"/>
                    <a:pt x="19861" y="10977"/>
                    <a:pt x="19235" y="12098"/>
                  </a:cubicBezTo>
                  <a:cubicBezTo>
                    <a:pt x="18609" y="13220"/>
                    <a:pt x="18609" y="15108"/>
                    <a:pt x="18765" y="16820"/>
                  </a:cubicBezTo>
                  <a:cubicBezTo>
                    <a:pt x="18922" y="18531"/>
                    <a:pt x="19235" y="20066"/>
                    <a:pt x="195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5773856" y="6557696"/>
              <a:ext cx="163395" cy="316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26" fill="norm" stroke="1" extrusionOk="0">
                  <a:moveTo>
                    <a:pt x="21377" y="1986"/>
                  </a:moveTo>
                  <a:cubicBezTo>
                    <a:pt x="19992" y="1275"/>
                    <a:pt x="18608" y="565"/>
                    <a:pt x="17223" y="209"/>
                  </a:cubicBezTo>
                  <a:cubicBezTo>
                    <a:pt x="15839" y="-146"/>
                    <a:pt x="14454" y="-146"/>
                    <a:pt x="12100" y="991"/>
                  </a:cubicBezTo>
                  <a:cubicBezTo>
                    <a:pt x="9746" y="2128"/>
                    <a:pt x="6423" y="4401"/>
                    <a:pt x="4069" y="7172"/>
                  </a:cubicBezTo>
                  <a:cubicBezTo>
                    <a:pt x="1715" y="9943"/>
                    <a:pt x="331" y="13212"/>
                    <a:pt x="54" y="15628"/>
                  </a:cubicBezTo>
                  <a:cubicBezTo>
                    <a:pt x="-223" y="18043"/>
                    <a:pt x="608" y="19607"/>
                    <a:pt x="1715" y="20459"/>
                  </a:cubicBezTo>
                  <a:cubicBezTo>
                    <a:pt x="2823" y="21312"/>
                    <a:pt x="4208" y="21454"/>
                    <a:pt x="6285" y="20886"/>
                  </a:cubicBezTo>
                  <a:cubicBezTo>
                    <a:pt x="8362" y="20317"/>
                    <a:pt x="11131" y="19038"/>
                    <a:pt x="13069" y="16622"/>
                  </a:cubicBezTo>
                  <a:cubicBezTo>
                    <a:pt x="15008" y="14207"/>
                    <a:pt x="16115" y="10654"/>
                    <a:pt x="16531" y="8522"/>
                  </a:cubicBezTo>
                  <a:cubicBezTo>
                    <a:pt x="16946" y="6391"/>
                    <a:pt x="16669" y="5680"/>
                    <a:pt x="15977" y="5609"/>
                  </a:cubicBezTo>
                  <a:cubicBezTo>
                    <a:pt x="15285" y="5538"/>
                    <a:pt x="14177" y="6107"/>
                    <a:pt x="13623" y="6817"/>
                  </a:cubicBezTo>
                  <a:cubicBezTo>
                    <a:pt x="13069" y="7528"/>
                    <a:pt x="13069" y="8380"/>
                    <a:pt x="13069" y="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6007100" y="682221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6128661" y="6561493"/>
              <a:ext cx="117174" cy="37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76" fill="norm" stroke="1" extrusionOk="0">
                  <a:moveTo>
                    <a:pt x="20300" y="2570"/>
                  </a:moveTo>
                  <a:cubicBezTo>
                    <a:pt x="20300" y="1478"/>
                    <a:pt x="20300" y="386"/>
                    <a:pt x="19732" y="82"/>
                  </a:cubicBezTo>
                  <a:cubicBezTo>
                    <a:pt x="19163" y="-221"/>
                    <a:pt x="18026" y="264"/>
                    <a:pt x="15184" y="2388"/>
                  </a:cubicBezTo>
                  <a:cubicBezTo>
                    <a:pt x="12342" y="4512"/>
                    <a:pt x="7795" y="8273"/>
                    <a:pt x="4953" y="11186"/>
                  </a:cubicBezTo>
                  <a:cubicBezTo>
                    <a:pt x="2111" y="14098"/>
                    <a:pt x="974" y="16161"/>
                    <a:pt x="405" y="17496"/>
                  </a:cubicBezTo>
                  <a:cubicBezTo>
                    <a:pt x="-163" y="18831"/>
                    <a:pt x="-163" y="19437"/>
                    <a:pt x="595" y="19983"/>
                  </a:cubicBezTo>
                  <a:cubicBezTo>
                    <a:pt x="1353" y="20530"/>
                    <a:pt x="2869" y="21015"/>
                    <a:pt x="4953" y="21197"/>
                  </a:cubicBezTo>
                  <a:cubicBezTo>
                    <a:pt x="7037" y="21379"/>
                    <a:pt x="9690" y="21258"/>
                    <a:pt x="12532" y="20712"/>
                  </a:cubicBezTo>
                  <a:cubicBezTo>
                    <a:pt x="15374" y="20166"/>
                    <a:pt x="18405" y="19195"/>
                    <a:pt x="19921" y="18406"/>
                  </a:cubicBezTo>
                  <a:cubicBezTo>
                    <a:pt x="21437" y="17617"/>
                    <a:pt x="21437" y="17010"/>
                    <a:pt x="19163" y="16464"/>
                  </a:cubicBezTo>
                  <a:cubicBezTo>
                    <a:pt x="16890" y="15918"/>
                    <a:pt x="12342" y="15433"/>
                    <a:pt x="9311" y="15554"/>
                  </a:cubicBezTo>
                  <a:cubicBezTo>
                    <a:pt x="6279" y="15676"/>
                    <a:pt x="4763" y="16404"/>
                    <a:pt x="3248" y="17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085166" y="7334125"/>
              <a:ext cx="140596" cy="25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070" fill="norm" stroke="1" extrusionOk="0">
                  <a:moveTo>
                    <a:pt x="13976" y="200"/>
                  </a:moveTo>
                  <a:cubicBezTo>
                    <a:pt x="11435" y="27"/>
                    <a:pt x="8894" y="-146"/>
                    <a:pt x="6988" y="200"/>
                  </a:cubicBezTo>
                  <a:cubicBezTo>
                    <a:pt x="5082" y="545"/>
                    <a:pt x="3812" y="1409"/>
                    <a:pt x="2541" y="3828"/>
                  </a:cubicBezTo>
                  <a:cubicBezTo>
                    <a:pt x="1271" y="6248"/>
                    <a:pt x="0" y="10222"/>
                    <a:pt x="0" y="13246"/>
                  </a:cubicBezTo>
                  <a:cubicBezTo>
                    <a:pt x="0" y="16270"/>
                    <a:pt x="1271" y="18344"/>
                    <a:pt x="3971" y="19640"/>
                  </a:cubicBezTo>
                  <a:cubicBezTo>
                    <a:pt x="6671" y="20936"/>
                    <a:pt x="10800" y="21454"/>
                    <a:pt x="14135" y="20763"/>
                  </a:cubicBezTo>
                  <a:cubicBezTo>
                    <a:pt x="17471" y="20072"/>
                    <a:pt x="20012" y="18171"/>
                    <a:pt x="20806" y="15579"/>
                  </a:cubicBezTo>
                  <a:cubicBezTo>
                    <a:pt x="21600" y="12987"/>
                    <a:pt x="20647" y="9704"/>
                    <a:pt x="19535" y="7544"/>
                  </a:cubicBezTo>
                  <a:cubicBezTo>
                    <a:pt x="18424" y="5384"/>
                    <a:pt x="17153" y="4347"/>
                    <a:pt x="15882" y="3569"/>
                  </a:cubicBezTo>
                  <a:cubicBezTo>
                    <a:pt x="14612" y="2792"/>
                    <a:pt x="13341" y="2273"/>
                    <a:pt x="13500" y="2619"/>
                  </a:cubicBezTo>
                  <a:cubicBezTo>
                    <a:pt x="13659" y="2964"/>
                    <a:pt x="15247" y="4174"/>
                    <a:pt x="16835" y="5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362450" y="748896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4509920" y="7330219"/>
              <a:ext cx="119230" cy="297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534" fill="norm" stroke="1" extrusionOk="0">
                  <a:moveTo>
                    <a:pt x="20978" y="0"/>
                  </a:moveTo>
                  <a:cubicBezTo>
                    <a:pt x="16881" y="460"/>
                    <a:pt x="12785" y="919"/>
                    <a:pt x="9061" y="2757"/>
                  </a:cubicBezTo>
                  <a:cubicBezTo>
                    <a:pt x="5337" y="4596"/>
                    <a:pt x="1985" y="7813"/>
                    <a:pt x="681" y="10877"/>
                  </a:cubicBezTo>
                  <a:cubicBezTo>
                    <a:pt x="-622" y="13940"/>
                    <a:pt x="123" y="16851"/>
                    <a:pt x="1426" y="18613"/>
                  </a:cubicBezTo>
                  <a:cubicBezTo>
                    <a:pt x="2730" y="20374"/>
                    <a:pt x="4592" y="20987"/>
                    <a:pt x="6826" y="21294"/>
                  </a:cubicBezTo>
                  <a:cubicBezTo>
                    <a:pt x="9061" y="21600"/>
                    <a:pt x="11668" y="21600"/>
                    <a:pt x="13716" y="21370"/>
                  </a:cubicBezTo>
                  <a:cubicBezTo>
                    <a:pt x="15764" y="21140"/>
                    <a:pt x="17254" y="20681"/>
                    <a:pt x="18557" y="20068"/>
                  </a:cubicBezTo>
                  <a:cubicBezTo>
                    <a:pt x="19861" y="19455"/>
                    <a:pt x="20978" y="18689"/>
                    <a:pt x="20233" y="17694"/>
                  </a:cubicBezTo>
                  <a:cubicBezTo>
                    <a:pt x="19488" y="16698"/>
                    <a:pt x="16881" y="15472"/>
                    <a:pt x="13530" y="14936"/>
                  </a:cubicBezTo>
                  <a:cubicBezTo>
                    <a:pt x="10178" y="14400"/>
                    <a:pt x="6081" y="14553"/>
                    <a:pt x="1985" y="14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783874" y="7465885"/>
              <a:ext cx="154063" cy="20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0838" fill="norm" stroke="1" extrusionOk="0">
                  <a:moveTo>
                    <a:pt x="16743" y="1742"/>
                  </a:moveTo>
                  <a:cubicBezTo>
                    <a:pt x="14805" y="640"/>
                    <a:pt x="12866" y="-462"/>
                    <a:pt x="10097" y="199"/>
                  </a:cubicBezTo>
                  <a:cubicBezTo>
                    <a:pt x="7328" y="860"/>
                    <a:pt x="3728" y="3285"/>
                    <a:pt x="1789" y="6260"/>
                  </a:cubicBezTo>
                  <a:cubicBezTo>
                    <a:pt x="-149" y="9236"/>
                    <a:pt x="-426" y="12762"/>
                    <a:pt x="543" y="15738"/>
                  </a:cubicBezTo>
                  <a:cubicBezTo>
                    <a:pt x="1512" y="18714"/>
                    <a:pt x="3728" y="21138"/>
                    <a:pt x="7605" y="20807"/>
                  </a:cubicBezTo>
                  <a:cubicBezTo>
                    <a:pt x="11482" y="20477"/>
                    <a:pt x="17020" y="17391"/>
                    <a:pt x="19097" y="13754"/>
                  </a:cubicBezTo>
                  <a:cubicBezTo>
                    <a:pt x="21174" y="10118"/>
                    <a:pt x="19789" y="5930"/>
                    <a:pt x="18405" y="3616"/>
                  </a:cubicBezTo>
                  <a:cubicBezTo>
                    <a:pt x="17020" y="1301"/>
                    <a:pt x="15636" y="860"/>
                    <a:pt x="14528" y="1081"/>
                  </a:cubicBezTo>
                  <a:cubicBezTo>
                    <a:pt x="13420" y="1301"/>
                    <a:pt x="12589" y="2183"/>
                    <a:pt x="11759" y="3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6045200" y="7615969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6118882" y="7457219"/>
              <a:ext cx="225271" cy="27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29" fill="norm" stroke="1" extrusionOk="0">
                  <a:moveTo>
                    <a:pt x="14038" y="997"/>
                  </a:moveTo>
                  <a:cubicBezTo>
                    <a:pt x="10438" y="665"/>
                    <a:pt x="6838" y="332"/>
                    <a:pt x="4538" y="415"/>
                  </a:cubicBezTo>
                  <a:cubicBezTo>
                    <a:pt x="2238" y="498"/>
                    <a:pt x="1238" y="997"/>
                    <a:pt x="638" y="1662"/>
                  </a:cubicBezTo>
                  <a:cubicBezTo>
                    <a:pt x="38" y="2326"/>
                    <a:pt x="-162" y="3157"/>
                    <a:pt x="138" y="3822"/>
                  </a:cubicBezTo>
                  <a:cubicBezTo>
                    <a:pt x="438" y="4486"/>
                    <a:pt x="1238" y="4985"/>
                    <a:pt x="3938" y="6729"/>
                  </a:cubicBezTo>
                  <a:cubicBezTo>
                    <a:pt x="6638" y="8474"/>
                    <a:pt x="11238" y="11465"/>
                    <a:pt x="13838" y="13458"/>
                  </a:cubicBezTo>
                  <a:cubicBezTo>
                    <a:pt x="16438" y="15452"/>
                    <a:pt x="17038" y="16449"/>
                    <a:pt x="17238" y="17529"/>
                  </a:cubicBezTo>
                  <a:cubicBezTo>
                    <a:pt x="17438" y="18609"/>
                    <a:pt x="17238" y="19772"/>
                    <a:pt x="16438" y="20520"/>
                  </a:cubicBezTo>
                  <a:cubicBezTo>
                    <a:pt x="15638" y="21268"/>
                    <a:pt x="14238" y="21600"/>
                    <a:pt x="13138" y="21517"/>
                  </a:cubicBezTo>
                  <a:cubicBezTo>
                    <a:pt x="12038" y="21434"/>
                    <a:pt x="11238" y="20935"/>
                    <a:pt x="11138" y="19440"/>
                  </a:cubicBezTo>
                  <a:cubicBezTo>
                    <a:pt x="11038" y="17945"/>
                    <a:pt x="11638" y="15452"/>
                    <a:pt x="13338" y="12711"/>
                  </a:cubicBezTo>
                  <a:cubicBezTo>
                    <a:pt x="15038" y="9969"/>
                    <a:pt x="17838" y="6978"/>
                    <a:pt x="19438" y="5068"/>
                  </a:cubicBezTo>
                  <a:cubicBezTo>
                    <a:pt x="21038" y="3157"/>
                    <a:pt x="21438" y="2326"/>
                    <a:pt x="21238" y="1662"/>
                  </a:cubicBezTo>
                  <a:cubicBezTo>
                    <a:pt x="21038" y="997"/>
                    <a:pt x="20238" y="498"/>
                    <a:pt x="18738" y="249"/>
                  </a:cubicBezTo>
                  <a:cubicBezTo>
                    <a:pt x="17238" y="0"/>
                    <a:pt x="15038" y="0"/>
                    <a:pt x="128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3996715" y="8059274"/>
              <a:ext cx="216600" cy="253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704" fill="norm" stroke="1" extrusionOk="0">
                  <a:moveTo>
                    <a:pt x="19063" y="616"/>
                  </a:moveTo>
                  <a:cubicBezTo>
                    <a:pt x="17194" y="97"/>
                    <a:pt x="15325" y="-421"/>
                    <a:pt x="12936" y="529"/>
                  </a:cubicBezTo>
                  <a:cubicBezTo>
                    <a:pt x="10548" y="1480"/>
                    <a:pt x="7640" y="3899"/>
                    <a:pt x="5356" y="6577"/>
                  </a:cubicBezTo>
                  <a:cubicBezTo>
                    <a:pt x="3071" y="9256"/>
                    <a:pt x="1410" y="12193"/>
                    <a:pt x="579" y="14440"/>
                  </a:cubicBezTo>
                  <a:cubicBezTo>
                    <a:pt x="-252" y="16686"/>
                    <a:pt x="-252" y="18241"/>
                    <a:pt x="994" y="19365"/>
                  </a:cubicBezTo>
                  <a:cubicBezTo>
                    <a:pt x="2240" y="20488"/>
                    <a:pt x="4733" y="21179"/>
                    <a:pt x="7952" y="20315"/>
                  </a:cubicBezTo>
                  <a:cubicBezTo>
                    <a:pt x="11171" y="19451"/>
                    <a:pt x="15117" y="17032"/>
                    <a:pt x="17610" y="14872"/>
                  </a:cubicBezTo>
                  <a:cubicBezTo>
                    <a:pt x="20102" y="12712"/>
                    <a:pt x="21140" y="10811"/>
                    <a:pt x="21244" y="8737"/>
                  </a:cubicBezTo>
                  <a:cubicBezTo>
                    <a:pt x="21348" y="6664"/>
                    <a:pt x="20517" y="4417"/>
                    <a:pt x="19375" y="3208"/>
                  </a:cubicBezTo>
                  <a:cubicBezTo>
                    <a:pt x="18233" y="1998"/>
                    <a:pt x="16779" y="1825"/>
                    <a:pt x="15740" y="2171"/>
                  </a:cubicBezTo>
                  <a:cubicBezTo>
                    <a:pt x="14702" y="2517"/>
                    <a:pt x="14079" y="3381"/>
                    <a:pt x="13456" y="4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4362450" y="820651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4402347" y="8016011"/>
              <a:ext cx="251024" cy="35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12" fill="norm" stroke="1" extrusionOk="0">
                  <a:moveTo>
                    <a:pt x="11187" y="1929"/>
                  </a:moveTo>
                  <a:cubicBezTo>
                    <a:pt x="8127" y="1929"/>
                    <a:pt x="5067" y="1929"/>
                    <a:pt x="3177" y="2186"/>
                  </a:cubicBezTo>
                  <a:cubicBezTo>
                    <a:pt x="1287" y="2443"/>
                    <a:pt x="567" y="2958"/>
                    <a:pt x="207" y="3601"/>
                  </a:cubicBezTo>
                  <a:cubicBezTo>
                    <a:pt x="-153" y="4243"/>
                    <a:pt x="-153" y="5015"/>
                    <a:pt x="1107" y="5979"/>
                  </a:cubicBezTo>
                  <a:cubicBezTo>
                    <a:pt x="2367" y="6943"/>
                    <a:pt x="4887" y="8101"/>
                    <a:pt x="7587" y="9579"/>
                  </a:cubicBezTo>
                  <a:cubicBezTo>
                    <a:pt x="10287" y="11058"/>
                    <a:pt x="13167" y="12858"/>
                    <a:pt x="14247" y="14529"/>
                  </a:cubicBezTo>
                  <a:cubicBezTo>
                    <a:pt x="15327" y="16201"/>
                    <a:pt x="14607" y="17743"/>
                    <a:pt x="13167" y="18901"/>
                  </a:cubicBezTo>
                  <a:cubicBezTo>
                    <a:pt x="11727" y="20058"/>
                    <a:pt x="9567" y="20829"/>
                    <a:pt x="7857" y="21151"/>
                  </a:cubicBezTo>
                  <a:cubicBezTo>
                    <a:pt x="6147" y="21472"/>
                    <a:pt x="4887" y="21343"/>
                    <a:pt x="3897" y="20508"/>
                  </a:cubicBezTo>
                  <a:cubicBezTo>
                    <a:pt x="2907" y="19672"/>
                    <a:pt x="2187" y="18129"/>
                    <a:pt x="3447" y="16136"/>
                  </a:cubicBezTo>
                  <a:cubicBezTo>
                    <a:pt x="4707" y="14143"/>
                    <a:pt x="7947" y="11701"/>
                    <a:pt x="10917" y="9643"/>
                  </a:cubicBezTo>
                  <a:cubicBezTo>
                    <a:pt x="13887" y="7586"/>
                    <a:pt x="16587" y="5915"/>
                    <a:pt x="18297" y="4758"/>
                  </a:cubicBezTo>
                  <a:cubicBezTo>
                    <a:pt x="20007" y="3601"/>
                    <a:pt x="20727" y="2958"/>
                    <a:pt x="21087" y="2315"/>
                  </a:cubicBezTo>
                  <a:cubicBezTo>
                    <a:pt x="21447" y="1672"/>
                    <a:pt x="21447" y="1029"/>
                    <a:pt x="20997" y="579"/>
                  </a:cubicBezTo>
                  <a:cubicBezTo>
                    <a:pt x="20547" y="129"/>
                    <a:pt x="19647" y="-128"/>
                    <a:pt x="17487" y="65"/>
                  </a:cubicBezTo>
                  <a:cubicBezTo>
                    <a:pt x="15327" y="258"/>
                    <a:pt x="11907" y="901"/>
                    <a:pt x="8487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965543" y="8066819"/>
              <a:ext cx="980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226"/>
                    <a:pt x="2735" y="8452"/>
                    <a:pt x="575" y="12052"/>
                  </a:cubicBezTo>
                  <a:cubicBezTo>
                    <a:pt x="-1585" y="15652"/>
                    <a:pt x="2735" y="1862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8235950" y="503969"/>
              <a:ext cx="444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8444368" y="176277"/>
              <a:ext cx="103846" cy="18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0778" fill="norm" stroke="1" extrusionOk="0">
                  <a:moveTo>
                    <a:pt x="11662" y="3948"/>
                  </a:moveTo>
                  <a:cubicBezTo>
                    <a:pt x="11238" y="2305"/>
                    <a:pt x="10815" y="661"/>
                    <a:pt x="9756" y="192"/>
                  </a:cubicBezTo>
                  <a:cubicBezTo>
                    <a:pt x="8697" y="-278"/>
                    <a:pt x="7003" y="426"/>
                    <a:pt x="4885" y="3009"/>
                  </a:cubicBezTo>
                  <a:cubicBezTo>
                    <a:pt x="2768" y="5592"/>
                    <a:pt x="227" y="10052"/>
                    <a:pt x="15" y="13339"/>
                  </a:cubicBezTo>
                  <a:cubicBezTo>
                    <a:pt x="-197" y="16626"/>
                    <a:pt x="1921" y="18739"/>
                    <a:pt x="4462" y="19913"/>
                  </a:cubicBezTo>
                  <a:cubicBezTo>
                    <a:pt x="7003" y="21087"/>
                    <a:pt x="9968" y="21322"/>
                    <a:pt x="13144" y="18974"/>
                  </a:cubicBezTo>
                  <a:cubicBezTo>
                    <a:pt x="16321" y="16626"/>
                    <a:pt x="19709" y="11696"/>
                    <a:pt x="20556" y="8057"/>
                  </a:cubicBezTo>
                  <a:cubicBezTo>
                    <a:pt x="21403" y="4418"/>
                    <a:pt x="19709" y="2070"/>
                    <a:pt x="17591" y="896"/>
                  </a:cubicBezTo>
                  <a:cubicBezTo>
                    <a:pt x="15474" y="-278"/>
                    <a:pt x="12932" y="-278"/>
                    <a:pt x="11238" y="779"/>
                  </a:cubicBezTo>
                  <a:cubicBezTo>
                    <a:pt x="9544" y="1835"/>
                    <a:pt x="8697" y="3948"/>
                    <a:pt x="7850" y="606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8661400" y="256319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772812" y="98519"/>
              <a:ext cx="106976" cy="22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427" fill="norm" stroke="1" extrusionOk="0">
                  <a:moveTo>
                    <a:pt x="16450" y="1694"/>
                  </a:moveTo>
                  <a:cubicBezTo>
                    <a:pt x="15227" y="902"/>
                    <a:pt x="14005" y="109"/>
                    <a:pt x="12578" y="10"/>
                  </a:cubicBezTo>
                  <a:cubicBezTo>
                    <a:pt x="11152" y="-89"/>
                    <a:pt x="9522" y="505"/>
                    <a:pt x="7076" y="3082"/>
                  </a:cubicBezTo>
                  <a:cubicBezTo>
                    <a:pt x="4631" y="5658"/>
                    <a:pt x="1371" y="10216"/>
                    <a:pt x="352" y="13485"/>
                  </a:cubicBezTo>
                  <a:cubicBezTo>
                    <a:pt x="-667" y="16755"/>
                    <a:pt x="556" y="18737"/>
                    <a:pt x="3612" y="19926"/>
                  </a:cubicBezTo>
                  <a:cubicBezTo>
                    <a:pt x="6669" y="21115"/>
                    <a:pt x="11559" y="21511"/>
                    <a:pt x="14820" y="21412"/>
                  </a:cubicBezTo>
                  <a:cubicBezTo>
                    <a:pt x="18080" y="21313"/>
                    <a:pt x="19710" y="20718"/>
                    <a:pt x="20322" y="19926"/>
                  </a:cubicBezTo>
                  <a:cubicBezTo>
                    <a:pt x="20933" y="19133"/>
                    <a:pt x="20525" y="18142"/>
                    <a:pt x="19099" y="17449"/>
                  </a:cubicBezTo>
                  <a:cubicBezTo>
                    <a:pt x="17673" y="16755"/>
                    <a:pt x="15227" y="16359"/>
                    <a:pt x="12782" y="16359"/>
                  </a:cubicBezTo>
                  <a:cubicBezTo>
                    <a:pt x="10337" y="16359"/>
                    <a:pt x="7891" y="16755"/>
                    <a:pt x="5446" y="1715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7569199" y="3351891"/>
              <a:ext cx="50376" cy="569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25" fill="norm" stroke="1" extrusionOk="0">
                  <a:moveTo>
                    <a:pt x="18900" y="1082"/>
                  </a:moveTo>
                  <a:cubicBezTo>
                    <a:pt x="19800" y="522"/>
                    <a:pt x="20700" y="-38"/>
                    <a:pt x="21150" y="2"/>
                  </a:cubicBezTo>
                  <a:cubicBezTo>
                    <a:pt x="21600" y="42"/>
                    <a:pt x="21600" y="682"/>
                    <a:pt x="20250" y="2002"/>
                  </a:cubicBezTo>
                  <a:cubicBezTo>
                    <a:pt x="18900" y="3322"/>
                    <a:pt x="16200" y="5322"/>
                    <a:pt x="12600" y="7922"/>
                  </a:cubicBezTo>
                  <a:cubicBezTo>
                    <a:pt x="9000" y="10522"/>
                    <a:pt x="4500" y="13722"/>
                    <a:pt x="2250" y="15962"/>
                  </a:cubicBezTo>
                  <a:cubicBezTo>
                    <a:pt x="0" y="18202"/>
                    <a:pt x="0" y="19482"/>
                    <a:pt x="0" y="20322"/>
                  </a:cubicBezTo>
                  <a:cubicBezTo>
                    <a:pt x="0" y="21162"/>
                    <a:pt x="0" y="21562"/>
                    <a:pt x="450" y="21522"/>
                  </a:cubicBezTo>
                  <a:cubicBezTo>
                    <a:pt x="900" y="21482"/>
                    <a:pt x="1800" y="21002"/>
                    <a:pt x="2700" y="20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717366" y="3526569"/>
              <a:ext cx="74085" cy="32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21600" y="0"/>
                  </a:moveTo>
                  <a:cubicBezTo>
                    <a:pt x="18514" y="4431"/>
                    <a:pt x="15429" y="8862"/>
                    <a:pt x="12651" y="11838"/>
                  </a:cubicBezTo>
                  <a:cubicBezTo>
                    <a:pt x="9874" y="14815"/>
                    <a:pt x="7406" y="16338"/>
                    <a:pt x="4937" y="17931"/>
                  </a:cubicBezTo>
                  <a:cubicBezTo>
                    <a:pt x="2469" y="19523"/>
                    <a:pt x="0" y="21185"/>
                    <a:pt x="0" y="21392"/>
                  </a:cubicBezTo>
                  <a:cubicBezTo>
                    <a:pt x="0" y="21600"/>
                    <a:pt x="2469" y="20354"/>
                    <a:pt x="4937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747000" y="3489411"/>
              <a:ext cx="203200" cy="8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21371"/>
                  </a:moveTo>
                  <a:cubicBezTo>
                    <a:pt x="3825" y="15714"/>
                    <a:pt x="7650" y="10057"/>
                    <a:pt x="11025" y="6200"/>
                  </a:cubicBezTo>
                  <a:cubicBezTo>
                    <a:pt x="14400" y="2342"/>
                    <a:pt x="17325" y="285"/>
                    <a:pt x="19012" y="28"/>
                  </a:cubicBezTo>
                  <a:cubicBezTo>
                    <a:pt x="20700" y="-229"/>
                    <a:pt x="21150" y="1314"/>
                    <a:pt x="21600" y="2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759699" y="3653569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300"/>
                    <a:pt x="10800" y="9000"/>
                    <a:pt x="14400" y="5400"/>
                  </a:cubicBezTo>
                  <a:cubicBezTo>
                    <a:pt x="18000" y="1800"/>
                    <a:pt x="198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7893050" y="3717069"/>
              <a:ext cx="635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6092"/>
                    <a:pt x="10080" y="12185"/>
                    <a:pt x="13680" y="15785"/>
                  </a:cubicBezTo>
                  <a:cubicBezTo>
                    <a:pt x="17280" y="19385"/>
                    <a:pt x="1944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7886170" y="3761519"/>
              <a:ext cx="140231" cy="20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19" fill="norm" stroke="1" extrusionOk="0">
                  <a:moveTo>
                    <a:pt x="21358" y="0"/>
                  </a:moveTo>
                  <a:cubicBezTo>
                    <a:pt x="17167" y="3825"/>
                    <a:pt x="12976" y="7650"/>
                    <a:pt x="9591" y="10800"/>
                  </a:cubicBezTo>
                  <a:cubicBezTo>
                    <a:pt x="6206" y="13950"/>
                    <a:pt x="3627" y="16425"/>
                    <a:pt x="2015" y="18225"/>
                  </a:cubicBezTo>
                  <a:cubicBezTo>
                    <a:pt x="403" y="20025"/>
                    <a:pt x="-242" y="21150"/>
                    <a:pt x="80" y="21375"/>
                  </a:cubicBezTo>
                  <a:cubicBezTo>
                    <a:pt x="403" y="21600"/>
                    <a:pt x="1692" y="20925"/>
                    <a:pt x="2982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052979" y="3490212"/>
              <a:ext cx="144871" cy="36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98" fill="norm" stroke="1" extrusionOk="0">
                  <a:moveTo>
                    <a:pt x="21426" y="1388"/>
                  </a:moveTo>
                  <a:cubicBezTo>
                    <a:pt x="20800" y="767"/>
                    <a:pt x="20174" y="146"/>
                    <a:pt x="19078" y="22"/>
                  </a:cubicBezTo>
                  <a:cubicBezTo>
                    <a:pt x="17983" y="-102"/>
                    <a:pt x="16417" y="270"/>
                    <a:pt x="13756" y="1946"/>
                  </a:cubicBezTo>
                  <a:cubicBezTo>
                    <a:pt x="11096" y="3622"/>
                    <a:pt x="7339" y="6601"/>
                    <a:pt x="4835" y="9581"/>
                  </a:cubicBezTo>
                  <a:cubicBezTo>
                    <a:pt x="2330" y="12560"/>
                    <a:pt x="1078" y="15539"/>
                    <a:pt x="452" y="17401"/>
                  </a:cubicBezTo>
                  <a:cubicBezTo>
                    <a:pt x="-174" y="19264"/>
                    <a:pt x="-174" y="20008"/>
                    <a:pt x="609" y="20505"/>
                  </a:cubicBezTo>
                  <a:cubicBezTo>
                    <a:pt x="1391" y="21001"/>
                    <a:pt x="2956" y="21250"/>
                    <a:pt x="4522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8140700" y="3645696"/>
              <a:ext cx="146050" cy="15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8" fill="norm" stroke="1" extrusionOk="0">
                  <a:moveTo>
                    <a:pt x="0" y="4527"/>
                  </a:moveTo>
                  <a:cubicBezTo>
                    <a:pt x="0" y="3087"/>
                    <a:pt x="0" y="1647"/>
                    <a:pt x="783" y="783"/>
                  </a:cubicBezTo>
                  <a:cubicBezTo>
                    <a:pt x="1565" y="-81"/>
                    <a:pt x="3130" y="-369"/>
                    <a:pt x="4383" y="639"/>
                  </a:cubicBezTo>
                  <a:cubicBezTo>
                    <a:pt x="5635" y="1647"/>
                    <a:pt x="6574" y="3951"/>
                    <a:pt x="6417" y="7263"/>
                  </a:cubicBezTo>
                  <a:cubicBezTo>
                    <a:pt x="6261" y="10575"/>
                    <a:pt x="5009" y="14895"/>
                    <a:pt x="3757" y="17487"/>
                  </a:cubicBezTo>
                  <a:cubicBezTo>
                    <a:pt x="2504" y="20079"/>
                    <a:pt x="1252" y="20943"/>
                    <a:pt x="626" y="20655"/>
                  </a:cubicBezTo>
                  <a:cubicBezTo>
                    <a:pt x="0" y="20367"/>
                    <a:pt x="0" y="18927"/>
                    <a:pt x="2191" y="15471"/>
                  </a:cubicBezTo>
                  <a:cubicBezTo>
                    <a:pt x="4383" y="12015"/>
                    <a:pt x="8765" y="6543"/>
                    <a:pt x="11739" y="3375"/>
                  </a:cubicBezTo>
                  <a:cubicBezTo>
                    <a:pt x="14713" y="207"/>
                    <a:pt x="16278" y="-657"/>
                    <a:pt x="16435" y="639"/>
                  </a:cubicBezTo>
                  <a:cubicBezTo>
                    <a:pt x="16591" y="1935"/>
                    <a:pt x="15339" y="5391"/>
                    <a:pt x="14713" y="7983"/>
                  </a:cubicBezTo>
                  <a:cubicBezTo>
                    <a:pt x="14087" y="10575"/>
                    <a:pt x="14087" y="12303"/>
                    <a:pt x="15339" y="13311"/>
                  </a:cubicBezTo>
                  <a:cubicBezTo>
                    <a:pt x="16591" y="14319"/>
                    <a:pt x="19096" y="14607"/>
                    <a:pt x="21600" y="14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8331200" y="3494819"/>
              <a:ext cx="8205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11340" y="0"/>
                  </a:moveTo>
                  <a:cubicBezTo>
                    <a:pt x="15660" y="3600"/>
                    <a:pt x="19980" y="7200"/>
                    <a:pt x="20790" y="10255"/>
                  </a:cubicBezTo>
                  <a:cubicBezTo>
                    <a:pt x="21600" y="13309"/>
                    <a:pt x="18900" y="15818"/>
                    <a:pt x="14850" y="17618"/>
                  </a:cubicBezTo>
                  <a:cubicBezTo>
                    <a:pt x="10800" y="19418"/>
                    <a:pt x="540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8616949" y="3672619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938212" y="3501169"/>
              <a:ext cx="59739" cy="350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181" fill="norm" stroke="1" extrusionOk="0">
                  <a:moveTo>
                    <a:pt x="21021" y="0"/>
                  </a:moveTo>
                  <a:cubicBezTo>
                    <a:pt x="18787" y="3195"/>
                    <a:pt x="16552" y="6391"/>
                    <a:pt x="14318" y="9011"/>
                  </a:cubicBezTo>
                  <a:cubicBezTo>
                    <a:pt x="12083" y="11631"/>
                    <a:pt x="9849" y="13676"/>
                    <a:pt x="7242" y="15785"/>
                  </a:cubicBezTo>
                  <a:cubicBezTo>
                    <a:pt x="4635" y="17893"/>
                    <a:pt x="1655" y="20066"/>
                    <a:pt x="538" y="20833"/>
                  </a:cubicBezTo>
                  <a:cubicBezTo>
                    <a:pt x="-579" y="21600"/>
                    <a:pt x="166" y="20961"/>
                    <a:pt x="1655" y="20258"/>
                  </a:cubicBezTo>
                  <a:cubicBezTo>
                    <a:pt x="3145" y="19555"/>
                    <a:pt x="5380" y="18788"/>
                    <a:pt x="7614" y="18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8991600" y="3494819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429"/>
                    <a:pt x="4800" y="9257"/>
                    <a:pt x="8400" y="5657"/>
                  </a:cubicBezTo>
                  <a:cubicBezTo>
                    <a:pt x="12000" y="2057"/>
                    <a:pt x="16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8991600" y="3666269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9055100" y="3805969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9017000" y="3812319"/>
              <a:ext cx="146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0"/>
                    <a:pt x="17843" y="0"/>
                    <a:pt x="14243" y="3600"/>
                  </a:cubicBezTo>
                  <a:cubicBezTo>
                    <a:pt x="10643" y="7200"/>
                    <a:pt x="5322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9029700" y="3243907"/>
              <a:ext cx="114300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4000" y="15134"/>
                    <a:pt x="8000" y="8820"/>
                    <a:pt x="10800" y="4999"/>
                  </a:cubicBezTo>
                  <a:cubicBezTo>
                    <a:pt x="13600" y="1177"/>
                    <a:pt x="15200" y="-152"/>
                    <a:pt x="16200" y="14"/>
                  </a:cubicBezTo>
                  <a:cubicBezTo>
                    <a:pt x="17200" y="180"/>
                    <a:pt x="17600" y="1842"/>
                    <a:pt x="17800" y="4833"/>
                  </a:cubicBezTo>
                  <a:cubicBezTo>
                    <a:pt x="18000" y="7823"/>
                    <a:pt x="18000" y="12143"/>
                    <a:pt x="18600" y="14968"/>
                  </a:cubicBezTo>
                  <a:cubicBezTo>
                    <a:pt x="19200" y="17793"/>
                    <a:pt x="20400" y="19122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9271000" y="3463069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291246" y="3555549"/>
              <a:ext cx="176604" cy="30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96" fill="norm" stroke="1" extrusionOk="0">
                  <a:moveTo>
                    <a:pt x="21202" y="1104"/>
                  </a:moveTo>
                  <a:cubicBezTo>
                    <a:pt x="20186" y="651"/>
                    <a:pt x="19169" y="198"/>
                    <a:pt x="17898" y="47"/>
                  </a:cubicBezTo>
                  <a:cubicBezTo>
                    <a:pt x="16628" y="-104"/>
                    <a:pt x="15103" y="47"/>
                    <a:pt x="12435" y="1482"/>
                  </a:cubicBezTo>
                  <a:cubicBezTo>
                    <a:pt x="9767" y="2917"/>
                    <a:pt x="5955" y="5636"/>
                    <a:pt x="3414" y="8204"/>
                  </a:cubicBezTo>
                  <a:cubicBezTo>
                    <a:pt x="873" y="10772"/>
                    <a:pt x="-398" y="13188"/>
                    <a:pt x="110" y="15379"/>
                  </a:cubicBezTo>
                  <a:cubicBezTo>
                    <a:pt x="618" y="17569"/>
                    <a:pt x="2906" y="19532"/>
                    <a:pt x="5193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428623" y="3649336"/>
              <a:ext cx="172578" cy="174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84" fill="norm" stroke="1" extrusionOk="0">
                  <a:moveTo>
                    <a:pt x="138" y="2082"/>
                  </a:moveTo>
                  <a:cubicBezTo>
                    <a:pt x="919" y="1041"/>
                    <a:pt x="1700" y="0"/>
                    <a:pt x="2611" y="0"/>
                  </a:cubicBezTo>
                  <a:cubicBezTo>
                    <a:pt x="3522" y="0"/>
                    <a:pt x="4563" y="1041"/>
                    <a:pt x="5604" y="3123"/>
                  </a:cubicBezTo>
                  <a:cubicBezTo>
                    <a:pt x="6645" y="5205"/>
                    <a:pt x="7685" y="8328"/>
                    <a:pt x="7555" y="11320"/>
                  </a:cubicBezTo>
                  <a:cubicBezTo>
                    <a:pt x="7425" y="14313"/>
                    <a:pt x="6124" y="17176"/>
                    <a:pt x="4953" y="18998"/>
                  </a:cubicBezTo>
                  <a:cubicBezTo>
                    <a:pt x="3782" y="20819"/>
                    <a:pt x="2741" y="21600"/>
                    <a:pt x="1700" y="21470"/>
                  </a:cubicBezTo>
                  <a:cubicBezTo>
                    <a:pt x="659" y="21340"/>
                    <a:pt x="-382" y="20299"/>
                    <a:pt x="138" y="18217"/>
                  </a:cubicBezTo>
                  <a:cubicBezTo>
                    <a:pt x="659" y="16135"/>
                    <a:pt x="2741" y="13012"/>
                    <a:pt x="4823" y="10410"/>
                  </a:cubicBezTo>
                  <a:cubicBezTo>
                    <a:pt x="6905" y="7807"/>
                    <a:pt x="8987" y="5725"/>
                    <a:pt x="10678" y="4294"/>
                  </a:cubicBezTo>
                  <a:cubicBezTo>
                    <a:pt x="12370" y="2863"/>
                    <a:pt x="13671" y="2082"/>
                    <a:pt x="13931" y="2602"/>
                  </a:cubicBezTo>
                  <a:cubicBezTo>
                    <a:pt x="14191" y="3123"/>
                    <a:pt x="13411" y="4945"/>
                    <a:pt x="12890" y="6506"/>
                  </a:cubicBezTo>
                  <a:cubicBezTo>
                    <a:pt x="12370" y="8067"/>
                    <a:pt x="12110" y="9369"/>
                    <a:pt x="12110" y="10670"/>
                  </a:cubicBezTo>
                  <a:cubicBezTo>
                    <a:pt x="12110" y="11971"/>
                    <a:pt x="12370" y="13272"/>
                    <a:pt x="13931" y="13923"/>
                  </a:cubicBezTo>
                  <a:cubicBezTo>
                    <a:pt x="15493" y="14573"/>
                    <a:pt x="18355" y="14573"/>
                    <a:pt x="21218" y="14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9664700" y="3602769"/>
              <a:ext cx="5927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2" h="21600" fill="norm" stroke="1" extrusionOk="0">
                  <a:moveTo>
                    <a:pt x="2160" y="0"/>
                  </a:moveTo>
                  <a:cubicBezTo>
                    <a:pt x="9360" y="2945"/>
                    <a:pt x="16560" y="5891"/>
                    <a:pt x="19080" y="8836"/>
                  </a:cubicBezTo>
                  <a:cubicBezTo>
                    <a:pt x="21600" y="11782"/>
                    <a:pt x="19440" y="14727"/>
                    <a:pt x="15480" y="16855"/>
                  </a:cubicBezTo>
                  <a:cubicBezTo>
                    <a:pt x="11520" y="18982"/>
                    <a:pt x="576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9938175" y="3418619"/>
              <a:ext cx="18626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6718" y="0"/>
                  </a:moveTo>
                  <a:cubicBezTo>
                    <a:pt x="4318" y="3138"/>
                    <a:pt x="1918" y="6277"/>
                    <a:pt x="718" y="9415"/>
                  </a:cubicBezTo>
                  <a:cubicBezTo>
                    <a:pt x="-482" y="12554"/>
                    <a:pt x="-482" y="15692"/>
                    <a:pt x="3118" y="17723"/>
                  </a:cubicBezTo>
                  <a:cubicBezTo>
                    <a:pt x="6718" y="19754"/>
                    <a:pt x="13918" y="20677"/>
                    <a:pt x="21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9641416" y="3253519"/>
              <a:ext cx="804334" cy="491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86"/>
                    <a:pt x="21600" y="372"/>
                    <a:pt x="21600" y="670"/>
                  </a:cubicBezTo>
                  <a:cubicBezTo>
                    <a:pt x="21600" y="967"/>
                    <a:pt x="21600" y="1377"/>
                    <a:pt x="21572" y="1767"/>
                  </a:cubicBezTo>
                  <a:cubicBezTo>
                    <a:pt x="21543" y="2158"/>
                    <a:pt x="21486" y="2530"/>
                    <a:pt x="21373" y="2884"/>
                  </a:cubicBezTo>
                  <a:cubicBezTo>
                    <a:pt x="21259" y="3237"/>
                    <a:pt x="21088" y="3572"/>
                    <a:pt x="20861" y="3893"/>
                  </a:cubicBezTo>
                  <a:cubicBezTo>
                    <a:pt x="20634" y="4214"/>
                    <a:pt x="20349" y="4521"/>
                    <a:pt x="20037" y="4851"/>
                  </a:cubicBezTo>
                  <a:cubicBezTo>
                    <a:pt x="19724" y="5181"/>
                    <a:pt x="19383" y="5535"/>
                    <a:pt x="18985" y="5888"/>
                  </a:cubicBezTo>
                  <a:cubicBezTo>
                    <a:pt x="18587" y="6242"/>
                    <a:pt x="18133" y="6595"/>
                    <a:pt x="17649" y="6944"/>
                  </a:cubicBezTo>
                  <a:cubicBezTo>
                    <a:pt x="17166" y="7293"/>
                    <a:pt x="16655" y="7637"/>
                    <a:pt x="16058" y="7986"/>
                  </a:cubicBezTo>
                  <a:cubicBezTo>
                    <a:pt x="15461" y="8335"/>
                    <a:pt x="14779" y="8688"/>
                    <a:pt x="14154" y="9014"/>
                  </a:cubicBezTo>
                  <a:cubicBezTo>
                    <a:pt x="13528" y="9340"/>
                    <a:pt x="12960" y="9637"/>
                    <a:pt x="12420" y="9930"/>
                  </a:cubicBezTo>
                  <a:cubicBezTo>
                    <a:pt x="11880" y="10223"/>
                    <a:pt x="11368" y="10512"/>
                    <a:pt x="10885" y="10814"/>
                  </a:cubicBezTo>
                  <a:cubicBezTo>
                    <a:pt x="10402" y="11116"/>
                    <a:pt x="9947" y="11433"/>
                    <a:pt x="9521" y="11786"/>
                  </a:cubicBezTo>
                  <a:cubicBezTo>
                    <a:pt x="9095" y="12140"/>
                    <a:pt x="8697" y="12530"/>
                    <a:pt x="8384" y="12916"/>
                  </a:cubicBezTo>
                  <a:cubicBezTo>
                    <a:pt x="8072" y="13302"/>
                    <a:pt x="7844" y="13684"/>
                    <a:pt x="7617" y="14070"/>
                  </a:cubicBezTo>
                  <a:cubicBezTo>
                    <a:pt x="7389" y="14456"/>
                    <a:pt x="7162" y="14847"/>
                    <a:pt x="6906" y="15233"/>
                  </a:cubicBezTo>
                  <a:cubicBezTo>
                    <a:pt x="6651" y="15619"/>
                    <a:pt x="6366" y="16000"/>
                    <a:pt x="6054" y="16363"/>
                  </a:cubicBezTo>
                  <a:cubicBezTo>
                    <a:pt x="5741" y="16726"/>
                    <a:pt x="5400" y="17070"/>
                    <a:pt x="5002" y="17433"/>
                  </a:cubicBezTo>
                  <a:cubicBezTo>
                    <a:pt x="4604" y="17795"/>
                    <a:pt x="4149" y="18177"/>
                    <a:pt x="3695" y="18526"/>
                  </a:cubicBezTo>
                  <a:cubicBezTo>
                    <a:pt x="3240" y="18874"/>
                    <a:pt x="2785" y="19191"/>
                    <a:pt x="2302" y="19516"/>
                  </a:cubicBezTo>
                  <a:cubicBezTo>
                    <a:pt x="1819" y="19842"/>
                    <a:pt x="1307" y="20177"/>
                    <a:pt x="853" y="20460"/>
                  </a:cubicBezTo>
                  <a:cubicBezTo>
                    <a:pt x="398" y="20744"/>
                    <a:pt x="0" y="20977"/>
                    <a:pt x="0" y="21153"/>
                  </a:cubicBezTo>
                  <a:cubicBezTo>
                    <a:pt x="0" y="21330"/>
                    <a:pt x="398" y="21451"/>
                    <a:pt x="881" y="21516"/>
                  </a:cubicBezTo>
                  <a:cubicBezTo>
                    <a:pt x="1364" y="21581"/>
                    <a:pt x="1933" y="21591"/>
                    <a:pt x="25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0746316" y="3501169"/>
              <a:ext cx="1693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009"/>
                    <a:pt x="10800" y="6018"/>
                    <a:pt x="6750" y="9027"/>
                  </a:cubicBezTo>
                  <a:cubicBezTo>
                    <a:pt x="2700" y="12036"/>
                    <a:pt x="0" y="15045"/>
                    <a:pt x="0" y="17140"/>
                  </a:cubicBezTo>
                  <a:cubicBezTo>
                    <a:pt x="0" y="19236"/>
                    <a:pt x="2700" y="20418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0864850" y="3621819"/>
              <a:ext cx="317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284"/>
                    <a:pt x="12960" y="6568"/>
                    <a:pt x="10800" y="9853"/>
                  </a:cubicBezTo>
                  <a:cubicBezTo>
                    <a:pt x="8640" y="13137"/>
                    <a:pt x="8640" y="16421"/>
                    <a:pt x="7200" y="18379"/>
                  </a:cubicBezTo>
                  <a:cubicBezTo>
                    <a:pt x="5760" y="20337"/>
                    <a:pt x="2880" y="20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0877549" y="3584661"/>
              <a:ext cx="222251" cy="5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21244"/>
                  </a:moveTo>
                  <a:cubicBezTo>
                    <a:pt x="1851" y="16444"/>
                    <a:pt x="3703" y="11644"/>
                    <a:pt x="6891" y="7644"/>
                  </a:cubicBezTo>
                  <a:cubicBezTo>
                    <a:pt x="10080" y="3644"/>
                    <a:pt x="14606" y="444"/>
                    <a:pt x="17280" y="44"/>
                  </a:cubicBezTo>
                  <a:cubicBezTo>
                    <a:pt x="19954" y="-356"/>
                    <a:pt x="20777" y="2044"/>
                    <a:pt x="21600" y="4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0871199" y="3755169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4400"/>
                    <a:pt x="10350" y="7200"/>
                    <a:pt x="13950" y="3600"/>
                  </a:cubicBezTo>
                  <a:cubicBezTo>
                    <a:pt x="17550" y="0"/>
                    <a:pt x="195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1017250" y="3805969"/>
              <a:ext cx="63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1040132" y="3831369"/>
              <a:ext cx="104118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85" fill="norm" stroke="1" extrusionOk="0">
                  <a:moveTo>
                    <a:pt x="21250" y="0"/>
                  </a:moveTo>
                  <a:cubicBezTo>
                    <a:pt x="16498" y="3767"/>
                    <a:pt x="11746" y="7535"/>
                    <a:pt x="8290" y="10674"/>
                  </a:cubicBezTo>
                  <a:cubicBezTo>
                    <a:pt x="4834" y="13814"/>
                    <a:pt x="2674" y="16326"/>
                    <a:pt x="1378" y="18209"/>
                  </a:cubicBezTo>
                  <a:cubicBezTo>
                    <a:pt x="82" y="20093"/>
                    <a:pt x="-350" y="21349"/>
                    <a:pt x="298" y="21474"/>
                  </a:cubicBezTo>
                  <a:cubicBezTo>
                    <a:pt x="946" y="21600"/>
                    <a:pt x="2674" y="20595"/>
                    <a:pt x="3970" y="19842"/>
                  </a:cubicBezTo>
                  <a:cubicBezTo>
                    <a:pt x="5266" y="19088"/>
                    <a:pt x="6130" y="18586"/>
                    <a:pt x="6994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1208727" y="3625492"/>
              <a:ext cx="126023" cy="29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38" fill="norm" stroke="1" extrusionOk="0">
                  <a:moveTo>
                    <a:pt x="21434" y="193"/>
                  </a:moveTo>
                  <a:cubicBezTo>
                    <a:pt x="19274" y="40"/>
                    <a:pt x="17114" y="-113"/>
                    <a:pt x="15134" y="117"/>
                  </a:cubicBezTo>
                  <a:cubicBezTo>
                    <a:pt x="13154" y="347"/>
                    <a:pt x="11354" y="959"/>
                    <a:pt x="8834" y="3410"/>
                  </a:cubicBezTo>
                  <a:cubicBezTo>
                    <a:pt x="6314" y="5861"/>
                    <a:pt x="3074" y="10151"/>
                    <a:pt x="1454" y="13138"/>
                  </a:cubicBezTo>
                  <a:cubicBezTo>
                    <a:pt x="-166" y="16125"/>
                    <a:pt x="-166" y="17810"/>
                    <a:pt x="194" y="19036"/>
                  </a:cubicBezTo>
                  <a:cubicBezTo>
                    <a:pt x="554" y="20261"/>
                    <a:pt x="1274" y="21027"/>
                    <a:pt x="2534" y="21257"/>
                  </a:cubicBezTo>
                  <a:cubicBezTo>
                    <a:pt x="3794" y="21487"/>
                    <a:pt x="5594" y="21181"/>
                    <a:pt x="7394" y="20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1302999" y="3733218"/>
              <a:ext cx="158751" cy="154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5579"/>
                  </a:moveTo>
                  <a:cubicBezTo>
                    <a:pt x="0" y="3275"/>
                    <a:pt x="0" y="971"/>
                    <a:pt x="720" y="251"/>
                  </a:cubicBezTo>
                  <a:cubicBezTo>
                    <a:pt x="1440" y="-469"/>
                    <a:pt x="2880" y="395"/>
                    <a:pt x="4320" y="2411"/>
                  </a:cubicBezTo>
                  <a:cubicBezTo>
                    <a:pt x="5760" y="4427"/>
                    <a:pt x="7200" y="7595"/>
                    <a:pt x="7488" y="10619"/>
                  </a:cubicBezTo>
                  <a:cubicBezTo>
                    <a:pt x="7776" y="13643"/>
                    <a:pt x="6912" y="16523"/>
                    <a:pt x="5904" y="18395"/>
                  </a:cubicBezTo>
                  <a:cubicBezTo>
                    <a:pt x="4896" y="20267"/>
                    <a:pt x="3744" y="21131"/>
                    <a:pt x="2736" y="20987"/>
                  </a:cubicBezTo>
                  <a:cubicBezTo>
                    <a:pt x="1728" y="20843"/>
                    <a:pt x="864" y="19691"/>
                    <a:pt x="1440" y="17675"/>
                  </a:cubicBezTo>
                  <a:cubicBezTo>
                    <a:pt x="2016" y="15659"/>
                    <a:pt x="4032" y="12779"/>
                    <a:pt x="5760" y="10763"/>
                  </a:cubicBezTo>
                  <a:cubicBezTo>
                    <a:pt x="7488" y="8747"/>
                    <a:pt x="8928" y="7595"/>
                    <a:pt x="10656" y="6587"/>
                  </a:cubicBezTo>
                  <a:cubicBezTo>
                    <a:pt x="12384" y="5579"/>
                    <a:pt x="14400" y="4715"/>
                    <a:pt x="15264" y="5003"/>
                  </a:cubicBezTo>
                  <a:cubicBezTo>
                    <a:pt x="16128" y="5291"/>
                    <a:pt x="15840" y="6731"/>
                    <a:pt x="14976" y="8891"/>
                  </a:cubicBezTo>
                  <a:cubicBezTo>
                    <a:pt x="14112" y="11051"/>
                    <a:pt x="12672" y="13931"/>
                    <a:pt x="12096" y="16091"/>
                  </a:cubicBezTo>
                  <a:cubicBezTo>
                    <a:pt x="11520" y="18251"/>
                    <a:pt x="11808" y="19691"/>
                    <a:pt x="12816" y="20411"/>
                  </a:cubicBezTo>
                  <a:cubicBezTo>
                    <a:pt x="13824" y="21131"/>
                    <a:pt x="15552" y="21131"/>
                    <a:pt x="17136" y="20411"/>
                  </a:cubicBezTo>
                  <a:cubicBezTo>
                    <a:pt x="18720" y="19691"/>
                    <a:pt x="20160" y="18251"/>
                    <a:pt x="21600" y="16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1468099" y="3659919"/>
              <a:ext cx="8273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12960" y="0"/>
                  </a:moveTo>
                  <a:cubicBezTo>
                    <a:pt x="17280" y="4353"/>
                    <a:pt x="21600" y="8707"/>
                    <a:pt x="21060" y="12223"/>
                  </a:cubicBezTo>
                  <a:cubicBezTo>
                    <a:pt x="20520" y="15740"/>
                    <a:pt x="15120" y="18419"/>
                    <a:pt x="10800" y="19842"/>
                  </a:cubicBezTo>
                  <a:cubicBezTo>
                    <a:pt x="6480" y="21265"/>
                    <a:pt x="3240" y="214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1652250" y="3825382"/>
              <a:ext cx="1841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717" y="11918"/>
                    <a:pt x="9434" y="3818"/>
                    <a:pt x="13034" y="1118"/>
                  </a:cubicBezTo>
                  <a:cubicBezTo>
                    <a:pt x="16634" y="-1582"/>
                    <a:pt x="1911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1954056" y="3691669"/>
              <a:ext cx="6014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21164" y="0"/>
                  </a:moveTo>
                  <a:cubicBezTo>
                    <a:pt x="15950" y="3273"/>
                    <a:pt x="10736" y="6545"/>
                    <a:pt x="7012" y="9900"/>
                  </a:cubicBezTo>
                  <a:cubicBezTo>
                    <a:pt x="3288" y="13255"/>
                    <a:pt x="1054" y="16691"/>
                    <a:pt x="309" y="18655"/>
                  </a:cubicBezTo>
                  <a:cubicBezTo>
                    <a:pt x="-436" y="20618"/>
                    <a:pt x="309" y="21109"/>
                    <a:pt x="1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1969750" y="3685319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4400"/>
                    <a:pt x="7418" y="7200"/>
                    <a:pt x="11018" y="3600"/>
                  </a:cubicBezTo>
                  <a:cubicBezTo>
                    <a:pt x="14618" y="0"/>
                    <a:pt x="181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1931650" y="3850419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12077700" y="3926619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12014199" y="3977419"/>
              <a:ext cx="139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3200"/>
                    <a:pt x="11782" y="6400"/>
                    <a:pt x="8182" y="10000"/>
                  </a:cubicBezTo>
                  <a:cubicBezTo>
                    <a:pt x="4582" y="13600"/>
                    <a:pt x="2291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1963399" y="3404789"/>
              <a:ext cx="114301" cy="178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1482"/>
                  </a:moveTo>
                  <a:cubicBezTo>
                    <a:pt x="4000" y="15383"/>
                    <a:pt x="8000" y="9284"/>
                    <a:pt x="10800" y="5473"/>
                  </a:cubicBezTo>
                  <a:cubicBezTo>
                    <a:pt x="13600" y="1661"/>
                    <a:pt x="15200" y="136"/>
                    <a:pt x="16200" y="9"/>
                  </a:cubicBezTo>
                  <a:cubicBezTo>
                    <a:pt x="17200" y="-118"/>
                    <a:pt x="17600" y="1153"/>
                    <a:pt x="17800" y="4202"/>
                  </a:cubicBezTo>
                  <a:cubicBezTo>
                    <a:pt x="18000" y="7251"/>
                    <a:pt x="18000" y="12080"/>
                    <a:pt x="18600" y="15129"/>
                  </a:cubicBezTo>
                  <a:cubicBezTo>
                    <a:pt x="19200" y="18178"/>
                    <a:pt x="20400" y="19449"/>
                    <a:pt x="21600" y="20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2217399" y="3634519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2274550" y="3583719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2353835" y="3724664"/>
              <a:ext cx="136615" cy="271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36" fill="norm" stroke="1" extrusionOk="0">
                  <a:moveTo>
                    <a:pt x="21448" y="401"/>
                  </a:moveTo>
                  <a:cubicBezTo>
                    <a:pt x="17793" y="68"/>
                    <a:pt x="14137" y="-264"/>
                    <a:pt x="10980" y="318"/>
                  </a:cubicBezTo>
                  <a:cubicBezTo>
                    <a:pt x="7823" y="899"/>
                    <a:pt x="5165" y="2394"/>
                    <a:pt x="3171" y="4887"/>
                  </a:cubicBezTo>
                  <a:cubicBezTo>
                    <a:pt x="1177" y="7379"/>
                    <a:pt x="-152" y="10868"/>
                    <a:pt x="14" y="13776"/>
                  </a:cubicBezTo>
                  <a:cubicBezTo>
                    <a:pt x="180" y="16684"/>
                    <a:pt x="1842" y="19010"/>
                    <a:pt x="3503" y="20173"/>
                  </a:cubicBezTo>
                  <a:cubicBezTo>
                    <a:pt x="5165" y="21336"/>
                    <a:pt x="6826" y="21336"/>
                    <a:pt x="8488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2454165" y="3825019"/>
              <a:ext cx="125185" cy="13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64" fill="norm" stroke="1" extrusionOk="0">
                  <a:moveTo>
                    <a:pt x="771" y="0"/>
                  </a:moveTo>
                  <a:cubicBezTo>
                    <a:pt x="2931" y="3037"/>
                    <a:pt x="5091" y="6075"/>
                    <a:pt x="6171" y="8606"/>
                  </a:cubicBezTo>
                  <a:cubicBezTo>
                    <a:pt x="7251" y="11137"/>
                    <a:pt x="7251" y="13162"/>
                    <a:pt x="6891" y="15019"/>
                  </a:cubicBezTo>
                  <a:cubicBezTo>
                    <a:pt x="6531" y="16875"/>
                    <a:pt x="5811" y="18563"/>
                    <a:pt x="4551" y="19744"/>
                  </a:cubicBezTo>
                  <a:cubicBezTo>
                    <a:pt x="3291" y="20925"/>
                    <a:pt x="1491" y="21600"/>
                    <a:pt x="591" y="21094"/>
                  </a:cubicBezTo>
                  <a:cubicBezTo>
                    <a:pt x="-309" y="20588"/>
                    <a:pt x="-309" y="18900"/>
                    <a:pt x="1491" y="15862"/>
                  </a:cubicBezTo>
                  <a:cubicBezTo>
                    <a:pt x="3291" y="12825"/>
                    <a:pt x="6891" y="8437"/>
                    <a:pt x="9231" y="5569"/>
                  </a:cubicBezTo>
                  <a:cubicBezTo>
                    <a:pt x="11571" y="2700"/>
                    <a:pt x="12651" y="1350"/>
                    <a:pt x="12651" y="1519"/>
                  </a:cubicBezTo>
                  <a:cubicBezTo>
                    <a:pt x="12651" y="1687"/>
                    <a:pt x="11571" y="3375"/>
                    <a:pt x="11031" y="5906"/>
                  </a:cubicBezTo>
                  <a:cubicBezTo>
                    <a:pt x="10491" y="8437"/>
                    <a:pt x="10491" y="11812"/>
                    <a:pt x="11031" y="14344"/>
                  </a:cubicBezTo>
                  <a:cubicBezTo>
                    <a:pt x="11571" y="16875"/>
                    <a:pt x="12651" y="18563"/>
                    <a:pt x="14451" y="19237"/>
                  </a:cubicBezTo>
                  <a:cubicBezTo>
                    <a:pt x="16251" y="19912"/>
                    <a:pt x="18771" y="19575"/>
                    <a:pt x="21291" y="19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2623799" y="3748819"/>
              <a:ext cx="72323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0" h="21600" fill="norm" stroke="1" extrusionOk="0">
                  <a:moveTo>
                    <a:pt x="7200" y="0"/>
                  </a:moveTo>
                  <a:cubicBezTo>
                    <a:pt x="12600" y="3800"/>
                    <a:pt x="18000" y="7600"/>
                    <a:pt x="19800" y="10700"/>
                  </a:cubicBezTo>
                  <a:cubicBezTo>
                    <a:pt x="21600" y="13800"/>
                    <a:pt x="19800" y="16200"/>
                    <a:pt x="15900" y="17900"/>
                  </a:cubicBezTo>
                  <a:cubicBezTo>
                    <a:pt x="12000" y="19600"/>
                    <a:pt x="600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2833349" y="3647219"/>
              <a:ext cx="30743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0" y="0"/>
                  </a:moveTo>
                  <a:cubicBezTo>
                    <a:pt x="7200" y="0"/>
                    <a:pt x="14400" y="0"/>
                    <a:pt x="18000" y="237"/>
                  </a:cubicBezTo>
                  <a:cubicBezTo>
                    <a:pt x="21600" y="475"/>
                    <a:pt x="21600" y="949"/>
                    <a:pt x="19440" y="2295"/>
                  </a:cubicBezTo>
                  <a:cubicBezTo>
                    <a:pt x="17280" y="3640"/>
                    <a:pt x="12960" y="5855"/>
                    <a:pt x="10080" y="8505"/>
                  </a:cubicBezTo>
                  <a:cubicBezTo>
                    <a:pt x="7200" y="11156"/>
                    <a:pt x="5760" y="14242"/>
                    <a:pt x="5760" y="16497"/>
                  </a:cubicBezTo>
                  <a:cubicBezTo>
                    <a:pt x="5760" y="18752"/>
                    <a:pt x="7200" y="20176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1588516" y="4220836"/>
              <a:ext cx="1465309" cy="75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74" fill="norm" stroke="1" extrusionOk="0">
                  <a:moveTo>
                    <a:pt x="18912" y="2844"/>
                  </a:moveTo>
                  <a:cubicBezTo>
                    <a:pt x="18912" y="2420"/>
                    <a:pt x="18912" y="1997"/>
                    <a:pt x="18803" y="1694"/>
                  </a:cubicBezTo>
                  <a:cubicBezTo>
                    <a:pt x="18695" y="1392"/>
                    <a:pt x="18477" y="1210"/>
                    <a:pt x="17980" y="998"/>
                  </a:cubicBezTo>
                  <a:cubicBezTo>
                    <a:pt x="17483" y="787"/>
                    <a:pt x="16706" y="545"/>
                    <a:pt x="15727" y="424"/>
                  </a:cubicBezTo>
                  <a:cubicBezTo>
                    <a:pt x="14748" y="303"/>
                    <a:pt x="13567" y="303"/>
                    <a:pt x="12557" y="484"/>
                  </a:cubicBezTo>
                  <a:cubicBezTo>
                    <a:pt x="11546" y="666"/>
                    <a:pt x="10707" y="1029"/>
                    <a:pt x="9666" y="1603"/>
                  </a:cubicBezTo>
                  <a:cubicBezTo>
                    <a:pt x="8625" y="2178"/>
                    <a:pt x="7382" y="2965"/>
                    <a:pt x="6247" y="3782"/>
                  </a:cubicBezTo>
                  <a:cubicBezTo>
                    <a:pt x="5113" y="4598"/>
                    <a:pt x="4087" y="5445"/>
                    <a:pt x="3171" y="6534"/>
                  </a:cubicBezTo>
                  <a:cubicBezTo>
                    <a:pt x="2254" y="7624"/>
                    <a:pt x="1446" y="8955"/>
                    <a:pt x="886" y="10376"/>
                  </a:cubicBezTo>
                  <a:cubicBezTo>
                    <a:pt x="327" y="11798"/>
                    <a:pt x="16" y="13311"/>
                    <a:pt x="1" y="14672"/>
                  </a:cubicBezTo>
                  <a:cubicBezTo>
                    <a:pt x="-15" y="16034"/>
                    <a:pt x="265" y="17244"/>
                    <a:pt x="855" y="18182"/>
                  </a:cubicBezTo>
                  <a:cubicBezTo>
                    <a:pt x="1446" y="19119"/>
                    <a:pt x="2347" y="19785"/>
                    <a:pt x="3295" y="20269"/>
                  </a:cubicBezTo>
                  <a:cubicBezTo>
                    <a:pt x="4243" y="20753"/>
                    <a:pt x="5237" y="21055"/>
                    <a:pt x="6325" y="21267"/>
                  </a:cubicBezTo>
                  <a:cubicBezTo>
                    <a:pt x="7413" y="21479"/>
                    <a:pt x="8594" y="21600"/>
                    <a:pt x="9790" y="21570"/>
                  </a:cubicBezTo>
                  <a:cubicBezTo>
                    <a:pt x="10987" y="21539"/>
                    <a:pt x="12199" y="21358"/>
                    <a:pt x="13380" y="21055"/>
                  </a:cubicBezTo>
                  <a:cubicBezTo>
                    <a:pt x="14561" y="20753"/>
                    <a:pt x="15711" y="20329"/>
                    <a:pt x="16799" y="19694"/>
                  </a:cubicBezTo>
                  <a:cubicBezTo>
                    <a:pt x="17887" y="19059"/>
                    <a:pt x="18912" y="18212"/>
                    <a:pt x="19658" y="17092"/>
                  </a:cubicBezTo>
                  <a:cubicBezTo>
                    <a:pt x="20404" y="15973"/>
                    <a:pt x="20870" y="14582"/>
                    <a:pt x="21165" y="12918"/>
                  </a:cubicBezTo>
                  <a:cubicBezTo>
                    <a:pt x="21461" y="11254"/>
                    <a:pt x="21585" y="9318"/>
                    <a:pt x="21476" y="7684"/>
                  </a:cubicBezTo>
                  <a:cubicBezTo>
                    <a:pt x="21367" y="6050"/>
                    <a:pt x="21026" y="4719"/>
                    <a:pt x="20280" y="3509"/>
                  </a:cubicBezTo>
                  <a:cubicBezTo>
                    <a:pt x="19534" y="2299"/>
                    <a:pt x="18384" y="1210"/>
                    <a:pt x="17669" y="635"/>
                  </a:cubicBezTo>
                  <a:cubicBezTo>
                    <a:pt x="16954" y="61"/>
                    <a:pt x="16674" y="0"/>
                    <a:pt x="16457" y="0"/>
                  </a:cubicBezTo>
                  <a:cubicBezTo>
                    <a:pt x="16239" y="0"/>
                    <a:pt x="16084" y="61"/>
                    <a:pt x="16006" y="242"/>
                  </a:cubicBezTo>
                  <a:cubicBezTo>
                    <a:pt x="15929" y="424"/>
                    <a:pt x="15929" y="726"/>
                    <a:pt x="15929" y="102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902623" y="4200977"/>
              <a:ext cx="767840" cy="58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94" fill="norm" stroke="1" extrusionOk="0">
                  <a:moveTo>
                    <a:pt x="16141" y="2283"/>
                  </a:moveTo>
                  <a:cubicBezTo>
                    <a:pt x="16082" y="1816"/>
                    <a:pt x="16023" y="1350"/>
                    <a:pt x="15876" y="1001"/>
                  </a:cubicBezTo>
                  <a:cubicBezTo>
                    <a:pt x="15729" y="651"/>
                    <a:pt x="15493" y="418"/>
                    <a:pt x="14875" y="224"/>
                  </a:cubicBezTo>
                  <a:cubicBezTo>
                    <a:pt x="14257" y="29"/>
                    <a:pt x="13257" y="-126"/>
                    <a:pt x="11933" y="146"/>
                  </a:cubicBezTo>
                  <a:cubicBezTo>
                    <a:pt x="10608" y="418"/>
                    <a:pt x="8960" y="1117"/>
                    <a:pt x="7401" y="2088"/>
                  </a:cubicBezTo>
                  <a:cubicBezTo>
                    <a:pt x="5841" y="3060"/>
                    <a:pt x="4370" y="4303"/>
                    <a:pt x="3075" y="6012"/>
                  </a:cubicBezTo>
                  <a:cubicBezTo>
                    <a:pt x="1780" y="7721"/>
                    <a:pt x="662" y="9897"/>
                    <a:pt x="220" y="12034"/>
                  </a:cubicBezTo>
                  <a:cubicBezTo>
                    <a:pt x="-221" y="14170"/>
                    <a:pt x="14" y="16268"/>
                    <a:pt x="809" y="17783"/>
                  </a:cubicBezTo>
                  <a:cubicBezTo>
                    <a:pt x="1604" y="19298"/>
                    <a:pt x="2957" y="20231"/>
                    <a:pt x="4723" y="20775"/>
                  </a:cubicBezTo>
                  <a:cubicBezTo>
                    <a:pt x="6489" y="21319"/>
                    <a:pt x="8666" y="21474"/>
                    <a:pt x="10579" y="21357"/>
                  </a:cubicBezTo>
                  <a:cubicBezTo>
                    <a:pt x="12492" y="21241"/>
                    <a:pt x="14140" y="20852"/>
                    <a:pt x="15670" y="19842"/>
                  </a:cubicBezTo>
                  <a:cubicBezTo>
                    <a:pt x="17200" y="18832"/>
                    <a:pt x="18613" y="17201"/>
                    <a:pt x="19643" y="15142"/>
                  </a:cubicBezTo>
                  <a:cubicBezTo>
                    <a:pt x="20673" y="13083"/>
                    <a:pt x="21320" y="10596"/>
                    <a:pt x="21350" y="8498"/>
                  </a:cubicBezTo>
                  <a:cubicBezTo>
                    <a:pt x="21379" y="6401"/>
                    <a:pt x="20790" y="4691"/>
                    <a:pt x="19584" y="3487"/>
                  </a:cubicBezTo>
                  <a:cubicBezTo>
                    <a:pt x="18377" y="2283"/>
                    <a:pt x="16553" y="1583"/>
                    <a:pt x="15405" y="1273"/>
                  </a:cubicBezTo>
                  <a:cubicBezTo>
                    <a:pt x="14257" y="962"/>
                    <a:pt x="13787" y="1039"/>
                    <a:pt x="13316" y="111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1635519" y="5126274"/>
              <a:ext cx="1230779" cy="70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01" fill="norm" stroke="1" extrusionOk="0">
                  <a:moveTo>
                    <a:pt x="20952" y="2917"/>
                  </a:moveTo>
                  <a:cubicBezTo>
                    <a:pt x="19558" y="2143"/>
                    <a:pt x="18164" y="1370"/>
                    <a:pt x="16844" y="854"/>
                  </a:cubicBezTo>
                  <a:cubicBezTo>
                    <a:pt x="15524" y="338"/>
                    <a:pt x="14277" y="80"/>
                    <a:pt x="12957" y="15"/>
                  </a:cubicBezTo>
                  <a:cubicBezTo>
                    <a:pt x="11637" y="-49"/>
                    <a:pt x="10243" y="80"/>
                    <a:pt x="8886" y="660"/>
                  </a:cubicBezTo>
                  <a:cubicBezTo>
                    <a:pt x="7530" y="1241"/>
                    <a:pt x="6209" y="2272"/>
                    <a:pt x="5146" y="3272"/>
                  </a:cubicBezTo>
                  <a:cubicBezTo>
                    <a:pt x="4082" y="4271"/>
                    <a:pt x="3276" y="5238"/>
                    <a:pt x="2450" y="6753"/>
                  </a:cubicBezTo>
                  <a:cubicBezTo>
                    <a:pt x="1625" y="8269"/>
                    <a:pt x="782" y="10332"/>
                    <a:pt x="342" y="12298"/>
                  </a:cubicBezTo>
                  <a:cubicBezTo>
                    <a:pt x="-98" y="14265"/>
                    <a:pt x="-135" y="16135"/>
                    <a:pt x="360" y="17618"/>
                  </a:cubicBezTo>
                  <a:cubicBezTo>
                    <a:pt x="855" y="19101"/>
                    <a:pt x="1882" y="20197"/>
                    <a:pt x="3111" y="20810"/>
                  </a:cubicBezTo>
                  <a:cubicBezTo>
                    <a:pt x="4339" y="21422"/>
                    <a:pt x="5769" y="21551"/>
                    <a:pt x="7144" y="21487"/>
                  </a:cubicBezTo>
                  <a:cubicBezTo>
                    <a:pt x="8520" y="21422"/>
                    <a:pt x="9840" y="21164"/>
                    <a:pt x="11160" y="20681"/>
                  </a:cubicBezTo>
                  <a:cubicBezTo>
                    <a:pt x="12480" y="20197"/>
                    <a:pt x="13800" y="19488"/>
                    <a:pt x="15011" y="18778"/>
                  </a:cubicBezTo>
                  <a:cubicBezTo>
                    <a:pt x="16221" y="18069"/>
                    <a:pt x="17321" y="17360"/>
                    <a:pt x="18366" y="16296"/>
                  </a:cubicBezTo>
                  <a:cubicBezTo>
                    <a:pt x="19411" y="15232"/>
                    <a:pt x="20402" y="13814"/>
                    <a:pt x="20915" y="12589"/>
                  </a:cubicBezTo>
                  <a:cubicBezTo>
                    <a:pt x="21428" y="11364"/>
                    <a:pt x="21465" y="10332"/>
                    <a:pt x="20988" y="9365"/>
                  </a:cubicBezTo>
                  <a:cubicBezTo>
                    <a:pt x="20512" y="8398"/>
                    <a:pt x="19521" y="7495"/>
                    <a:pt x="18788" y="7044"/>
                  </a:cubicBezTo>
                  <a:cubicBezTo>
                    <a:pt x="18054" y="6592"/>
                    <a:pt x="17578" y="6592"/>
                    <a:pt x="17101" y="659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747516" y="5154905"/>
              <a:ext cx="1054937" cy="66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54" fill="norm" stroke="1" extrusionOk="0">
                  <a:moveTo>
                    <a:pt x="16340" y="3580"/>
                  </a:moveTo>
                  <a:cubicBezTo>
                    <a:pt x="16125" y="2969"/>
                    <a:pt x="15911" y="2357"/>
                    <a:pt x="15245" y="1746"/>
                  </a:cubicBezTo>
                  <a:cubicBezTo>
                    <a:pt x="14579" y="1135"/>
                    <a:pt x="13463" y="523"/>
                    <a:pt x="12110" y="218"/>
                  </a:cubicBezTo>
                  <a:cubicBezTo>
                    <a:pt x="10758" y="-88"/>
                    <a:pt x="9169" y="-88"/>
                    <a:pt x="7687" y="320"/>
                  </a:cubicBezTo>
                  <a:cubicBezTo>
                    <a:pt x="6206" y="727"/>
                    <a:pt x="4831" y="1542"/>
                    <a:pt x="3694" y="2901"/>
                  </a:cubicBezTo>
                  <a:cubicBezTo>
                    <a:pt x="2556" y="4259"/>
                    <a:pt x="1654" y="6161"/>
                    <a:pt x="1010" y="8165"/>
                  </a:cubicBezTo>
                  <a:cubicBezTo>
                    <a:pt x="365" y="10169"/>
                    <a:pt x="-21" y="12274"/>
                    <a:pt x="0" y="14244"/>
                  </a:cubicBezTo>
                  <a:cubicBezTo>
                    <a:pt x="22" y="16214"/>
                    <a:pt x="451" y="18048"/>
                    <a:pt x="1289" y="19237"/>
                  </a:cubicBezTo>
                  <a:cubicBezTo>
                    <a:pt x="2126" y="20425"/>
                    <a:pt x="3371" y="20969"/>
                    <a:pt x="4853" y="21240"/>
                  </a:cubicBezTo>
                  <a:cubicBezTo>
                    <a:pt x="6334" y="21512"/>
                    <a:pt x="8052" y="21512"/>
                    <a:pt x="9684" y="21308"/>
                  </a:cubicBezTo>
                  <a:cubicBezTo>
                    <a:pt x="11316" y="21104"/>
                    <a:pt x="12862" y="20697"/>
                    <a:pt x="14408" y="20154"/>
                  </a:cubicBezTo>
                  <a:cubicBezTo>
                    <a:pt x="15954" y="19610"/>
                    <a:pt x="17499" y="18931"/>
                    <a:pt x="18723" y="17844"/>
                  </a:cubicBezTo>
                  <a:cubicBezTo>
                    <a:pt x="19947" y="16757"/>
                    <a:pt x="20849" y="15263"/>
                    <a:pt x="21214" y="13531"/>
                  </a:cubicBezTo>
                  <a:cubicBezTo>
                    <a:pt x="21579" y="11799"/>
                    <a:pt x="21407" y="9829"/>
                    <a:pt x="20742" y="8267"/>
                  </a:cubicBezTo>
                  <a:cubicBezTo>
                    <a:pt x="20076" y="6704"/>
                    <a:pt x="18917" y="5550"/>
                    <a:pt x="17671" y="4904"/>
                  </a:cubicBezTo>
                  <a:cubicBezTo>
                    <a:pt x="16426" y="4259"/>
                    <a:pt x="15095" y="4123"/>
                    <a:pt x="13763" y="398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8170011" y="4395703"/>
              <a:ext cx="183025" cy="292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028" fill="norm" stroke="1" extrusionOk="0">
                  <a:moveTo>
                    <a:pt x="15747" y="3253"/>
                  </a:moveTo>
                  <a:cubicBezTo>
                    <a:pt x="15010" y="2188"/>
                    <a:pt x="14274" y="1123"/>
                    <a:pt x="13292" y="515"/>
                  </a:cubicBezTo>
                  <a:cubicBezTo>
                    <a:pt x="12310" y="-94"/>
                    <a:pt x="11083" y="-246"/>
                    <a:pt x="9365" y="515"/>
                  </a:cubicBezTo>
                  <a:cubicBezTo>
                    <a:pt x="7647" y="1275"/>
                    <a:pt x="5437" y="2948"/>
                    <a:pt x="3597" y="5382"/>
                  </a:cubicBezTo>
                  <a:cubicBezTo>
                    <a:pt x="1756" y="7816"/>
                    <a:pt x="283" y="11010"/>
                    <a:pt x="37" y="13748"/>
                  </a:cubicBezTo>
                  <a:cubicBezTo>
                    <a:pt x="-208" y="16486"/>
                    <a:pt x="774" y="18768"/>
                    <a:pt x="2492" y="19985"/>
                  </a:cubicBezTo>
                  <a:cubicBezTo>
                    <a:pt x="4210" y="21202"/>
                    <a:pt x="6665" y="21354"/>
                    <a:pt x="9856" y="20441"/>
                  </a:cubicBezTo>
                  <a:cubicBezTo>
                    <a:pt x="13047" y="19529"/>
                    <a:pt x="16974" y="17551"/>
                    <a:pt x="19060" y="14965"/>
                  </a:cubicBezTo>
                  <a:cubicBezTo>
                    <a:pt x="21147" y="12379"/>
                    <a:pt x="21392" y="9185"/>
                    <a:pt x="21147" y="7284"/>
                  </a:cubicBezTo>
                  <a:cubicBezTo>
                    <a:pt x="20901" y="5382"/>
                    <a:pt x="20165" y="4774"/>
                    <a:pt x="19183" y="4546"/>
                  </a:cubicBezTo>
                  <a:cubicBezTo>
                    <a:pt x="18201" y="4317"/>
                    <a:pt x="16974" y="4469"/>
                    <a:pt x="15747" y="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8509000" y="4548919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8561598" y="4443212"/>
              <a:ext cx="118367" cy="21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3" h="20676" fill="norm" stroke="1" extrusionOk="0">
                  <a:moveTo>
                    <a:pt x="19459" y="388"/>
                  </a:moveTo>
                  <a:cubicBezTo>
                    <a:pt x="15798" y="-12"/>
                    <a:pt x="12137" y="-412"/>
                    <a:pt x="8476" y="888"/>
                  </a:cubicBezTo>
                  <a:cubicBezTo>
                    <a:pt x="4815" y="2188"/>
                    <a:pt x="1154" y="5188"/>
                    <a:pt x="238" y="8788"/>
                  </a:cubicBezTo>
                  <a:cubicBezTo>
                    <a:pt x="-677" y="12388"/>
                    <a:pt x="1154" y="16588"/>
                    <a:pt x="3899" y="18788"/>
                  </a:cubicBezTo>
                  <a:cubicBezTo>
                    <a:pt x="6645" y="20988"/>
                    <a:pt x="10306" y="21188"/>
                    <a:pt x="13601" y="19788"/>
                  </a:cubicBezTo>
                  <a:cubicBezTo>
                    <a:pt x="16896" y="18388"/>
                    <a:pt x="19825" y="15388"/>
                    <a:pt x="20374" y="12288"/>
                  </a:cubicBezTo>
                  <a:cubicBezTo>
                    <a:pt x="20923" y="9188"/>
                    <a:pt x="19092" y="5988"/>
                    <a:pt x="17262" y="2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8758237" y="4434619"/>
              <a:ext cx="144463" cy="21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32" fill="norm" stroke="1" extrusionOk="0">
                  <a:moveTo>
                    <a:pt x="10095" y="0"/>
                  </a:moveTo>
                  <a:cubicBezTo>
                    <a:pt x="8530" y="2077"/>
                    <a:pt x="6965" y="4154"/>
                    <a:pt x="5243" y="7165"/>
                  </a:cubicBezTo>
                  <a:cubicBezTo>
                    <a:pt x="3522" y="10177"/>
                    <a:pt x="1643" y="14123"/>
                    <a:pt x="704" y="16615"/>
                  </a:cubicBezTo>
                  <a:cubicBezTo>
                    <a:pt x="-235" y="19108"/>
                    <a:pt x="-235" y="20146"/>
                    <a:pt x="704" y="20769"/>
                  </a:cubicBezTo>
                  <a:cubicBezTo>
                    <a:pt x="1643" y="21392"/>
                    <a:pt x="3522" y="21600"/>
                    <a:pt x="7122" y="21288"/>
                  </a:cubicBezTo>
                  <a:cubicBezTo>
                    <a:pt x="10722" y="20977"/>
                    <a:pt x="16043" y="20146"/>
                    <a:pt x="21365" y="19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8832850" y="4606069"/>
              <a:ext cx="508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475"/>
                    <a:pt x="12600" y="4950"/>
                    <a:pt x="9000" y="8550"/>
                  </a:cubicBezTo>
                  <a:cubicBezTo>
                    <a:pt x="5400" y="12150"/>
                    <a:pt x="2700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8072500" y="5550102"/>
              <a:ext cx="147835" cy="285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270" fill="norm" stroke="1" extrusionOk="0">
                  <a:moveTo>
                    <a:pt x="19842" y="157"/>
                  </a:moveTo>
                  <a:cubicBezTo>
                    <a:pt x="18321" y="0"/>
                    <a:pt x="16800" y="-158"/>
                    <a:pt x="14670" y="315"/>
                  </a:cubicBezTo>
                  <a:cubicBezTo>
                    <a:pt x="12540" y="788"/>
                    <a:pt x="9802" y="1892"/>
                    <a:pt x="7217" y="4335"/>
                  </a:cubicBezTo>
                  <a:cubicBezTo>
                    <a:pt x="4631" y="6779"/>
                    <a:pt x="2197" y="10563"/>
                    <a:pt x="980" y="13165"/>
                  </a:cubicBezTo>
                  <a:cubicBezTo>
                    <a:pt x="-237" y="15766"/>
                    <a:pt x="-237" y="17185"/>
                    <a:pt x="524" y="18368"/>
                  </a:cubicBezTo>
                  <a:cubicBezTo>
                    <a:pt x="1284" y="19550"/>
                    <a:pt x="2805" y="20496"/>
                    <a:pt x="4478" y="20969"/>
                  </a:cubicBezTo>
                  <a:cubicBezTo>
                    <a:pt x="6152" y="21442"/>
                    <a:pt x="7977" y="21442"/>
                    <a:pt x="10563" y="20338"/>
                  </a:cubicBezTo>
                  <a:cubicBezTo>
                    <a:pt x="13149" y="19235"/>
                    <a:pt x="16495" y="17027"/>
                    <a:pt x="18473" y="14505"/>
                  </a:cubicBezTo>
                  <a:cubicBezTo>
                    <a:pt x="20450" y="11982"/>
                    <a:pt x="21059" y="9144"/>
                    <a:pt x="21211" y="7252"/>
                  </a:cubicBezTo>
                  <a:cubicBezTo>
                    <a:pt x="21363" y="5360"/>
                    <a:pt x="21059" y="4414"/>
                    <a:pt x="20146" y="4020"/>
                  </a:cubicBezTo>
                  <a:cubicBezTo>
                    <a:pt x="19233" y="3626"/>
                    <a:pt x="17712" y="3784"/>
                    <a:pt x="16648" y="4414"/>
                  </a:cubicBezTo>
                  <a:cubicBezTo>
                    <a:pt x="15583" y="5045"/>
                    <a:pt x="14974" y="6149"/>
                    <a:pt x="14366" y="7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8375650" y="572366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8512905" y="5552219"/>
              <a:ext cx="4054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20687" y="0"/>
                  </a:moveTo>
                  <a:cubicBezTo>
                    <a:pt x="18527" y="2645"/>
                    <a:pt x="16367" y="5290"/>
                    <a:pt x="12587" y="8449"/>
                  </a:cubicBezTo>
                  <a:cubicBezTo>
                    <a:pt x="8807" y="11608"/>
                    <a:pt x="3407" y="15282"/>
                    <a:pt x="1247" y="17559"/>
                  </a:cubicBezTo>
                  <a:cubicBezTo>
                    <a:pt x="-913" y="19837"/>
                    <a:pt x="167" y="20718"/>
                    <a:pt x="1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8661400" y="5577619"/>
              <a:ext cx="12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67"/>
                    <a:pt x="7200" y="5333"/>
                    <a:pt x="3600" y="8933"/>
                  </a:cubicBezTo>
                  <a:cubicBezTo>
                    <a:pt x="0" y="12533"/>
                    <a:pt x="0" y="17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914176" y="6738069"/>
              <a:ext cx="143983" cy="211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151" fill="norm" stroke="1" extrusionOk="0">
                  <a:moveTo>
                    <a:pt x="17042" y="161"/>
                  </a:moveTo>
                  <a:cubicBezTo>
                    <a:pt x="15521" y="-51"/>
                    <a:pt x="14000" y="-263"/>
                    <a:pt x="11262" y="1008"/>
                  </a:cubicBezTo>
                  <a:cubicBezTo>
                    <a:pt x="8524" y="2278"/>
                    <a:pt x="4569" y="5031"/>
                    <a:pt x="2287" y="8102"/>
                  </a:cubicBezTo>
                  <a:cubicBezTo>
                    <a:pt x="5" y="11172"/>
                    <a:pt x="-603" y="14561"/>
                    <a:pt x="614" y="16996"/>
                  </a:cubicBezTo>
                  <a:cubicBezTo>
                    <a:pt x="1831" y="19431"/>
                    <a:pt x="4873" y="20913"/>
                    <a:pt x="7915" y="21125"/>
                  </a:cubicBezTo>
                  <a:cubicBezTo>
                    <a:pt x="10958" y="21337"/>
                    <a:pt x="14000" y="20278"/>
                    <a:pt x="16282" y="17419"/>
                  </a:cubicBezTo>
                  <a:cubicBezTo>
                    <a:pt x="18563" y="14561"/>
                    <a:pt x="20084" y="9902"/>
                    <a:pt x="20541" y="6937"/>
                  </a:cubicBezTo>
                  <a:cubicBezTo>
                    <a:pt x="20997" y="3972"/>
                    <a:pt x="20389" y="2702"/>
                    <a:pt x="19324" y="1855"/>
                  </a:cubicBezTo>
                  <a:cubicBezTo>
                    <a:pt x="18259" y="1008"/>
                    <a:pt x="16738" y="584"/>
                    <a:pt x="15673" y="1855"/>
                  </a:cubicBezTo>
                  <a:cubicBezTo>
                    <a:pt x="14608" y="3125"/>
                    <a:pt x="14000" y="6090"/>
                    <a:pt x="13391" y="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8197850" y="687301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8356600" y="6693096"/>
              <a:ext cx="247650" cy="264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4725"/>
                  </a:moveTo>
                  <a:cubicBezTo>
                    <a:pt x="0" y="3376"/>
                    <a:pt x="0" y="2025"/>
                    <a:pt x="369" y="1097"/>
                  </a:cubicBezTo>
                  <a:cubicBezTo>
                    <a:pt x="738" y="169"/>
                    <a:pt x="1477" y="-337"/>
                    <a:pt x="3138" y="254"/>
                  </a:cubicBezTo>
                  <a:cubicBezTo>
                    <a:pt x="4800" y="844"/>
                    <a:pt x="7385" y="2532"/>
                    <a:pt x="7938" y="5654"/>
                  </a:cubicBezTo>
                  <a:cubicBezTo>
                    <a:pt x="8492" y="8775"/>
                    <a:pt x="7015" y="13332"/>
                    <a:pt x="6092" y="16201"/>
                  </a:cubicBezTo>
                  <a:cubicBezTo>
                    <a:pt x="5169" y="19069"/>
                    <a:pt x="4800" y="20251"/>
                    <a:pt x="5077" y="20757"/>
                  </a:cubicBezTo>
                  <a:cubicBezTo>
                    <a:pt x="5354" y="21263"/>
                    <a:pt x="6277" y="21094"/>
                    <a:pt x="9138" y="21010"/>
                  </a:cubicBezTo>
                  <a:cubicBezTo>
                    <a:pt x="12000" y="20925"/>
                    <a:pt x="16800" y="20925"/>
                    <a:pt x="21600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7745970" y="7551264"/>
              <a:ext cx="181732" cy="242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57" fill="norm" stroke="1" extrusionOk="0">
                  <a:moveTo>
                    <a:pt x="15408" y="1223"/>
                  </a:moveTo>
                  <a:cubicBezTo>
                    <a:pt x="14437" y="665"/>
                    <a:pt x="13467" y="106"/>
                    <a:pt x="12375" y="13"/>
                  </a:cubicBezTo>
                  <a:cubicBezTo>
                    <a:pt x="11282" y="-80"/>
                    <a:pt x="10069" y="292"/>
                    <a:pt x="8006" y="2434"/>
                  </a:cubicBezTo>
                  <a:cubicBezTo>
                    <a:pt x="5943" y="4575"/>
                    <a:pt x="3031" y="8486"/>
                    <a:pt x="1453" y="11465"/>
                  </a:cubicBezTo>
                  <a:cubicBezTo>
                    <a:pt x="-124" y="14444"/>
                    <a:pt x="-367" y="16492"/>
                    <a:pt x="482" y="18168"/>
                  </a:cubicBezTo>
                  <a:cubicBezTo>
                    <a:pt x="1332" y="19844"/>
                    <a:pt x="3273" y="21148"/>
                    <a:pt x="6064" y="21334"/>
                  </a:cubicBezTo>
                  <a:cubicBezTo>
                    <a:pt x="8855" y="21520"/>
                    <a:pt x="12496" y="20589"/>
                    <a:pt x="15287" y="18541"/>
                  </a:cubicBezTo>
                  <a:cubicBezTo>
                    <a:pt x="18078" y="16492"/>
                    <a:pt x="20020" y="13327"/>
                    <a:pt x="20626" y="10441"/>
                  </a:cubicBezTo>
                  <a:cubicBezTo>
                    <a:pt x="21233" y="7554"/>
                    <a:pt x="20505" y="4948"/>
                    <a:pt x="18806" y="3179"/>
                  </a:cubicBezTo>
                  <a:cubicBezTo>
                    <a:pt x="17107" y="1410"/>
                    <a:pt x="14437" y="479"/>
                    <a:pt x="12739" y="386"/>
                  </a:cubicBezTo>
                  <a:cubicBezTo>
                    <a:pt x="11040" y="292"/>
                    <a:pt x="10312" y="1037"/>
                    <a:pt x="9948" y="1782"/>
                  </a:cubicBezTo>
                  <a:cubicBezTo>
                    <a:pt x="9584" y="2527"/>
                    <a:pt x="9584" y="3272"/>
                    <a:pt x="9584" y="4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8032750" y="7685819"/>
              <a:ext cx="19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8248650" y="7488969"/>
              <a:ext cx="254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523"/>
                    <a:pt x="10800" y="7047"/>
                    <a:pt x="7200" y="10647"/>
                  </a:cubicBezTo>
                  <a:cubicBezTo>
                    <a:pt x="3600" y="14247"/>
                    <a:pt x="1800" y="17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8380427" y="7511936"/>
              <a:ext cx="124901" cy="396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389" fill="norm" stroke="1" extrusionOk="0">
                  <a:moveTo>
                    <a:pt x="20447" y="4589"/>
                  </a:moveTo>
                  <a:cubicBezTo>
                    <a:pt x="19739" y="3218"/>
                    <a:pt x="19030" y="1846"/>
                    <a:pt x="17968" y="989"/>
                  </a:cubicBezTo>
                  <a:cubicBezTo>
                    <a:pt x="16906" y="132"/>
                    <a:pt x="15489" y="-211"/>
                    <a:pt x="12480" y="132"/>
                  </a:cubicBezTo>
                  <a:cubicBezTo>
                    <a:pt x="9470" y="475"/>
                    <a:pt x="4866" y="1503"/>
                    <a:pt x="2388" y="2303"/>
                  </a:cubicBezTo>
                  <a:cubicBezTo>
                    <a:pt x="-91" y="3103"/>
                    <a:pt x="-445" y="3675"/>
                    <a:pt x="440" y="4360"/>
                  </a:cubicBezTo>
                  <a:cubicBezTo>
                    <a:pt x="1325" y="5046"/>
                    <a:pt x="3450" y="5846"/>
                    <a:pt x="6460" y="6018"/>
                  </a:cubicBezTo>
                  <a:cubicBezTo>
                    <a:pt x="9470" y="6189"/>
                    <a:pt x="13365" y="5732"/>
                    <a:pt x="16021" y="5332"/>
                  </a:cubicBezTo>
                  <a:cubicBezTo>
                    <a:pt x="18676" y="4932"/>
                    <a:pt x="20093" y="4589"/>
                    <a:pt x="20624" y="4703"/>
                  </a:cubicBezTo>
                  <a:cubicBezTo>
                    <a:pt x="21155" y="4818"/>
                    <a:pt x="20801" y="5389"/>
                    <a:pt x="20447" y="7332"/>
                  </a:cubicBezTo>
                  <a:cubicBezTo>
                    <a:pt x="20093" y="9275"/>
                    <a:pt x="19739" y="12589"/>
                    <a:pt x="18853" y="15160"/>
                  </a:cubicBezTo>
                  <a:cubicBezTo>
                    <a:pt x="17968" y="17732"/>
                    <a:pt x="16552" y="19560"/>
                    <a:pt x="15135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7692742" y="8193784"/>
              <a:ext cx="151859" cy="160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0698" fill="norm" stroke="1" extrusionOk="0">
                  <a:moveTo>
                    <a:pt x="17115" y="8207"/>
                  </a:moveTo>
                  <a:cubicBezTo>
                    <a:pt x="17115" y="6566"/>
                    <a:pt x="17115" y="4926"/>
                    <a:pt x="15655" y="3285"/>
                  </a:cubicBezTo>
                  <a:cubicBezTo>
                    <a:pt x="14196" y="1645"/>
                    <a:pt x="11277" y="4"/>
                    <a:pt x="8358" y="1645"/>
                  </a:cubicBezTo>
                  <a:cubicBezTo>
                    <a:pt x="5439" y="3285"/>
                    <a:pt x="2520" y="8207"/>
                    <a:pt x="1060" y="11761"/>
                  </a:cubicBezTo>
                  <a:cubicBezTo>
                    <a:pt x="-399" y="15316"/>
                    <a:pt x="-399" y="17503"/>
                    <a:pt x="1352" y="19007"/>
                  </a:cubicBezTo>
                  <a:cubicBezTo>
                    <a:pt x="3104" y="20511"/>
                    <a:pt x="6606" y="21331"/>
                    <a:pt x="10109" y="20101"/>
                  </a:cubicBezTo>
                  <a:cubicBezTo>
                    <a:pt x="13612" y="18870"/>
                    <a:pt x="17115" y="15589"/>
                    <a:pt x="19012" y="12445"/>
                  </a:cubicBezTo>
                  <a:cubicBezTo>
                    <a:pt x="20909" y="9301"/>
                    <a:pt x="21201" y="6293"/>
                    <a:pt x="20763" y="4379"/>
                  </a:cubicBezTo>
                  <a:cubicBezTo>
                    <a:pt x="20325" y="2465"/>
                    <a:pt x="19158" y="1645"/>
                    <a:pt x="17844" y="961"/>
                  </a:cubicBezTo>
                  <a:cubicBezTo>
                    <a:pt x="16531" y="278"/>
                    <a:pt x="15071" y="-269"/>
                    <a:pt x="14487" y="141"/>
                  </a:cubicBezTo>
                  <a:cubicBezTo>
                    <a:pt x="13904" y="551"/>
                    <a:pt x="14196" y="1918"/>
                    <a:pt x="14487" y="3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8020050" y="8308119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8124197" y="8225569"/>
              <a:ext cx="163624" cy="13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446" fill="norm" stroke="1" extrusionOk="0">
                  <a:moveTo>
                    <a:pt x="15679" y="1964"/>
                  </a:moveTo>
                  <a:cubicBezTo>
                    <a:pt x="13012" y="982"/>
                    <a:pt x="10345" y="0"/>
                    <a:pt x="7545" y="491"/>
                  </a:cubicBezTo>
                  <a:cubicBezTo>
                    <a:pt x="4745" y="982"/>
                    <a:pt x="1812" y="2945"/>
                    <a:pt x="612" y="5891"/>
                  </a:cubicBezTo>
                  <a:cubicBezTo>
                    <a:pt x="-588" y="8836"/>
                    <a:pt x="-55" y="12764"/>
                    <a:pt x="2479" y="15873"/>
                  </a:cubicBezTo>
                  <a:cubicBezTo>
                    <a:pt x="5012" y="18982"/>
                    <a:pt x="9545" y="21273"/>
                    <a:pt x="13012" y="21436"/>
                  </a:cubicBezTo>
                  <a:cubicBezTo>
                    <a:pt x="16479" y="21600"/>
                    <a:pt x="18879" y="19636"/>
                    <a:pt x="19945" y="16527"/>
                  </a:cubicBezTo>
                  <a:cubicBezTo>
                    <a:pt x="21012" y="13418"/>
                    <a:pt x="20745" y="9164"/>
                    <a:pt x="19545" y="6218"/>
                  </a:cubicBezTo>
                  <a:cubicBezTo>
                    <a:pt x="18345" y="3273"/>
                    <a:pt x="16212" y="1636"/>
                    <a:pt x="140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8361879" y="8198052"/>
              <a:ext cx="104400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442" fill="norm" stroke="1" extrusionOk="0">
                  <a:moveTo>
                    <a:pt x="18902" y="3468"/>
                  </a:moveTo>
                  <a:cubicBezTo>
                    <a:pt x="18071" y="2365"/>
                    <a:pt x="17241" y="1261"/>
                    <a:pt x="15787" y="630"/>
                  </a:cubicBezTo>
                  <a:cubicBezTo>
                    <a:pt x="14333" y="0"/>
                    <a:pt x="12256" y="-158"/>
                    <a:pt x="9556" y="157"/>
                  </a:cubicBezTo>
                  <a:cubicBezTo>
                    <a:pt x="6856" y="473"/>
                    <a:pt x="3533" y="1261"/>
                    <a:pt x="1664" y="2049"/>
                  </a:cubicBezTo>
                  <a:cubicBezTo>
                    <a:pt x="-206" y="2838"/>
                    <a:pt x="-621" y="3626"/>
                    <a:pt x="1041" y="4414"/>
                  </a:cubicBezTo>
                  <a:cubicBezTo>
                    <a:pt x="2702" y="5203"/>
                    <a:pt x="6441" y="5991"/>
                    <a:pt x="10179" y="6306"/>
                  </a:cubicBezTo>
                  <a:cubicBezTo>
                    <a:pt x="13917" y="6622"/>
                    <a:pt x="17656" y="6464"/>
                    <a:pt x="19317" y="6858"/>
                  </a:cubicBezTo>
                  <a:cubicBezTo>
                    <a:pt x="20979" y="7252"/>
                    <a:pt x="20564" y="8198"/>
                    <a:pt x="19941" y="10721"/>
                  </a:cubicBezTo>
                  <a:cubicBezTo>
                    <a:pt x="19317" y="13243"/>
                    <a:pt x="18487" y="17343"/>
                    <a:pt x="17656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5549366" y="4135619"/>
              <a:ext cx="1449037" cy="83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19" fill="norm" stroke="1" extrusionOk="0">
                  <a:moveTo>
                    <a:pt x="17997" y="2804"/>
                  </a:moveTo>
                  <a:cubicBezTo>
                    <a:pt x="18060" y="2530"/>
                    <a:pt x="18123" y="2257"/>
                    <a:pt x="18217" y="1929"/>
                  </a:cubicBezTo>
                  <a:cubicBezTo>
                    <a:pt x="18311" y="1601"/>
                    <a:pt x="18437" y="1218"/>
                    <a:pt x="18390" y="917"/>
                  </a:cubicBezTo>
                  <a:cubicBezTo>
                    <a:pt x="18343" y="616"/>
                    <a:pt x="18123" y="397"/>
                    <a:pt x="17668" y="233"/>
                  </a:cubicBezTo>
                  <a:cubicBezTo>
                    <a:pt x="17212" y="69"/>
                    <a:pt x="16522" y="-40"/>
                    <a:pt x="15580" y="15"/>
                  </a:cubicBezTo>
                  <a:cubicBezTo>
                    <a:pt x="14638" y="69"/>
                    <a:pt x="13445" y="288"/>
                    <a:pt x="12299" y="589"/>
                  </a:cubicBezTo>
                  <a:cubicBezTo>
                    <a:pt x="11153" y="890"/>
                    <a:pt x="10054" y="1272"/>
                    <a:pt x="8955" y="1710"/>
                  </a:cubicBezTo>
                  <a:cubicBezTo>
                    <a:pt x="7857" y="2147"/>
                    <a:pt x="6758" y="2639"/>
                    <a:pt x="5785" y="3159"/>
                  </a:cubicBezTo>
                  <a:cubicBezTo>
                    <a:pt x="4811" y="3678"/>
                    <a:pt x="3964" y="4225"/>
                    <a:pt x="3179" y="4882"/>
                  </a:cubicBezTo>
                  <a:cubicBezTo>
                    <a:pt x="2394" y="5538"/>
                    <a:pt x="1672" y="6303"/>
                    <a:pt x="1091" y="7534"/>
                  </a:cubicBezTo>
                  <a:cubicBezTo>
                    <a:pt x="510" y="8764"/>
                    <a:pt x="71" y="10459"/>
                    <a:pt x="8" y="12018"/>
                  </a:cubicBezTo>
                  <a:cubicBezTo>
                    <a:pt x="-55" y="13576"/>
                    <a:pt x="259" y="14998"/>
                    <a:pt x="840" y="16310"/>
                  </a:cubicBezTo>
                  <a:cubicBezTo>
                    <a:pt x="1421" y="17623"/>
                    <a:pt x="2268" y="18826"/>
                    <a:pt x="3194" y="19646"/>
                  </a:cubicBezTo>
                  <a:cubicBezTo>
                    <a:pt x="4121" y="20466"/>
                    <a:pt x="5125" y="20904"/>
                    <a:pt x="6130" y="21177"/>
                  </a:cubicBezTo>
                  <a:cubicBezTo>
                    <a:pt x="7135" y="21451"/>
                    <a:pt x="8139" y="21560"/>
                    <a:pt x="9222" y="21505"/>
                  </a:cubicBezTo>
                  <a:cubicBezTo>
                    <a:pt x="10305" y="21451"/>
                    <a:pt x="11467" y="21232"/>
                    <a:pt x="12582" y="20876"/>
                  </a:cubicBezTo>
                  <a:cubicBezTo>
                    <a:pt x="13696" y="20521"/>
                    <a:pt x="14764" y="20029"/>
                    <a:pt x="15737" y="19318"/>
                  </a:cubicBezTo>
                  <a:cubicBezTo>
                    <a:pt x="16710" y="18607"/>
                    <a:pt x="17589" y="17677"/>
                    <a:pt x="18405" y="16447"/>
                  </a:cubicBezTo>
                  <a:cubicBezTo>
                    <a:pt x="19222" y="15217"/>
                    <a:pt x="19975" y="13686"/>
                    <a:pt x="20525" y="12072"/>
                  </a:cubicBezTo>
                  <a:cubicBezTo>
                    <a:pt x="21074" y="10459"/>
                    <a:pt x="21419" y="8764"/>
                    <a:pt x="21482" y="7069"/>
                  </a:cubicBezTo>
                  <a:cubicBezTo>
                    <a:pt x="21545" y="5374"/>
                    <a:pt x="21325" y="3678"/>
                    <a:pt x="20792" y="2475"/>
                  </a:cubicBezTo>
                  <a:cubicBezTo>
                    <a:pt x="20258" y="1272"/>
                    <a:pt x="19410" y="562"/>
                    <a:pt x="18500" y="288"/>
                  </a:cubicBezTo>
                  <a:cubicBezTo>
                    <a:pt x="17589" y="15"/>
                    <a:pt x="16616" y="179"/>
                    <a:pt x="15643" y="34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556871" y="4240684"/>
              <a:ext cx="1543035" cy="711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52" fill="norm" stroke="1" extrusionOk="0">
                  <a:moveTo>
                    <a:pt x="16273" y="2796"/>
                  </a:moveTo>
                  <a:cubicBezTo>
                    <a:pt x="16538" y="2412"/>
                    <a:pt x="16804" y="2027"/>
                    <a:pt x="17010" y="1739"/>
                  </a:cubicBezTo>
                  <a:cubicBezTo>
                    <a:pt x="17217" y="1450"/>
                    <a:pt x="17364" y="1258"/>
                    <a:pt x="17468" y="1002"/>
                  </a:cubicBezTo>
                  <a:cubicBezTo>
                    <a:pt x="17571" y="745"/>
                    <a:pt x="17630" y="425"/>
                    <a:pt x="17571" y="232"/>
                  </a:cubicBezTo>
                  <a:cubicBezTo>
                    <a:pt x="17512" y="40"/>
                    <a:pt x="17335" y="-24"/>
                    <a:pt x="16789" y="8"/>
                  </a:cubicBezTo>
                  <a:cubicBezTo>
                    <a:pt x="16243" y="40"/>
                    <a:pt x="15328" y="168"/>
                    <a:pt x="14295" y="457"/>
                  </a:cubicBezTo>
                  <a:cubicBezTo>
                    <a:pt x="13263" y="745"/>
                    <a:pt x="12112" y="1194"/>
                    <a:pt x="11109" y="1610"/>
                  </a:cubicBezTo>
                  <a:cubicBezTo>
                    <a:pt x="10105" y="2027"/>
                    <a:pt x="9250" y="2412"/>
                    <a:pt x="8276" y="2956"/>
                  </a:cubicBezTo>
                  <a:cubicBezTo>
                    <a:pt x="7302" y="3501"/>
                    <a:pt x="6210" y="4206"/>
                    <a:pt x="5192" y="5040"/>
                  </a:cubicBezTo>
                  <a:cubicBezTo>
                    <a:pt x="4174" y="5873"/>
                    <a:pt x="3230" y="6834"/>
                    <a:pt x="2404" y="7956"/>
                  </a:cubicBezTo>
                  <a:cubicBezTo>
                    <a:pt x="1577" y="9077"/>
                    <a:pt x="869" y="10359"/>
                    <a:pt x="456" y="11705"/>
                  </a:cubicBezTo>
                  <a:cubicBezTo>
                    <a:pt x="43" y="13051"/>
                    <a:pt x="-75" y="14461"/>
                    <a:pt x="43" y="15743"/>
                  </a:cubicBezTo>
                  <a:cubicBezTo>
                    <a:pt x="161" y="17025"/>
                    <a:pt x="515" y="18179"/>
                    <a:pt x="1105" y="19076"/>
                  </a:cubicBezTo>
                  <a:cubicBezTo>
                    <a:pt x="1695" y="19974"/>
                    <a:pt x="2522" y="20615"/>
                    <a:pt x="3495" y="20999"/>
                  </a:cubicBezTo>
                  <a:cubicBezTo>
                    <a:pt x="4469" y="21384"/>
                    <a:pt x="5591" y="21512"/>
                    <a:pt x="6771" y="21544"/>
                  </a:cubicBezTo>
                  <a:cubicBezTo>
                    <a:pt x="7951" y="21576"/>
                    <a:pt x="9191" y="21512"/>
                    <a:pt x="10327" y="21416"/>
                  </a:cubicBezTo>
                  <a:cubicBezTo>
                    <a:pt x="11463" y="21320"/>
                    <a:pt x="12495" y="21191"/>
                    <a:pt x="13558" y="20967"/>
                  </a:cubicBezTo>
                  <a:cubicBezTo>
                    <a:pt x="14620" y="20743"/>
                    <a:pt x="15712" y="20422"/>
                    <a:pt x="16671" y="20006"/>
                  </a:cubicBezTo>
                  <a:cubicBezTo>
                    <a:pt x="17630" y="19589"/>
                    <a:pt x="18456" y="19076"/>
                    <a:pt x="19164" y="18275"/>
                  </a:cubicBezTo>
                  <a:cubicBezTo>
                    <a:pt x="19873" y="17474"/>
                    <a:pt x="20463" y="16384"/>
                    <a:pt x="20876" y="14782"/>
                  </a:cubicBezTo>
                  <a:cubicBezTo>
                    <a:pt x="21289" y="13180"/>
                    <a:pt x="21525" y="11064"/>
                    <a:pt x="21510" y="9142"/>
                  </a:cubicBezTo>
                  <a:cubicBezTo>
                    <a:pt x="21495" y="7219"/>
                    <a:pt x="21230" y="5488"/>
                    <a:pt x="20743" y="4046"/>
                  </a:cubicBezTo>
                  <a:cubicBezTo>
                    <a:pt x="20256" y="2604"/>
                    <a:pt x="19548" y="1450"/>
                    <a:pt x="18618" y="809"/>
                  </a:cubicBezTo>
                  <a:cubicBezTo>
                    <a:pt x="17689" y="168"/>
                    <a:pt x="16538" y="40"/>
                    <a:pt x="15476" y="296"/>
                  </a:cubicBezTo>
                  <a:cubicBezTo>
                    <a:pt x="14414" y="553"/>
                    <a:pt x="13440" y="1194"/>
                    <a:pt x="12466" y="183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5710345" y="5274033"/>
              <a:ext cx="966127" cy="639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99" fill="norm" stroke="1" extrusionOk="0">
                  <a:moveTo>
                    <a:pt x="18856" y="3997"/>
                  </a:moveTo>
                  <a:cubicBezTo>
                    <a:pt x="18717" y="3147"/>
                    <a:pt x="18577" y="2297"/>
                    <a:pt x="18063" y="1589"/>
                  </a:cubicBezTo>
                  <a:cubicBezTo>
                    <a:pt x="17550" y="880"/>
                    <a:pt x="16664" y="314"/>
                    <a:pt x="15358" y="101"/>
                  </a:cubicBezTo>
                  <a:cubicBezTo>
                    <a:pt x="14051" y="-111"/>
                    <a:pt x="12325" y="31"/>
                    <a:pt x="10599" y="349"/>
                  </a:cubicBezTo>
                  <a:cubicBezTo>
                    <a:pt x="8873" y="668"/>
                    <a:pt x="7147" y="1164"/>
                    <a:pt x="5701" y="1837"/>
                  </a:cubicBezTo>
                  <a:cubicBezTo>
                    <a:pt x="4254" y="2509"/>
                    <a:pt x="3088" y="3359"/>
                    <a:pt x="2178" y="4669"/>
                  </a:cubicBezTo>
                  <a:cubicBezTo>
                    <a:pt x="1269" y="5979"/>
                    <a:pt x="615" y="7750"/>
                    <a:pt x="266" y="9733"/>
                  </a:cubicBezTo>
                  <a:cubicBezTo>
                    <a:pt x="-84" y="11716"/>
                    <a:pt x="-131" y="13911"/>
                    <a:pt x="382" y="15717"/>
                  </a:cubicBezTo>
                  <a:cubicBezTo>
                    <a:pt x="895" y="17523"/>
                    <a:pt x="1968" y="18939"/>
                    <a:pt x="3415" y="19860"/>
                  </a:cubicBezTo>
                  <a:cubicBezTo>
                    <a:pt x="4861" y="20781"/>
                    <a:pt x="6680" y="21206"/>
                    <a:pt x="8453" y="21347"/>
                  </a:cubicBezTo>
                  <a:cubicBezTo>
                    <a:pt x="10226" y="21489"/>
                    <a:pt x="11952" y="21347"/>
                    <a:pt x="13631" y="20852"/>
                  </a:cubicBezTo>
                  <a:cubicBezTo>
                    <a:pt x="15311" y="20356"/>
                    <a:pt x="16944" y="19506"/>
                    <a:pt x="18273" y="18267"/>
                  </a:cubicBezTo>
                  <a:cubicBezTo>
                    <a:pt x="19603" y="17027"/>
                    <a:pt x="20629" y="15399"/>
                    <a:pt x="21049" y="13345"/>
                  </a:cubicBezTo>
                  <a:cubicBezTo>
                    <a:pt x="21469" y="11291"/>
                    <a:pt x="21282" y="8812"/>
                    <a:pt x="20979" y="7325"/>
                  </a:cubicBezTo>
                  <a:cubicBezTo>
                    <a:pt x="20676" y="5838"/>
                    <a:pt x="20256" y="5342"/>
                    <a:pt x="19836" y="48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583630" y="5110100"/>
              <a:ext cx="1407372" cy="82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01" fill="norm" stroke="1" extrusionOk="0">
                  <a:moveTo>
                    <a:pt x="17152" y="4567"/>
                  </a:moveTo>
                  <a:cubicBezTo>
                    <a:pt x="17313" y="4401"/>
                    <a:pt x="17474" y="4236"/>
                    <a:pt x="17538" y="4016"/>
                  </a:cubicBezTo>
                  <a:cubicBezTo>
                    <a:pt x="17603" y="3795"/>
                    <a:pt x="17571" y="3520"/>
                    <a:pt x="17249" y="3079"/>
                  </a:cubicBezTo>
                  <a:cubicBezTo>
                    <a:pt x="16927" y="2638"/>
                    <a:pt x="16315" y="2032"/>
                    <a:pt x="15478" y="1481"/>
                  </a:cubicBezTo>
                  <a:cubicBezTo>
                    <a:pt x="14641" y="930"/>
                    <a:pt x="13579" y="434"/>
                    <a:pt x="12420" y="186"/>
                  </a:cubicBezTo>
                  <a:cubicBezTo>
                    <a:pt x="11261" y="-62"/>
                    <a:pt x="10006" y="-62"/>
                    <a:pt x="8831" y="186"/>
                  </a:cubicBezTo>
                  <a:cubicBezTo>
                    <a:pt x="7656" y="434"/>
                    <a:pt x="6561" y="930"/>
                    <a:pt x="5563" y="1646"/>
                  </a:cubicBezTo>
                  <a:cubicBezTo>
                    <a:pt x="4565" y="2362"/>
                    <a:pt x="3664" y="3299"/>
                    <a:pt x="2892" y="4594"/>
                  </a:cubicBezTo>
                  <a:cubicBezTo>
                    <a:pt x="2119" y="5889"/>
                    <a:pt x="1475" y="7542"/>
                    <a:pt x="976" y="9278"/>
                  </a:cubicBezTo>
                  <a:cubicBezTo>
                    <a:pt x="477" y="11014"/>
                    <a:pt x="123" y="12832"/>
                    <a:pt x="27" y="14540"/>
                  </a:cubicBezTo>
                  <a:cubicBezTo>
                    <a:pt x="-70" y="16248"/>
                    <a:pt x="91" y="17846"/>
                    <a:pt x="590" y="18976"/>
                  </a:cubicBezTo>
                  <a:cubicBezTo>
                    <a:pt x="1089" y="20105"/>
                    <a:pt x="1926" y="20767"/>
                    <a:pt x="2908" y="21125"/>
                  </a:cubicBezTo>
                  <a:cubicBezTo>
                    <a:pt x="3889" y="21483"/>
                    <a:pt x="5016" y="21538"/>
                    <a:pt x="6159" y="21483"/>
                  </a:cubicBezTo>
                  <a:cubicBezTo>
                    <a:pt x="7302" y="21428"/>
                    <a:pt x="8461" y="21262"/>
                    <a:pt x="9619" y="20932"/>
                  </a:cubicBezTo>
                  <a:cubicBezTo>
                    <a:pt x="10778" y="20601"/>
                    <a:pt x="11937" y="20105"/>
                    <a:pt x="13064" y="19582"/>
                  </a:cubicBezTo>
                  <a:cubicBezTo>
                    <a:pt x="14191" y="19058"/>
                    <a:pt x="15285" y="18507"/>
                    <a:pt x="16363" y="17819"/>
                  </a:cubicBezTo>
                  <a:cubicBezTo>
                    <a:pt x="17442" y="17130"/>
                    <a:pt x="18504" y="16303"/>
                    <a:pt x="19341" y="15201"/>
                  </a:cubicBezTo>
                  <a:cubicBezTo>
                    <a:pt x="20178" y="14099"/>
                    <a:pt x="20790" y="12722"/>
                    <a:pt x="21128" y="11289"/>
                  </a:cubicBezTo>
                  <a:cubicBezTo>
                    <a:pt x="21466" y="9856"/>
                    <a:pt x="21530" y="8369"/>
                    <a:pt x="21112" y="7019"/>
                  </a:cubicBezTo>
                  <a:cubicBezTo>
                    <a:pt x="20693" y="5669"/>
                    <a:pt x="19792" y="4456"/>
                    <a:pt x="19084" y="3823"/>
                  </a:cubicBezTo>
                  <a:cubicBezTo>
                    <a:pt x="18375" y="3189"/>
                    <a:pt x="17860" y="3134"/>
                    <a:pt x="17345" y="307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6978650" y="2797579"/>
              <a:ext cx="4159250" cy="1637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21528"/>
                  </a:moveTo>
                  <a:cubicBezTo>
                    <a:pt x="242" y="21333"/>
                    <a:pt x="484" y="21138"/>
                    <a:pt x="791" y="20888"/>
                  </a:cubicBezTo>
                  <a:cubicBezTo>
                    <a:pt x="1099" y="20637"/>
                    <a:pt x="1473" y="20331"/>
                    <a:pt x="1847" y="19997"/>
                  </a:cubicBezTo>
                  <a:cubicBezTo>
                    <a:pt x="2220" y="19663"/>
                    <a:pt x="2594" y="19301"/>
                    <a:pt x="2979" y="18912"/>
                  </a:cubicBezTo>
                  <a:cubicBezTo>
                    <a:pt x="3364" y="18522"/>
                    <a:pt x="3759" y="18104"/>
                    <a:pt x="4150" y="17673"/>
                  </a:cubicBezTo>
                  <a:cubicBezTo>
                    <a:pt x="4540" y="17241"/>
                    <a:pt x="4925" y="16796"/>
                    <a:pt x="5304" y="16337"/>
                  </a:cubicBezTo>
                  <a:cubicBezTo>
                    <a:pt x="5683" y="15877"/>
                    <a:pt x="6057" y="15404"/>
                    <a:pt x="6453" y="14931"/>
                  </a:cubicBezTo>
                  <a:cubicBezTo>
                    <a:pt x="6848" y="14458"/>
                    <a:pt x="7266" y="13985"/>
                    <a:pt x="7662" y="13525"/>
                  </a:cubicBezTo>
                  <a:cubicBezTo>
                    <a:pt x="8057" y="13066"/>
                    <a:pt x="8431" y="12621"/>
                    <a:pt x="8805" y="12162"/>
                  </a:cubicBezTo>
                  <a:cubicBezTo>
                    <a:pt x="9179" y="11702"/>
                    <a:pt x="9552" y="11229"/>
                    <a:pt x="9915" y="10756"/>
                  </a:cubicBezTo>
                  <a:cubicBezTo>
                    <a:pt x="10278" y="10283"/>
                    <a:pt x="10630" y="9809"/>
                    <a:pt x="10987" y="9336"/>
                  </a:cubicBezTo>
                  <a:cubicBezTo>
                    <a:pt x="11344" y="8863"/>
                    <a:pt x="11707" y="8390"/>
                    <a:pt x="12075" y="7917"/>
                  </a:cubicBezTo>
                  <a:cubicBezTo>
                    <a:pt x="12443" y="7443"/>
                    <a:pt x="12817" y="6970"/>
                    <a:pt x="13174" y="6539"/>
                  </a:cubicBezTo>
                  <a:cubicBezTo>
                    <a:pt x="13532" y="6107"/>
                    <a:pt x="13872" y="5718"/>
                    <a:pt x="14224" y="5328"/>
                  </a:cubicBezTo>
                  <a:cubicBezTo>
                    <a:pt x="14576" y="4938"/>
                    <a:pt x="14939" y="4549"/>
                    <a:pt x="15301" y="4187"/>
                  </a:cubicBezTo>
                  <a:cubicBezTo>
                    <a:pt x="15664" y="3825"/>
                    <a:pt x="16027" y="3491"/>
                    <a:pt x="16384" y="3157"/>
                  </a:cubicBezTo>
                  <a:cubicBezTo>
                    <a:pt x="16741" y="2823"/>
                    <a:pt x="17093" y="2489"/>
                    <a:pt x="17478" y="2127"/>
                  </a:cubicBezTo>
                  <a:cubicBezTo>
                    <a:pt x="17863" y="1765"/>
                    <a:pt x="18280" y="1375"/>
                    <a:pt x="18671" y="1041"/>
                  </a:cubicBezTo>
                  <a:cubicBezTo>
                    <a:pt x="19061" y="707"/>
                    <a:pt x="19424" y="429"/>
                    <a:pt x="19764" y="234"/>
                  </a:cubicBezTo>
                  <a:cubicBezTo>
                    <a:pt x="20105" y="39"/>
                    <a:pt x="20424" y="-72"/>
                    <a:pt x="20633" y="53"/>
                  </a:cubicBezTo>
                  <a:cubicBezTo>
                    <a:pt x="20842" y="179"/>
                    <a:pt x="20940" y="540"/>
                    <a:pt x="21023" y="1250"/>
                  </a:cubicBezTo>
                  <a:cubicBezTo>
                    <a:pt x="21105" y="1960"/>
                    <a:pt x="21171" y="3018"/>
                    <a:pt x="21199" y="4048"/>
                  </a:cubicBezTo>
                  <a:cubicBezTo>
                    <a:pt x="21226" y="5077"/>
                    <a:pt x="21215" y="6080"/>
                    <a:pt x="21193" y="7054"/>
                  </a:cubicBezTo>
                  <a:cubicBezTo>
                    <a:pt x="21171" y="8028"/>
                    <a:pt x="21138" y="8974"/>
                    <a:pt x="21127" y="9935"/>
                  </a:cubicBezTo>
                  <a:cubicBezTo>
                    <a:pt x="21116" y="10895"/>
                    <a:pt x="21127" y="11869"/>
                    <a:pt x="21149" y="12871"/>
                  </a:cubicBezTo>
                  <a:cubicBezTo>
                    <a:pt x="21171" y="13873"/>
                    <a:pt x="21204" y="14903"/>
                    <a:pt x="21221" y="15961"/>
                  </a:cubicBezTo>
                  <a:cubicBezTo>
                    <a:pt x="21237" y="17019"/>
                    <a:pt x="21237" y="18104"/>
                    <a:pt x="21265" y="18898"/>
                  </a:cubicBezTo>
                  <a:cubicBezTo>
                    <a:pt x="21292" y="19691"/>
                    <a:pt x="21347" y="20192"/>
                    <a:pt x="21402" y="20442"/>
                  </a:cubicBezTo>
                  <a:cubicBezTo>
                    <a:pt x="21457" y="20693"/>
                    <a:pt x="21512" y="20693"/>
                    <a:pt x="21545" y="20679"/>
                  </a:cubicBezTo>
                  <a:cubicBezTo>
                    <a:pt x="21578" y="20665"/>
                    <a:pt x="21589" y="20637"/>
                    <a:pt x="21600" y="206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0909300" y="4225069"/>
              <a:ext cx="190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60" y="5082"/>
                    <a:pt x="9120" y="10165"/>
                    <a:pt x="12720" y="13765"/>
                  </a:cubicBezTo>
                  <a:cubicBezTo>
                    <a:pt x="16320" y="17365"/>
                    <a:pt x="1896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1093450" y="4282219"/>
              <a:ext cx="2540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0" y="0"/>
                    <a:pt x="15480" y="0"/>
                    <a:pt x="11880" y="3600"/>
                  </a:cubicBezTo>
                  <a:cubicBezTo>
                    <a:pt x="8280" y="7200"/>
                    <a:pt x="414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3009900" y="4415569"/>
              <a:ext cx="9271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8" y="20291"/>
                    <a:pt x="3156" y="18982"/>
                    <a:pt x="4882" y="17018"/>
                  </a:cubicBezTo>
                  <a:cubicBezTo>
                    <a:pt x="6608" y="15055"/>
                    <a:pt x="8482" y="12436"/>
                    <a:pt x="10405" y="10145"/>
                  </a:cubicBezTo>
                  <a:cubicBezTo>
                    <a:pt x="12329" y="7855"/>
                    <a:pt x="14301" y="5891"/>
                    <a:pt x="16175" y="4255"/>
                  </a:cubicBezTo>
                  <a:cubicBezTo>
                    <a:pt x="18049" y="2618"/>
                    <a:pt x="1982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4572000" y="2823535"/>
              <a:ext cx="3156514" cy="154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5" fill="norm" stroke="1" extrusionOk="0">
                  <a:moveTo>
                    <a:pt x="0" y="21575"/>
                  </a:moveTo>
                  <a:cubicBezTo>
                    <a:pt x="116" y="21398"/>
                    <a:pt x="232" y="21221"/>
                    <a:pt x="536" y="20882"/>
                  </a:cubicBezTo>
                  <a:cubicBezTo>
                    <a:pt x="840" y="20542"/>
                    <a:pt x="1332" y="20041"/>
                    <a:pt x="1810" y="19495"/>
                  </a:cubicBezTo>
                  <a:cubicBezTo>
                    <a:pt x="2287" y="18949"/>
                    <a:pt x="2751" y="18359"/>
                    <a:pt x="3207" y="17754"/>
                  </a:cubicBezTo>
                  <a:cubicBezTo>
                    <a:pt x="3663" y="17149"/>
                    <a:pt x="4112" y="16529"/>
                    <a:pt x="4582" y="15909"/>
                  </a:cubicBezTo>
                  <a:cubicBezTo>
                    <a:pt x="5053" y="15290"/>
                    <a:pt x="5545" y="14670"/>
                    <a:pt x="6030" y="14095"/>
                  </a:cubicBezTo>
                  <a:cubicBezTo>
                    <a:pt x="6515" y="13519"/>
                    <a:pt x="6992" y="12988"/>
                    <a:pt x="7492" y="12457"/>
                  </a:cubicBezTo>
                  <a:cubicBezTo>
                    <a:pt x="7991" y="11926"/>
                    <a:pt x="8513" y="11395"/>
                    <a:pt x="8983" y="10923"/>
                  </a:cubicBezTo>
                  <a:cubicBezTo>
                    <a:pt x="9454" y="10450"/>
                    <a:pt x="9873" y="10037"/>
                    <a:pt x="10308" y="9624"/>
                  </a:cubicBezTo>
                  <a:cubicBezTo>
                    <a:pt x="10742" y="9211"/>
                    <a:pt x="11191" y="8798"/>
                    <a:pt x="11654" y="8370"/>
                  </a:cubicBezTo>
                  <a:cubicBezTo>
                    <a:pt x="12117" y="7942"/>
                    <a:pt x="12595" y="7500"/>
                    <a:pt x="13109" y="6998"/>
                  </a:cubicBezTo>
                  <a:cubicBezTo>
                    <a:pt x="13623" y="6496"/>
                    <a:pt x="14173" y="5936"/>
                    <a:pt x="14709" y="5375"/>
                  </a:cubicBezTo>
                  <a:cubicBezTo>
                    <a:pt x="15245" y="4814"/>
                    <a:pt x="15766" y="4254"/>
                    <a:pt x="16272" y="3723"/>
                  </a:cubicBezTo>
                  <a:cubicBezTo>
                    <a:pt x="16779" y="3191"/>
                    <a:pt x="17271" y="2690"/>
                    <a:pt x="17742" y="2218"/>
                  </a:cubicBezTo>
                  <a:cubicBezTo>
                    <a:pt x="18212" y="1745"/>
                    <a:pt x="18661" y="1303"/>
                    <a:pt x="19153" y="934"/>
                  </a:cubicBezTo>
                  <a:cubicBezTo>
                    <a:pt x="19646" y="565"/>
                    <a:pt x="20181" y="270"/>
                    <a:pt x="20521" y="123"/>
                  </a:cubicBezTo>
                  <a:cubicBezTo>
                    <a:pt x="20862" y="-25"/>
                    <a:pt x="21006" y="-25"/>
                    <a:pt x="21093" y="49"/>
                  </a:cubicBezTo>
                  <a:cubicBezTo>
                    <a:pt x="21180" y="123"/>
                    <a:pt x="21209" y="270"/>
                    <a:pt x="21224" y="683"/>
                  </a:cubicBezTo>
                  <a:cubicBezTo>
                    <a:pt x="21238" y="1096"/>
                    <a:pt x="21238" y="1775"/>
                    <a:pt x="21224" y="2675"/>
                  </a:cubicBezTo>
                  <a:cubicBezTo>
                    <a:pt x="21209" y="3575"/>
                    <a:pt x="21180" y="4696"/>
                    <a:pt x="21173" y="5803"/>
                  </a:cubicBezTo>
                  <a:cubicBezTo>
                    <a:pt x="21166" y="6909"/>
                    <a:pt x="21180" y="8001"/>
                    <a:pt x="21216" y="9064"/>
                  </a:cubicBezTo>
                  <a:cubicBezTo>
                    <a:pt x="21253" y="10126"/>
                    <a:pt x="21310" y="11159"/>
                    <a:pt x="21354" y="12118"/>
                  </a:cubicBezTo>
                  <a:cubicBezTo>
                    <a:pt x="21397" y="13077"/>
                    <a:pt x="21426" y="13962"/>
                    <a:pt x="21455" y="14891"/>
                  </a:cubicBezTo>
                  <a:cubicBezTo>
                    <a:pt x="21484" y="15821"/>
                    <a:pt x="21513" y="16795"/>
                    <a:pt x="21542" y="17518"/>
                  </a:cubicBezTo>
                  <a:cubicBezTo>
                    <a:pt x="21571" y="18241"/>
                    <a:pt x="21600" y="18713"/>
                    <a:pt x="21586" y="18993"/>
                  </a:cubicBezTo>
                  <a:cubicBezTo>
                    <a:pt x="21571" y="19273"/>
                    <a:pt x="21513" y="19362"/>
                    <a:pt x="21455" y="1945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7493000" y="4142519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7696200" y="4097282"/>
              <a:ext cx="177800" cy="127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9" fill="norm" stroke="1" extrusionOk="0">
                  <a:moveTo>
                    <a:pt x="21600" y="1156"/>
                  </a:moveTo>
                  <a:cubicBezTo>
                    <a:pt x="20314" y="128"/>
                    <a:pt x="19029" y="-901"/>
                    <a:pt x="16071" y="1328"/>
                  </a:cubicBezTo>
                  <a:cubicBezTo>
                    <a:pt x="13114" y="3556"/>
                    <a:pt x="8486" y="9042"/>
                    <a:pt x="5529" y="12813"/>
                  </a:cubicBezTo>
                  <a:cubicBezTo>
                    <a:pt x="2571" y="16585"/>
                    <a:pt x="1286" y="18642"/>
                    <a:pt x="0" y="20699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1035775" y="4747092"/>
              <a:ext cx="136786" cy="25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084" fill="norm" stroke="1" extrusionOk="0">
                  <a:moveTo>
                    <a:pt x="13827" y="5732"/>
                  </a:moveTo>
                  <a:cubicBezTo>
                    <a:pt x="14154" y="4846"/>
                    <a:pt x="14481" y="3961"/>
                    <a:pt x="14645" y="2987"/>
                  </a:cubicBezTo>
                  <a:cubicBezTo>
                    <a:pt x="14809" y="2014"/>
                    <a:pt x="14809" y="951"/>
                    <a:pt x="13990" y="686"/>
                  </a:cubicBezTo>
                  <a:cubicBezTo>
                    <a:pt x="13172" y="420"/>
                    <a:pt x="11536" y="951"/>
                    <a:pt x="9245" y="2456"/>
                  </a:cubicBezTo>
                  <a:cubicBezTo>
                    <a:pt x="6954" y="3961"/>
                    <a:pt x="4009" y="6440"/>
                    <a:pt x="2209" y="9538"/>
                  </a:cubicBezTo>
                  <a:cubicBezTo>
                    <a:pt x="409" y="12637"/>
                    <a:pt x="-246" y="16355"/>
                    <a:pt x="81" y="18568"/>
                  </a:cubicBezTo>
                  <a:cubicBezTo>
                    <a:pt x="409" y="20781"/>
                    <a:pt x="1718" y="21489"/>
                    <a:pt x="4990" y="20869"/>
                  </a:cubicBezTo>
                  <a:cubicBezTo>
                    <a:pt x="8263" y="20250"/>
                    <a:pt x="13499" y="18302"/>
                    <a:pt x="16609" y="15027"/>
                  </a:cubicBezTo>
                  <a:cubicBezTo>
                    <a:pt x="19718" y="11751"/>
                    <a:pt x="20699" y="7148"/>
                    <a:pt x="21027" y="4404"/>
                  </a:cubicBezTo>
                  <a:cubicBezTo>
                    <a:pt x="21354" y="1659"/>
                    <a:pt x="21027" y="774"/>
                    <a:pt x="20045" y="332"/>
                  </a:cubicBezTo>
                  <a:cubicBezTo>
                    <a:pt x="19063" y="-111"/>
                    <a:pt x="17427" y="-111"/>
                    <a:pt x="16609" y="332"/>
                  </a:cubicBezTo>
                  <a:cubicBezTo>
                    <a:pt x="15790" y="774"/>
                    <a:pt x="15790" y="1659"/>
                    <a:pt x="15790" y="2279"/>
                  </a:cubicBezTo>
                  <a:cubicBezTo>
                    <a:pt x="15790" y="2899"/>
                    <a:pt x="15790" y="3253"/>
                    <a:pt x="15790" y="3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1347449" y="4853719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11499850" y="4675919"/>
              <a:ext cx="444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708"/>
                    <a:pt x="2057" y="9415"/>
                    <a:pt x="2571" y="12600"/>
                  </a:cubicBezTo>
                  <a:cubicBezTo>
                    <a:pt x="3086" y="15785"/>
                    <a:pt x="3086" y="17446"/>
                    <a:pt x="3600" y="18623"/>
                  </a:cubicBezTo>
                  <a:cubicBezTo>
                    <a:pt x="4114" y="19800"/>
                    <a:pt x="5143" y="20492"/>
                    <a:pt x="8229" y="20908"/>
                  </a:cubicBezTo>
                  <a:cubicBezTo>
                    <a:pt x="11314" y="21323"/>
                    <a:pt x="16457" y="21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1595131" y="4719030"/>
              <a:ext cx="133319" cy="31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20" fill="norm" stroke="1" extrusionOk="0">
                  <a:moveTo>
                    <a:pt x="20930" y="90"/>
                  </a:moveTo>
                  <a:cubicBezTo>
                    <a:pt x="19268" y="-52"/>
                    <a:pt x="17607" y="-194"/>
                    <a:pt x="14450" y="1085"/>
                  </a:cubicBezTo>
                  <a:cubicBezTo>
                    <a:pt x="11293" y="2364"/>
                    <a:pt x="6641" y="5064"/>
                    <a:pt x="3650" y="8048"/>
                  </a:cubicBezTo>
                  <a:cubicBezTo>
                    <a:pt x="659" y="11032"/>
                    <a:pt x="-670" y="14301"/>
                    <a:pt x="327" y="16574"/>
                  </a:cubicBezTo>
                  <a:cubicBezTo>
                    <a:pt x="1324" y="18848"/>
                    <a:pt x="4647" y="20127"/>
                    <a:pt x="7472" y="20767"/>
                  </a:cubicBezTo>
                  <a:cubicBezTo>
                    <a:pt x="10296" y="21406"/>
                    <a:pt x="12622" y="21406"/>
                    <a:pt x="14450" y="21193"/>
                  </a:cubicBezTo>
                  <a:cubicBezTo>
                    <a:pt x="16278" y="20980"/>
                    <a:pt x="17607" y="20553"/>
                    <a:pt x="18272" y="19985"/>
                  </a:cubicBezTo>
                  <a:cubicBezTo>
                    <a:pt x="18936" y="19417"/>
                    <a:pt x="18936" y="18706"/>
                    <a:pt x="17108" y="17995"/>
                  </a:cubicBezTo>
                  <a:cubicBezTo>
                    <a:pt x="15281" y="17285"/>
                    <a:pt x="11625" y="16574"/>
                    <a:pt x="8967" y="16432"/>
                  </a:cubicBezTo>
                  <a:cubicBezTo>
                    <a:pt x="6308" y="16290"/>
                    <a:pt x="4647" y="16717"/>
                    <a:pt x="2985" y="1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0906468" y="5551741"/>
              <a:ext cx="139617" cy="239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255" fill="norm" stroke="1" extrusionOk="0">
                  <a:moveTo>
                    <a:pt x="19775" y="1733"/>
                  </a:moveTo>
                  <a:cubicBezTo>
                    <a:pt x="18808" y="982"/>
                    <a:pt x="17841" y="231"/>
                    <a:pt x="16390" y="43"/>
                  </a:cubicBezTo>
                  <a:cubicBezTo>
                    <a:pt x="14939" y="-145"/>
                    <a:pt x="13005" y="231"/>
                    <a:pt x="10265" y="2391"/>
                  </a:cubicBezTo>
                  <a:cubicBezTo>
                    <a:pt x="7524" y="4551"/>
                    <a:pt x="3978" y="8495"/>
                    <a:pt x="2044" y="11406"/>
                  </a:cubicBezTo>
                  <a:cubicBezTo>
                    <a:pt x="109" y="14318"/>
                    <a:pt x="-213" y="16196"/>
                    <a:pt x="109" y="17698"/>
                  </a:cubicBezTo>
                  <a:cubicBezTo>
                    <a:pt x="432" y="19201"/>
                    <a:pt x="1399" y="20328"/>
                    <a:pt x="2688" y="20892"/>
                  </a:cubicBezTo>
                  <a:cubicBezTo>
                    <a:pt x="3978" y="21455"/>
                    <a:pt x="5590" y="21455"/>
                    <a:pt x="8491" y="20234"/>
                  </a:cubicBezTo>
                  <a:cubicBezTo>
                    <a:pt x="11393" y="19013"/>
                    <a:pt x="15584" y="16572"/>
                    <a:pt x="18002" y="13660"/>
                  </a:cubicBezTo>
                  <a:cubicBezTo>
                    <a:pt x="20420" y="10749"/>
                    <a:pt x="21065" y="7368"/>
                    <a:pt x="21226" y="5114"/>
                  </a:cubicBezTo>
                  <a:cubicBezTo>
                    <a:pt x="21387" y="2860"/>
                    <a:pt x="21065" y="1733"/>
                    <a:pt x="20097" y="1076"/>
                  </a:cubicBezTo>
                  <a:cubicBezTo>
                    <a:pt x="19130" y="418"/>
                    <a:pt x="17518" y="231"/>
                    <a:pt x="16390" y="1076"/>
                  </a:cubicBezTo>
                  <a:cubicBezTo>
                    <a:pt x="15262" y="1921"/>
                    <a:pt x="14617" y="3799"/>
                    <a:pt x="13972" y="5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1264900" y="569191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1427562" y="5590311"/>
              <a:ext cx="134368" cy="20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0793" fill="norm" stroke="1" extrusionOk="0">
                  <a:moveTo>
                    <a:pt x="17067" y="1297"/>
                  </a:moveTo>
                  <a:cubicBezTo>
                    <a:pt x="15758" y="649"/>
                    <a:pt x="14449" y="1"/>
                    <a:pt x="12322" y="217"/>
                  </a:cubicBezTo>
                  <a:cubicBezTo>
                    <a:pt x="10195" y="433"/>
                    <a:pt x="7249" y="1513"/>
                    <a:pt x="4795" y="3889"/>
                  </a:cubicBezTo>
                  <a:cubicBezTo>
                    <a:pt x="2340" y="6265"/>
                    <a:pt x="377" y="9937"/>
                    <a:pt x="49" y="13177"/>
                  </a:cubicBezTo>
                  <a:cubicBezTo>
                    <a:pt x="-278" y="16417"/>
                    <a:pt x="1031" y="19225"/>
                    <a:pt x="3486" y="20305"/>
                  </a:cubicBezTo>
                  <a:cubicBezTo>
                    <a:pt x="5940" y="21385"/>
                    <a:pt x="9540" y="20737"/>
                    <a:pt x="12813" y="17713"/>
                  </a:cubicBezTo>
                  <a:cubicBezTo>
                    <a:pt x="16086" y="14689"/>
                    <a:pt x="19031" y="9289"/>
                    <a:pt x="20177" y="6049"/>
                  </a:cubicBezTo>
                  <a:cubicBezTo>
                    <a:pt x="21322" y="2809"/>
                    <a:pt x="20667" y="1729"/>
                    <a:pt x="19522" y="973"/>
                  </a:cubicBezTo>
                  <a:cubicBezTo>
                    <a:pt x="18377" y="217"/>
                    <a:pt x="16740" y="-215"/>
                    <a:pt x="15922" y="109"/>
                  </a:cubicBezTo>
                  <a:cubicBezTo>
                    <a:pt x="15104" y="433"/>
                    <a:pt x="15104" y="1513"/>
                    <a:pt x="15104" y="2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1644870" y="5611078"/>
              <a:ext cx="110921" cy="41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511" fill="norm" stroke="1" extrusionOk="0">
                  <a:moveTo>
                    <a:pt x="17864" y="1240"/>
                  </a:moveTo>
                  <a:cubicBezTo>
                    <a:pt x="16686" y="686"/>
                    <a:pt x="15508" y="133"/>
                    <a:pt x="12562" y="22"/>
                  </a:cubicBezTo>
                  <a:cubicBezTo>
                    <a:pt x="9617" y="-89"/>
                    <a:pt x="4904" y="243"/>
                    <a:pt x="2351" y="742"/>
                  </a:cubicBezTo>
                  <a:cubicBezTo>
                    <a:pt x="-201" y="1240"/>
                    <a:pt x="-594" y="1905"/>
                    <a:pt x="781" y="2514"/>
                  </a:cubicBezTo>
                  <a:cubicBezTo>
                    <a:pt x="2155" y="3123"/>
                    <a:pt x="5297" y="3677"/>
                    <a:pt x="7850" y="3954"/>
                  </a:cubicBezTo>
                  <a:cubicBezTo>
                    <a:pt x="10402" y="4231"/>
                    <a:pt x="12366" y="4231"/>
                    <a:pt x="14526" y="4065"/>
                  </a:cubicBezTo>
                  <a:cubicBezTo>
                    <a:pt x="16686" y="3899"/>
                    <a:pt x="19042" y="3566"/>
                    <a:pt x="20024" y="3788"/>
                  </a:cubicBezTo>
                  <a:cubicBezTo>
                    <a:pt x="21006" y="4009"/>
                    <a:pt x="20613" y="4785"/>
                    <a:pt x="19435" y="6834"/>
                  </a:cubicBezTo>
                  <a:cubicBezTo>
                    <a:pt x="18257" y="8883"/>
                    <a:pt x="16293" y="12206"/>
                    <a:pt x="14919" y="14865"/>
                  </a:cubicBezTo>
                  <a:cubicBezTo>
                    <a:pt x="13544" y="17523"/>
                    <a:pt x="12759" y="19517"/>
                    <a:pt x="11973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0868763" y="6709093"/>
              <a:ext cx="225793" cy="36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85" fill="norm" stroke="1" extrusionOk="0">
                  <a:moveTo>
                    <a:pt x="15830" y="3614"/>
                  </a:moveTo>
                  <a:cubicBezTo>
                    <a:pt x="15430" y="2632"/>
                    <a:pt x="15030" y="1650"/>
                    <a:pt x="14330" y="1037"/>
                  </a:cubicBezTo>
                  <a:cubicBezTo>
                    <a:pt x="13630" y="423"/>
                    <a:pt x="12630" y="177"/>
                    <a:pt x="11630" y="55"/>
                  </a:cubicBezTo>
                  <a:cubicBezTo>
                    <a:pt x="10630" y="-68"/>
                    <a:pt x="9630" y="-68"/>
                    <a:pt x="7930" y="975"/>
                  </a:cubicBezTo>
                  <a:cubicBezTo>
                    <a:pt x="6230" y="2018"/>
                    <a:pt x="3830" y="4105"/>
                    <a:pt x="2230" y="6927"/>
                  </a:cubicBezTo>
                  <a:cubicBezTo>
                    <a:pt x="630" y="9750"/>
                    <a:pt x="-170" y="13309"/>
                    <a:pt x="30" y="15825"/>
                  </a:cubicBezTo>
                  <a:cubicBezTo>
                    <a:pt x="230" y="18341"/>
                    <a:pt x="1430" y="19814"/>
                    <a:pt x="3130" y="20612"/>
                  </a:cubicBezTo>
                  <a:cubicBezTo>
                    <a:pt x="4830" y="21409"/>
                    <a:pt x="7030" y="21532"/>
                    <a:pt x="9530" y="20796"/>
                  </a:cubicBezTo>
                  <a:cubicBezTo>
                    <a:pt x="12030" y="20059"/>
                    <a:pt x="14830" y="18464"/>
                    <a:pt x="17130" y="16377"/>
                  </a:cubicBezTo>
                  <a:cubicBezTo>
                    <a:pt x="19430" y="14291"/>
                    <a:pt x="21230" y="11714"/>
                    <a:pt x="21330" y="9382"/>
                  </a:cubicBezTo>
                  <a:cubicBezTo>
                    <a:pt x="21430" y="7050"/>
                    <a:pt x="19830" y="4964"/>
                    <a:pt x="18330" y="3675"/>
                  </a:cubicBezTo>
                  <a:cubicBezTo>
                    <a:pt x="16830" y="2387"/>
                    <a:pt x="15430" y="1896"/>
                    <a:pt x="14030" y="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0573295" y="7499728"/>
              <a:ext cx="177755" cy="265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993" fill="norm" stroke="1" extrusionOk="0">
                  <a:moveTo>
                    <a:pt x="18019" y="154"/>
                  </a:moveTo>
                  <a:cubicBezTo>
                    <a:pt x="16010" y="-14"/>
                    <a:pt x="14000" y="-181"/>
                    <a:pt x="11614" y="656"/>
                  </a:cubicBezTo>
                  <a:cubicBezTo>
                    <a:pt x="9228" y="1493"/>
                    <a:pt x="6465" y="3335"/>
                    <a:pt x="4331" y="5596"/>
                  </a:cubicBezTo>
                  <a:cubicBezTo>
                    <a:pt x="2196" y="7856"/>
                    <a:pt x="689" y="10535"/>
                    <a:pt x="186" y="13131"/>
                  </a:cubicBezTo>
                  <a:cubicBezTo>
                    <a:pt x="-316" y="15726"/>
                    <a:pt x="186" y="18238"/>
                    <a:pt x="1819" y="19661"/>
                  </a:cubicBezTo>
                  <a:cubicBezTo>
                    <a:pt x="3451" y="21084"/>
                    <a:pt x="6214" y="21419"/>
                    <a:pt x="9479" y="20414"/>
                  </a:cubicBezTo>
                  <a:cubicBezTo>
                    <a:pt x="12744" y="19410"/>
                    <a:pt x="16512" y="17066"/>
                    <a:pt x="18647" y="13884"/>
                  </a:cubicBezTo>
                  <a:cubicBezTo>
                    <a:pt x="20782" y="10703"/>
                    <a:pt x="21284" y="6684"/>
                    <a:pt x="21033" y="4256"/>
                  </a:cubicBezTo>
                  <a:cubicBezTo>
                    <a:pt x="20782" y="1828"/>
                    <a:pt x="19777" y="991"/>
                    <a:pt x="18396" y="489"/>
                  </a:cubicBezTo>
                  <a:cubicBezTo>
                    <a:pt x="17014" y="-14"/>
                    <a:pt x="15256" y="-181"/>
                    <a:pt x="14251" y="238"/>
                  </a:cubicBezTo>
                  <a:cubicBezTo>
                    <a:pt x="13247" y="656"/>
                    <a:pt x="12996" y="1661"/>
                    <a:pt x="12744" y="2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0915650" y="7622319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11077536" y="7535121"/>
              <a:ext cx="149903" cy="16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0733" fill="norm" stroke="1" extrusionOk="0">
                  <a:moveTo>
                    <a:pt x="11989" y="1421"/>
                  </a:moveTo>
                  <a:cubicBezTo>
                    <a:pt x="9917" y="874"/>
                    <a:pt x="7846" y="327"/>
                    <a:pt x="5331" y="2104"/>
                  </a:cubicBezTo>
                  <a:cubicBezTo>
                    <a:pt x="2816" y="3881"/>
                    <a:pt x="-143" y="7983"/>
                    <a:pt x="5" y="11947"/>
                  </a:cubicBezTo>
                  <a:cubicBezTo>
                    <a:pt x="153" y="15912"/>
                    <a:pt x="3408" y="19739"/>
                    <a:pt x="7550" y="20560"/>
                  </a:cubicBezTo>
                  <a:cubicBezTo>
                    <a:pt x="11693" y="21380"/>
                    <a:pt x="16723" y="19193"/>
                    <a:pt x="19090" y="15775"/>
                  </a:cubicBezTo>
                  <a:cubicBezTo>
                    <a:pt x="21457" y="12357"/>
                    <a:pt x="21161" y="7709"/>
                    <a:pt x="20421" y="4702"/>
                  </a:cubicBezTo>
                  <a:cubicBezTo>
                    <a:pt x="19682" y="1694"/>
                    <a:pt x="18498" y="327"/>
                    <a:pt x="17610" y="53"/>
                  </a:cubicBezTo>
                  <a:cubicBezTo>
                    <a:pt x="16723" y="-220"/>
                    <a:pt x="16131" y="600"/>
                    <a:pt x="15539" y="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1410949" y="7527069"/>
              <a:ext cx="254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174"/>
                    <a:pt x="14400" y="4347"/>
                    <a:pt x="18000" y="7947"/>
                  </a:cubicBezTo>
                  <a:cubicBezTo>
                    <a:pt x="21600" y="11547"/>
                    <a:pt x="21600" y="165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0606024" y="8194767"/>
              <a:ext cx="158362" cy="278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353" fill="norm" stroke="1" extrusionOk="0">
                  <a:moveTo>
                    <a:pt x="15586" y="2363"/>
                  </a:moveTo>
                  <a:cubicBezTo>
                    <a:pt x="14478" y="1551"/>
                    <a:pt x="13370" y="739"/>
                    <a:pt x="11986" y="658"/>
                  </a:cubicBezTo>
                  <a:cubicBezTo>
                    <a:pt x="10601" y="577"/>
                    <a:pt x="8939" y="1226"/>
                    <a:pt x="6863" y="3256"/>
                  </a:cubicBezTo>
                  <a:cubicBezTo>
                    <a:pt x="4786" y="5286"/>
                    <a:pt x="2293" y="8697"/>
                    <a:pt x="1047" y="11620"/>
                  </a:cubicBezTo>
                  <a:cubicBezTo>
                    <a:pt x="-199" y="14544"/>
                    <a:pt x="-199" y="16980"/>
                    <a:pt x="355" y="18604"/>
                  </a:cubicBezTo>
                  <a:cubicBezTo>
                    <a:pt x="909" y="20228"/>
                    <a:pt x="2016" y="21040"/>
                    <a:pt x="4093" y="21283"/>
                  </a:cubicBezTo>
                  <a:cubicBezTo>
                    <a:pt x="6170" y="21527"/>
                    <a:pt x="9216" y="21202"/>
                    <a:pt x="12539" y="19091"/>
                  </a:cubicBezTo>
                  <a:cubicBezTo>
                    <a:pt x="15863" y="16980"/>
                    <a:pt x="19463" y="13082"/>
                    <a:pt x="20432" y="9753"/>
                  </a:cubicBezTo>
                  <a:cubicBezTo>
                    <a:pt x="21401" y="6423"/>
                    <a:pt x="19739" y="3662"/>
                    <a:pt x="18078" y="2038"/>
                  </a:cubicBezTo>
                  <a:cubicBezTo>
                    <a:pt x="16416" y="414"/>
                    <a:pt x="14755" y="-73"/>
                    <a:pt x="13509" y="8"/>
                  </a:cubicBezTo>
                  <a:cubicBezTo>
                    <a:pt x="12263" y="89"/>
                    <a:pt x="11432" y="739"/>
                    <a:pt x="11016" y="1551"/>
                  </a:cubicBezTo>
                  <a:cubicBezTo>
                    <a:pt x="10601" y="2363"/>
                    <a:pt x="10601" y="3338"/>
                    <a:pt x="10601" y="4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0966449" y="833351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1128602" y="8231919"/>
              <a:ext cx="2199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20407" y="0"/>
                  </a:moveTo>
                  <a:cubicBezTo>
                    <a:pt x="14516" y="4267"/>
                    <a:pt x="8625" y="8533"/>
                    <a:pt x="4698" y="11800"/>
                  </a:cubicBezTo>
                  <a:cubicBezTo>
                    <a:pt x="771" y="15067"/>
                    <a:pt x="-1193" y="17333"/>
                    <a:pt x="771" y="18800"/>
                  </a:cubicBezTo>
                  <a:cubicBezTo>
                    <a:pt x="2734" y="20267"/>
                    <a:pt x="8625" y="20933"/>
                    <a:pt x="145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1318030" y="8244619"/>
              <a:ext cx="2942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85"/>
                    <a:pt x="2735" y="9969"/>
                    <a:pt x="575" y="13569"/>
                  </a:cubicBezTo>
                  <a:cubicBezTo>
                    <a:pt x="-1585" y="17169"/>
                    <a:pt x="2735" y="1938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664450" y="6377719"/>
              <a:ext cx="57150" cy="92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49"/>
                    <a:pt x="15200" y="298"/>
                    <a:pt x="13200" y="770"/>
                  </a:cubicBezTo>
                  <a:cubicBezTo>
                    <a:pt x="11200" y="1241"/>
                    <a:pt x="10400" y="2036"/>
                    <a:pt x="9600" y="3302"/>
                  </a:cubicBezTo>
                  <a:cubicBezTo>
                    <a:pt x="8800" y="4568"/>
                    <a:pt x="8000" y="6306"/>
                    <a:pt x="6800" y="8044"/>
                  </a:cubicBezTo>
                  <a:cubicBezTo>
                    <a:pt x="5600" y="9782"/>
                    <a:pt x="4000" y="11520"/>
                    <a:pt x="2800" y="13332"/>
                  </a:cubicBezTo>
                  <a:cubicBezTo>
                    <a:pt x="1600" y="15145"/>
                    <a:pt x="800" y="17032"/>
                    <a:pt x="400" y="18422"/>
                  </a:cubicBezTo>
                  <a:cubicBezTo>
                    <a:pt x="0" y="19812"/>
                    <a:pt x="0" y="207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7620000" y="6371795"/>
              <a:ext cx="1418961" cy="87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15" fill="norm" stroke="1" extrusionOk="0">
                  <a:moveTo>
                    <a:pt x="2125" y="2644"/>
                  </a:moveTo>
                  <a:cubicBezTo>
                    <a:pt x="3283" y="2228"/>
                    <a:pt x="4442" y="1812"/>
                    <a:pt x="5649" y="1447"/>
                  </a:cubicBezTo>
                  <a:cubicBezTo>
                    <a:pt x="6857" y="1083"/>
                    <a:pt x="8112" y="771"/>
                    <a:pt x="9368" y="537"/>
                  </a:cubicBezTo>
                  <a:cubicBezTo>
                    <a:pt x="10623" y="302"/>
                    <a:pt x="11878" y="146"/>
                    <a:pt x="13182" y="68"/>
                  </a:cubicBezTo>
                  <a:cubicBezTo>
                    <a:pt x="14486" y="-10"/>
                    <a:pt x="15838" y="-10"/>
                    <a:pt x="17045" y="16"/>
                  </a:cubicBezTo>
                  <a:cubicBezTo>
                    <a:pt x="18252" y="42"/>
                    <a:pt x="19314" y="94"/>
                    <a:pt x="19958" y="146"/>
                  </a:cubicBezTo>
                  <a:cubicBezTo>
                    <a:pt x="20602" y="198"/>
                    <a:pt x="20827" y="250"/>
                    <a:pt x="21021" y="354"/>
                  </a:cubicBezTo>
                  <a:cubicBezTo>
                    <a:pt x="21214" y="458"/>
                    <a:pt x="21375" y="615"/>
                    <a:pt x="21471" y="1005"/>
                  </a:cubicBezTo>
                  <a:cubicBezTo>
                    <a:pt x="21568" y="1395"/>
                    <a:pt x="21600" y="2020"/>
                    <a:pt x="21568" y="3243"/>
                  </a:cubicBezTo>
                  <a:cubicBezTo>
                    <a:pt x="21536" y="4466"/>
                    <a:pt x="21439" y="6288"/>
                    <a:pt x="21375" y="8136"/>
                  </a:cubicBezTo>
                  <a:cubicBezTo>
                    <a:pt x="21310" y="9983"/>
                    <a:pt x="21278" y="11857"/>
                    <a:pt x="21294" y="13653"/>
                  </a:cubicBezTo>
                  <a:cubicBezTo>
                    <a:pt x="21310" y="15448"/>
                    <a:pt x="21375" y="17166"/>
                    <a:pt x="21407" y="18311"/>
                  </a:cubicBezTo>
                  <a:cubicBezTo>
                    <a:pt x="21439" y="19456"/>
                    <a:pt x="21439" y="20029"/>
                    <a:pt x="21439" y="20497"/>
                  </a:cubicBezTo>
                  <a:cubicBezTo>
                    <a:pt x="21439" y="20965"/>
                    <a:pt x="21439" y="21330"/>
                    <a:pt x="21359" y="21460"/>
                  </a:cubicBezTo>
                  <a:cubicBezTo>
                    <a:pt x="21278" y="21590"/>
                    <a:pt x="21117" y="21486"/>
                    <a:pt x="20457" y="21226"/>
                  </a:cubicBezTo>
                  <a:cubicBezTo>
                    <a:pt x="19797" y="20965"/>
                    <a:pt x="18638" y="20549"/>
                    <a:pt x="17496" y="20315"/>
                  </a:cubicBezTo>
                  <a:cubicBezTo>
                    <a:pt x="16353" y="20081"/>
                    <a:pt x="15226" y="20029"/>
                    <a:pt x="14019" y="20003"/>
                  </a:cubicBezTo>
                  <a:cubicBezTo>
                    <a:pt x="12812" y="19977"/>
                    <a:pt x="11524" y="19977"/>
                    <a:pt x="10317" y="20003"/>
                  </a:cubicBezTo>
                  <a:cubicBezTo>
                    <a:pt x="9110" y="20029"/>
                    <a:pt x="7983" y="20081"/>
                    <a:pt x="6841" y="20159"/>
                  </a:cubicBezTo>
                  <a:cubicBezTo>
                    <a:pt x="5698" y="20237"/>
                    <a:pt x="4539" y="20341"/>
                    <a:pt x="3444" y="20471"/>
                  </a:cubicBezTo>
                  <a:cubicBezTo>
                    <a:pt x="2350" y="20601"/>
                    <a:pt x="1320" y="20757"/>
                    <a:pt x="756" y="20913"/>
                  </a:cubicBezTo>
                  <a:cubicBezTo>
                    <a:pt x="193" y="21070"/>
                    <a:pt x="97" y="21226"/>
                    <a:pt x="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9129872" y="6248275"/>
              <a:ext cx="400957" cy="40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04" fill="norm" stroke="1" extrusionOk="0">
                  <a:moveTo>
                    <a:pt x="412" y="15397"/>
                  </a:moveTo>
                  <a:cubicBezTo>
                    <a:pt x="76" y="14945"/>
                    <a:pt x="-260" y="14492"/>
                    <a:pt x="300" y="14097"/>
                  </a:cubicBezTo>
                  <a:cubicBezTo>
                    <a:pt x="859" y="13701"/>
                    <a:pt x="2314" y="13362"/>
                    <a:pt x="5000" y="12853"/>
                  </a:cubicBezTo>
                  <a:cubicBezTo>
                    <a:pt x="7686" y="12344"/>
                    <a:pt x="11603" y="11665"/>
                    <a:pt x="14177" y="11326"/>
                  </a:cubicBezTo>
                  <a:cubicBezTo>
                    <a:pt x="16751" y="10987"/>
                    <a:pt x="17982" y="10987"/>
                    <a:pt x="19046" y="11043"/>
                  </a:cubicBezTo>
                  <a:cubicBezTo>
                    <a:pt x="20109" y="11100"/>
                    <a:pt x="21004" y="11213"/>
                    <a:pt x="21172" y="11326"/>
                  </a:cubicBezTo>
                  <a:cubicBezTo>
                    <a:pt x="21340" y="11439"/>
                    <a:pt x="20780" y="11552"/>
                    <a:pt x="19046" y="11383"/>
                  </a:cubicBezTo>
                  <a:cubicBezTo>
                    <a:pt x="17311" y="11213"/>
                    <a:pt x="14401" y="10761"/>
                    <a:pt x="12107" y="10139"/>
                  </a:cubicBezTo>
                  <a:cubicBezTo>
                    <a:pt x="9813" y="9517"/>
                    <a:pt x="8134" y="8725"/>
                    <a:pt x="7127" y="8103"/>
                  </a:cubicBezTo>
                  <a:cubicBezTo>
                    <a:pt x="6119" y="7481"/>
                    <a:pt x="5784" y="7029"/>
                    <a:pt x="6007" y="6916"/>
                  </a:cubicBezTo>
                  <a:cubicBezTo>
                    <a:pt x="6231" y="6802"/>
                    <a:pt x="7015" y="7029"/>
                    <a:pt x="7854" y="8103"/>
                  </a:cubicBezTo>
                  <a:cubicBezTo>
                    <a:pt x="8693" y="9177"/>
                    <a:pt x="9589" y="11100"/>
                    <a:pt x="10148" y="13249"/>
                  </a:cubicBezTo>
                  <a:cubicBezTo>
                    <a:pt x="10708" y="15397"/>
                    <a:pt x="10932" y="17772"/>
                    <a:pt x="10988" y="19299"/>
                  </a:cubicBezTo>
                  <a:cubicBezTo>
                    <a:pt x="11044" y="20825"/>
                    <a:pt x="10932" y="21504"/>
                    <a:pt x="10932" y="21504"/>
                  </a:cubicBezTo>
                  <a:cubicBezTo>
                    <a:pt x="10932" y="21504"/>
                    <a:pt x="11044" y="20825"/>
                    <a:pt x="11883" y="18677"/>
                  </a:cubicBezTo>
                  <a:cubicBezTo>
                    <a:pt x="12722" y="16528"/>
                    <a:pt x="14289" y="12909"/>
                    <a:pt x="15688" y="9969"/>
                  </a:cubicBezTo>
                  <a:cubicBezTo>
                    <a:pt x="17087" y="7029"/>
                    <a:pt x="18318" y="4767"/>
                    <a:pt x="19046" y="3353"/>
                  </a:cubicBezTo>
                  <a:cubicBezTo>
                    <a:pt x="19773" y="1940"/>
                    <a:pt x="19997" y="1374"/>
                    <a:pt x="20277" y="865"/>
                  </a:cubicBezTo>
                  <a:cubicBezTo>
                    <a:pt x="20557" y="356"/>
                    <a:pt x="20892" y="-96"/>
                    <a:pt x="20892" y="17"/>
                  </a:cubicBezTo>
                  <a:cubicBezTo>
                    <a:pt x="20892" y="130"/>
                    <a:pt x="20557" y="809"/>
                    <a:pt x="18934" y="2505"/>
                  </a:cubicBezTo>
                  <a:cubicBezTo>
                    <a:pt x="17311" y="4201"/>
                    <a:pt x="14401" y="6916"/>
                    <a:pt x="11603" y="9630"/>
                  </a:cubicBezTo>
                  <a:cubicBezTo>
                    <a:pt x="8805" y="12344"/>
                    <a:pt x="6119" y="15058"/>
                    <a:pt x="3433" y="17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10863627" y="2219467"/>
              <a:ext cx="96474" cy="40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44" fill="norm" stroke="1" extrusionOk="0">
                  <a:moveTo>
                    <a:pt x="1680" y="1643"/>
                  </a:moveTo>
                  <a:cubicBezTo>
                    <a:pt x="741" y="852"/>
                    <a:pt x="-198" y="60"/>
                    <a:pt x="37" y="4"/>
                  </a:cubicBezTo>
                  <a:cubicBezTo>
                    <a:pt x="272" y="-53"/>
                    <a:pt x="1680" y="626"/>
                    <a:pt x="3559" y="2661"/>
                  </a:cubicBezTo>
                  <a:cubicBezTo>
                    <a:pt x="5437" y="4697"/>
                    <a:pt x="7785" y="8089"/>
                    <a:pt x="9428" y="11199"/>
                  </a:cubicBezTo>
                  <a:cubicBezTo>
                    <a:pt x="11072" y="14309"/>
                    <a:pt x="12011" y="17137"/>
                    <a:pt x="13185" y="18946"/>
                  </a:cubicBezTo>
                  <a:cubicBezTo>
                    <a:pt x="14359" y="20755"/>
                    <a:pt x="15767" y="21547"/>
                    <a:pt x="17176" y="21434"/>
                  </a:cubicBezTo>
                  <a:cubicBezTo>
                    <a:pt x="18585" y="21321"/>
                    <a:pt x="19993" y="20303"/>
                    <a:pt x="21402" y="1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0894659" y="2249656"/>
              <a:ext cx="173391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88" fill="norm" stroke="1" extrusionOk="0">
                  <a:moveTo>
                    <a:pt x="20537" y="496"/>
                  </a:moveTo>
                  <a:cubicBezTo>
                    <a:pt x="19236" y="192"/>
                    <a:pt x="17935" y="-112"/>
                    <a:pt x="16894" y="40"/>
                  </a:cubicBezTo>
                  <a:cubicBezTo>
                    <a:pt x="15853" y="192"/>
                    <a:pt x="15072" y="801"/>
                    <a:pt x="12990" y="3006"/>
                  </a:cubicBezTo>
                  <a:cubicBezTo>
                    <a:pt x="10908" y="5212"/>
                    <a:pt x="7525" y="9015"/>
                    <a:pt x="5053" y="11677"/>
                  </a:cubicBezTo>
                  <a:cubicBezTo>
                    <a:pt x="2581" y="14339"/>
                    <a:pt x="1019" y="15860"/>
                    <a:pt x="369" y="17001"/>
                  </a:cubicBezTo>
                  <a:cubicBezTo>
                    <a:pt x="-282" y="18142"/>
                    <a:pt x="-22" y="18902"/>
                    <a:pt x="759" y="19358"/>
                  </a:cubicBezTo>
                  <a:cubicBezTo>
                    <a:pt x="1540" y="19815"/>
                    <a:pt x="2841" y="19967"/>
                    <a:pt x="6354" y="20271"/>
                  </a:cubicBezTo>
                  <a:cubicBezTo>
                    <a:pt x="9867" y="20575"/>
                    <a:pt x="15593" y="21032"/>
                    <a:pt x="21318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1097355" y="2389919"/>
              <a:ext cx="16754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312" y="21600"/>
                  </a:moveTo>
                  <a:cubicBezTo>
                    <a:pt x="42" y="19350"/>
                    <a:pt x="-228" y="17100"/>
                    <a:pt x="312" y="15525"/>
                  </a:cubicBezTo>
                  <a:cubicBezTo>
                    <a:pt x="852" y="13950"/>
                    <a:pt x="2202" y="13050"/>
                    <a:pt x="5847" y="10575"/>
                  </a:cubicBezTo>
                  <a:cubicBezTo>
                    <a:pt x="9492" y="8100"/>
                    <a:pt x="15432" y="4050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1293947" y="2148534"/>
              <a:ext cx="170173" cy="30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116" fill="norm" stroke="1" extrusionOk="0">
                  <a:moveTo>
                    <a:pt x="12824" y="3092"/>
                  </a:moveTo>
                  <a:cubicBezTo>
                    <a:pt x="12304" y="2357"/>
                    <a:pt x="11783" y="1622"/>
                    <a:pt x="11133" y="961"/>
                  </a:cubicBezTo>
                  <a:cubicBezTo>
                    <a:pt x="10482" y="300"/>
                    <a:pt x="9701" y="-288"/>
                    <a:pt x="7750" y="153"/>
                  </a:cubicBezTo>
                  <a:cubicBezTo>
                    <a:pt x="5798" y="594"/>
                    <a:pt x="2675" y="2063"/>
                    <a:pt x="1113" y="3532"/>
                  </a:cubicBezTo>
                  <a:cubicBezTo>
                    <a:pt x="-448" y="5002"/>
                    <a:pt x="-448" y="6471"/>
                    <a:pt x="1634" y="8014"/>
                  </a:cubicBezTo>
                  <a:cubicBezTo>
                    <a:pt x="3716" y="9557"/>
                    <a:pt x="7880" y="11173"/>
                    <a:pt x="11393" y="12569"/>
                  </a:cubicBezTo>
                  <a:cubicBezTo>
                    <a:pt x="14906" y="13965"/>
                    <a:pt x="17769" y="15141"/>
                    <a:pt x="19330" y="16096"/>
                  </a:cubicBezTo>
                  <a:cubicBezTo>
                    <a:pt x="20892" y="17051"/>
                    <a:pt x="21152" y="17785"/>
                    <a:pt x="20762" y="18667"/>
                  </a:cubicBezTo>
                  <a:cubicBezTo>
                    <a:pt x="20371" y="19549"/>
                    <a:pt x="19330" y="20577"/>
                    <a:pt x="18029" y="20945"/>
                  </a:cubicBezTo>
                  <a:cubicBezTo>
                    <a:pt x="16728" y="21312"/>
                    <a:pt x="15166" y="21018"/>
                    <a:pt x="13605" y="20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1664950" y="2212119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15600"/>
                    <a:pt x="1252" y="9600"/>
                    <a:pt x="4852" y="6000"/>
                  </a:cubicBezTo>
                  <a:cubicBezTo>
                    <a:pt x="8452" y="2400"/>
                    <a:pt x="1502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11703050" y="2294669"/>
              <a:ext cx="165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1960136" y="2086773"/>
              <a:ext cx="132752" cy="18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0723" fill="norm" stroke="1" extrusionOk="0">
                  <a:moveTo>
                    <a:pt x="16720" y="515"/>
                  </a:moveTo>
                  <a:cubicBezTo>
                    <a:pt x="15033" y="51"/>
                    <a:pt x="13345" y="-414"/>
                    <a:pt x="10983" y="631"/>
                  </a:cubicBezTo>
                  <a:cubicBezTo>
                    <a:pt x="8620" y="1676"/>
                    <a:pt x="5582" y="4231"/>
                    <a:pt x="3389" y="6786"/>
                  </a:cubicBezTo>
                  <a:cubicBezTo>
                    <a:pt x="1195" y="9341"/>
                    <a:pt x="-155" y="11896"/>
                    <a:pt x="14" y="14567"/>
                  </a:cubicBezTo>
                  <a:cubicBezTo>
                    <a:pt x="182" y="17238"/>
                    <a:pt x="1870" y="20025"/>
                    <a:pt x="5076" y="20605"/>
                  </a:cubicBezTo>
                  <a:cubicBezTo>
                    <a:pt x="8282" y="21186"/>
                    <a:pt x="13008" y="19560"/>
                    <a:pt x="16045" y="16773"/>
                  </a:cubicBezTo>
                  <a:cubicBezTo>
                    <a:pt x="19083" y="13986"/>
                    <a:pt x="20433" y="10038"/>
                    <a:pt x="20939" y="7367"/>
                  </a:cubicBezTo>
                  <a:cubicBezTo>
                    <a:pt x="21445" y="4696"/>
                    <a:pt x="21108" y="3302"/>
                    <a:pt x="19926" y="2721"/>
                  </a:cubicBezTo>
                  <a:cubicBezTo>
                    <a:pt x="18745" y="2141"/>
                    <a:pt x="16720" y="2373"/>
                    <a:pt x="15370" y="3302"/>
                  </a:cubicBezTo>
                  <a:cubicBezTo>
                    <a:pt x="14020" y="4231"/>
                    <a:pt x="13345" y="5857"/>
                    <a:pt x="12670" y="7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2128500" y="2186719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2237392" y="1984527"/>
              <a:ext cx="227658" cy="19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223" fill="norm" stroke="1" extrusionOk="0">
                  <a:moveTo>
                    <a:pt x="1111" y="7395"/>
                  </a:moveTo>
                  <a:cubicBezTo>
                    <a:pt x="511" y="5576"/>
                    <a:pt x="-89" y="3757"/>
                    <a:pt x="11" y="2507"/>
                  </a:cubicBezTo>
                  <a:cubicBezTo>
                    <a:pt x="111" y="1256"/>
                    <a:pt x="911" y="574"/>
                    <a:pt x="1911" y="233"/>
                  </a:cubicBezTo>
                  <a:cubicBezTo>
                    <a:pt x="2911" y="-108"/>
                    <a:pt x="4111" y="-108"/>
                    <a:pt x="5511" y="460"/>
                  </a:cubicBezTo>
                  <a:cubicBezTo>
                    <a:pt x="6911" y="1029"/>
                    <a:pt x="8511" y="2166"/>
                    <a:pt x="8711" y="5121"/>
                  </a:cubicBezTo>
                  <a:cubicBezTo>
                    <a:pt x="8911" y="8077"/>
                    <a:pt x="7711" y="12852"/>
                    <a:pt x="6911" y="15921"/>
                  </a:cubicBezTo>
                  <a:cubicBezTo>
                    <a:pt x="6111" y="18991"/>
                    <a:pt x="5711" y="20355"/>
                    <a:pt x="6111" y="20924"/>
                  </a:cubicBezTo>
                  <a:cubicBezTo>
                    <a:pt x="6511" y="21492"/>
                    <a:pt x="7711" y="21265"/>
                    <a:pt x="10411" y="20128"/>
                  </a:cubicBezTo>
                  <a:cubicBezTo>
                    <a:pt x="13111" y="18991"/>
                    <a:pt x="17311" y="16945"/>
                    <a:pt x="21511" y="14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