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Drawing"/>
          <p:cNvGrpSpPr/>
          <p:nvPr/>
        </p:nvGrpSpPr>
        <p:grpSpPr>
          <a:xfrm>
            <a:off x="425450" y="1493199"/>
            <a:ext cx="12560300" cy="7441252"/>
            <a:chOff x="0" y="0"/>
            <a:chExt cx="12560300" cy="7441250"/>
          </a:xfrm>
        </p:grpSpPr>
        <p:sp>
          <p:nvSpPr>
            <p:cNvPr id="119" name="Line"/>
            <p:cNvSpPr/>
            <p:nvPr/>
          </p:nvSpPr>
          <p:spPr>
            <a:xfrm>
              <a:off x="2393950" y="183200"/>
              <a:ext cx="1392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600" fill="norm" stroke="1" extrusionOk="0">
                  <a:moveTo>
                    <a:pt x="0" y="0"/>
                  </a:moveTo>
                  <a:cubicBezTo>
                    <a:pt x="9257" y="2137"/>
                    <a:pt x="18514" y="4275"/>
                    <a:pt x="20057" y="7537"/>
                  </a:cubicBezTo>
                  <a:cubicBezTo>
                    <a:pt x="21600" y="10800"/>
                    <a:pt x="15429" y="15188"/>
                    <a:pt x="13886" y="17719"/>
                  </a:cubicBezTo>
                  <a:cubicBezTo>
                    <a:pt x="12343" y="20250"/>
                    <a:pt x="15429" y="20925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392823" y="26958"/>
              <a:ext cx="207519" cy="311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342" fill="norm" stroke="1" extrusionOk="0">
                  <a:moveTo>
                    <a:pt x="1383" y="15919"/>
                  </a:moveTo>
                  <a:cubicBezTo>
                    <a:pt x="536" y="14615"/>
                    <a:pt x="-311" y="13310"/>
                    <a:pt x="113" y="11280"/>
                  </a:cubicBezTo>
                  <a:cubicBezTo>
                    <a:pt x="536" y="9251"/>
                    <a:pt x="2230" y="6496"/>
                    <a:pt x="4454" y="4467"/>
                  </a:cubicBezTo>
                  <a:cubicBezTo>
                    <a:pt x="6677" y="2437"/>
                    <a:pt x="9430" y="1133"/>
                    <a:pt x="11442" y="480"/>
                  </a:cubicBezTo>
                  <a:cubicBezTo>
                    <a:pt x="13454" y="-172"/>
                    <a:pt x="14724" y="-172"/>
                    <a:pt x="16101" y="553"/>
                  </a:cubicBezTo>
                  <a:cubicBezTo>
                    <a:pt x="17477" y="1278"/>
                    <a:pt x="18960" y="2727"/>
                    <a:pt x="19913" y="4902"/>
                  </a:cubicBezTo>
                  <a:cubicBezTo>
                    <a:pt x="20865" y="7076"/>
                    <a:pt x="21289" y="9976"/>
                    <a:pt x="19701" y="12658"/>
                  </a:cubicBezTo>
                  <a:cubicBezTo>
                    <a:pt x="18113" y="15339"/>
                    <a:pt x="14513" y="17804"/>
                    <a:pt x="11548" y="19254"/>
                  </a:cubicBezTo>
                  <a:cubicBezTo>
                    <a:pt x="8583" y="20703"/>
                    <a:pt x="6254" y="21138"/>
                    <a:pt x="4560" y="21283"/>
                  </a:cubicBezTo>
                  <a:cubicBezTo>
                    <a:pt x="2865" y="21428"/>
                    <a:pt x="1807" y="21283"/>
                    <a:pt x="1489" y="21066"/>
                  </a:cubicBezTo>
                  <a:cubicBezTo>
                    <a:pt x="1171" y="20848"/>
                    <a:pt x="1595" y="20558"/>
                    <a:pt x="2018" y="2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504785" y="370437"/>
              <a:ext cx="162215" cy="19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102" fill="norm" stroke="1" extrusionOk="0">
                  <a:moveTo>
                    <a:pt x="14576" y="5808"/>
                  </a:moveTo>
                  <a:cubicBezTo>
                    <a:pt x="14576" y="4671"/>
                    <a:pt x="14576" y="3534"/>
                    <a:pt x="14437" y="2397"/>
                  </a:cubicBezTo>
                  <a:cubicBezTo>
                    <a:pt x="14299" y="1260"/>
                    <a:pt x="14022" y="123"/>
                    <a:pt x="12360" y="10"/>
                  </a:cubicBezTo>
                  <a:cubicBezTo>
                    <a:pt x="10699" y="-104"/>
                    <a:pt x="7653" y="805"/>
                    <a:pt x="5160" y="3307"/>
                  </a:cubicBezTo>
                  <a:cubicBezTo>
                    <a:pt x="2668" y="5808"/>
                    <a:pt x="730" y="9900"/>
                    <a:pt x="176" y="13197"/>
                  </a:cubicBezTo>
                  <a:cubicBezTo>
                    <a:pt x="-378" y="16494"/>
                    <a:pt x="453" y="18995"/>
                    <a:pt x="1560" y="20245"/>
                  </a:cubicBezTo>
                  <a:cubicBezTo>
                    <a:pt x="2668" y="21496"/>
                    <a:pt x="4053" y="21496"/>
                    <a:pt x="5991" y="19450"/>
                  </a:cubicBezTo>
                  <a:cubicBezTo>
                    <a:pt x="7930" y="17403"/>
                    <a:pt x="10422" y="13311"/>
                    <a:pt x="11807" y="10696"/>
                  </a:cubicBezTo>
                  <a:cubicBezTo>
                    <a:pt x="13191" y="8081"/>
                    <a:pt x="13468" y="6944"/>
                    <a:pt x="13745" y="5580"/>
                  </a:cubicBezTo>
                  <a:cubicBezTo>
                    <a:pt x="14022" y="4216"/>
                    <a:pt x="14299" y="2624"/>
                    <a:pt x="14160" y="2511"/>
                  </a:cubicBezTo>
                  <a:cubicBezTo>
                    <a:pt x="14022" y="2397"/>
                    <a:pt x="13468" y="3761"/>
                    <a:pt x="13468" y="6149"/>
                  </a:cubicBezTo>
                  <a:cubicBezTo>
                    <a:pt x="13468" y="8536"/>
                    <a:pt x="14022" y="11947"/>
                    <a:pt x="15407" y="14448"/>
                  </a:cubicBezTo>
                  <a:cubicBezTo>
                    <a:pt x="16791" y="16949"/>
                    <a:pt x="19007" y="18540"/>
                    <a:pt x="21222" y="20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2698186" y="352533"/>
              <a:ext cx="152964" cy="20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97" fill="norm" stroke="1" extrusionOk="0">
                  <a:moveTo>
                    <a:pt x="967" y="2250"/>
                  </a:moveTo>
                  <a:cubicBezTo>
                    <a:pt x="375" y="1125"/>
                    <a:pt x="-217" y="0"/>
                    <a:pt x="79" y="0"/>
                  </a:cubicBezTo>
                  <a:cubicBezTo>
                    <a:pt x="375" y="0"/>
                    <a:pt x="1558" y="1125"/>
                    <a:pt x="4221" y="4050"/>
                  </a:cubicBezTo>
                  <a:cubicBezTo>
                    <a:pt x="6884" y="6975"/>
                    <a:pt x="11027" y="11700"/>
                    <a:pt x="13098" y="14625"/>
                  </a:cubicBezTo>
                  <a:cubicBezTo>
                    <a:pt x="15169" y="17550"/>
                    <a:pt x="15169" y="18675"/>
                    <a:pt x="14725" y="19687"/>
                  </a:cubicBezTo>
                  <a:cubicBezTo>
                    <a:pt x="14282" y="20700"/>
                    <a:pt x="13394" y="21600"/>
                    <a:pt x="12506" y="21488"/>
                  </a:cubicBezTo>
                  <a:cubicBezTo>
                    <a:pt x="11619" y="21375"/>
                    <a:pt x="10731" y="20250"/>
                    <a:pt x="10287" y="18000"/>
                  </a:cubicBezTo>
                  <a:cubicBezTo>
                    <a:pt x="9843" y="15750"/>
                    <a:pt x="9843" y="12375"/>
                    <a:pt x="10731" y="9788"/>
                  </a:cubicBezTo>
                  <a:cubicBezTo>
                    <a:pt x="11619" y="7200"/>
                    <a:pt x="13394" y="5400"/>
                    <a:pt x="15317" y="4275"/>
                  </a:cubicBezTo>
                  <a:cubicBezTo>
                    <a:pt x="17241" y="3150"/>
                    <a:pt x="19312" y="2700"/>
                    <a:pt x="21383" y="2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865302" y="392866"/>
              <a:ext cx="163649" cy="16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0696" fill="norm" stroke="1" extrusionOk="0">
                  <a:moveTo>
                    <a:pt x="14764" y="3266"/>
                  </a:moveTo>
                  <a:cubicBezTo>
                    <a:pt x="13379" y="1899"/>
                    <a:pt x="11995" y="532"/>
                    <a:pt x="10610" y="122"/>
                  </a:cubicBezTo>
                  <a:cubicBezTo>
                    <a:pt x="9225" y="-288"/>
                    <a:pt x="7841" y="259"/>
                    <a:pt x="6041" y="2993"/>
                  </a:cubicBezTo>
                  <a:cubicBezTo>
                    <a:pt x="4241" y="5727"/>
                    <a:pt x="2025" y="10649"/>
                    <a:pt x="918" y="13793"/>
                  </a:cubicBezTo>
                  <a:cubicBezTo>
                    <a:pt x="-190" y="16937"/>
                    <a:pt x="-190" y="18304"/>
                    <a:pt x="364" y="19398"/>
                  </a:cubicBezTo>
                  <a:cubicBezTo>
                    <a:pt x="918" y="20492"/>
                    <a:pt x="2025" y="21312"/>
                    <a:pt x="3964" y="20082"/>
                  </a:cubicBezTo>
                  <a:cubicBezTo>
                    <a:pt x="5902" y="18851"/>
                    <a:pt x="8672" y="15570"/>
                    <a:pt x="10472" y="11879"/>
                  </a:cubicBezTo>
                  <a:cubicBezTo>
                    <a:pt x="12272" y="8188"/>
                    <a:pt x="13102" y="4087"/>
                    <a:pt x="13518" y="3403"/>
                  </a:cubicBezTo>
                  <a:cubicBezTo>
                    <a:pt x="13933" y="2720"/>
                    <a:pt x="13933" y="5454"/>
                    <a:pt x="15179" y="8325"/>
                  </a:cubicBezTo>
                  <a:cubicBezTo>
                    <a:pt x="16425" y="11196"/>
                    <a:pt x="18918" y="14203"/>
                    <a:pt x="21410" y="17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3111500" y="322900"/>
              <a:ext cx="2413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0" fill="norm" stroke="1" extrusionOk="0">
                  <a:moveTo>
                    <a:pt x="0" y="3200"/>
                  </a:moveTo>
                  <a:cubicBezTo>
                    <a:pt x="0" y="1600"/>
                    <a:pt x="0" y="0"/>
                    <a:pt x="0" y="0"/>
                  </a:cubicBezTo>
                  <a:cubicBezTo>
                    <a:pt x="0" y="0"/>
                    <a:pt x="0" y="1600"/>
                    <a:pt x="284" y="6533"/>
                  </a:cubicBezTo>
                  <a:cubicBezTo>
                    <a:pt x="568" y="11467"/>
                    <a:pt x="1137" y="19733"/>
                    <a:pt x="1516" y="20667"/>
                  </a:cubicBezTo>
                  <a:cubicBezTo>
                    <a:pt x="1895" y="21600"/>
                    <a:pt x="2084" y="15200"/>
                    <a:pt x="2368" y="11200"/>
                  </a:cubicBezTo>
                  <a:cubicBezTo>
                    <a:pt x="2653" y="7200"/>
                    <a:pt x="3032" y="5600"/>
                    <a:pt x="3505" y="4267"/>
                  </a:cubicBezTo>
                  <a:cubicBezTo>
                    <a:pt x="3979" y="2933"/>
                    <a:pt x="4547" y="1867"/>
                    <a:pt x="5116" y="1867"/>
                  </a:cubicBezTo>
                  <a:cubicBezTo>
                    <a:pt x="5684" y="1867"/>
                    <a:pt x="6253" y="2933"/>
                    <a:pt x="6632" y="5067"/>
                  </a:cubicBezTo>
                  <a:cubicBezTo>
                    <a:pt x="7011" y="7200"/>
                    <a:pt x="7200" y="10400"/>
                    <a:pt x="7295" y="13067"/>
                  </a:cubicBezTo>
                  <a:cubicBezTo>
                    <a:pt x="7389" y="15733"/>
                    <a:pt x="7389" y="17867"/>
                    <a:pt x="7484" y="18133"/>
                  </a:cubicBezTo>
                  <a:cubicBezTo>
                    <a:pt x="7579" y="18400"/>
                    <a:pt x="7768" y="16800"/>
                    <a:pt x="8621" y="14133"/>
                  </a:cubicBezTo>
                  <a:cubicBezTo>
                    <a:pt x="9474" y="11467"/>
                    <a:pt x="10989" y="7733"/>
                    <a:pt x="12126" y="5467"/>
                  </a:cubicBezTo>
                  <a:cubicBezTo>
                    <a:pt x="13263" y="3200"/>
                    <a:pt x="14021" y="2400"/>
                    <a:pt x="14874" y="2267"/>
                  </a:cubicBezTo>
                  <a:cubicBezTo>
                    <a:pt x="15726" y="2133"/>
                    <a:pt x="16674" y="2667"/>
                    <a:pt x="17526" y="5200"/>
                  </a:cubicBezTo>
                  <a:cubicBezTo>
                    <a:pt x="18379" y="7733"/>
                    <a:pt x="19137" y="12267"/>
                    <a:pt x="19800" y="15200"/>
                  </a:cubicBezTo>
                  <a:cubicBezTo>
                    <a:pt x="20463" y="18133"/>
                    <a:pt x="21032" y="19467"/>
                    <a:pt x="21600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3368433" y="316658"/>
              <a:ext cx="155817" cy="161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075" fill="norm" stroke="1" extrusionOk="0">
                  <a:moveTo>
                    <a:pt x="5649" y="13278"/>
                  </a:moveTo>
                  <a:cubicBezTo>
                    <a:pt x="7089" y="12724"/>
                    <a:pt x="8529" y="12171"/>
                    <a:pt x="9825" y="10509"/>
                  </a:cubicBezTo>
                  <a:cubicBezTo>
                    <a:pt x="11121" y="8847"/>
                    <a:pt x="12273" y="6078"/>
                    <a:pt x="12705" y="4001"/>
                  </a:cubicBezTo>
                  <a:cubicBezTo>
                    <a:pt x="13137" y="1924"/>
                    <a:pt x="12849" y="540"/>
                    <a:pt x="11841" y="124"/>
                  </a:cubicBezTo>
                  <a:cubicBezTo>
                    <a:pt x="10833" y="-291"/>
                    <a:pt x="9105" y="263"/>
                    <a:pt x="6945" y="2894"/>
                  </a:cubicBezTo>
                  <a:cubicBezTo>
                    <a:pt x="4785" y="5524"/>
                    <a:pt x="2193" y="10232"/>
                    <a:pt x="897" y="13278"/>
                  </a:cubicBezTo>
                  <a:cubicBezTo>
                    <a:pt x="-399" y="16324"/>
                    <a:pt x="-399" y="17709"/>
                    <a:pt x="1617" y="18955"/>
                  </a:cubicBezTo>
                  <a:cubicBezTo>
                    <a:pt x="3633" y="20201"/>
                    <a:pt x="7665" y="21309"/>
                    <a:pt x="11265" y="21032"/>
                  </a:cubicBezTo>
                  <a:cubicBezTo>
                    <a:pt x="14865" y="20755"/>
                    <a:pt x="18033" y="19094"/>
                    <a:pt x="21201" y="17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3594463" y="100650"/>
              <a:ext cx="88538" cy="367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48" fill="norm" stroke="1" extrusionOk="0">
                  <a:moveTo>
                    <a:pt x="12255" y="0"/>
                  </a:moveTo>
                  <a:cubicBezTo>
                    <a:pt x="9169" y="2592"/>
                    <a:pt x="6083" y="5184"/>
                    <a:pt x="4026" y="8146"/>
                  </a:cubicBezTo>
                  <a:cubicBezTo>
                    <a:pt x="1969" y="11109"/>
                    <a:pt x="941" y="14441"/>
                    <a:pt x="426" y="16539"/>
                  </a:cubicBezTo>
                  <a:cubicBezTo>
                    <a:pt x="-88" y="18638"/>
                    <a:pt x="-88" y="19502"/>
                    <a:pt x="169" y="20242"/>
                  </a:cubicBezTo>
                  <a:cubicBezTo>
                    <a:pt x="426" y="20983"/>
                    <a:pt x="941" y="21600"/>
                    <a:pt x="4541" y="21415"/>
                  </a:cubicBezTo>
                  <a:cubicBezTo>
                    <a:pt x="8141" y="21230"/>
                    <a:pt x="14826" y="20242"/>
                    <a:pt x="21512" y="1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538651" y="294950"/>
              <a:ext cx="277700" cy="178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122" fill="norm" stroke="1" extrusionOk="0">
                  <a:moveTo>
                    <a:pt x="850" y="3316"/>
                  </a:moveTo>
                  <a:cubicBezTo>
                    <a:pt x="359" y="2312"/>
                    <a:pt x="-132" y="1307"/>
                    <a:pt x="32" y="679"/>
                  </a:cubicBezTo>
                  <a:cubicBezTo>
                    <a:pt x="195" y="51"/>
                    <a:pt x="1013" y="-200"/>
                    <a:pt x="3141" y="177"/>
                  </a:cubicBezTo>
                  <a:cubicBezTo>
                    <a:pt x="5268" y="553"/>
                    <a:pt x="8704" y="1558"/>
                    <a:pt x="11323" y="3693"/>
                  </a:cubicBezTo>
                  <a:cubicBezTo>
                    <a:pt x="13941" y="5828"/>
                    <a:pt x="15741" y="9093"/>
                    <a:pt x="16641" y="11353"/>
                  </a:cubicBezTo>
                  <a:cubicBezTo>
                    <a:pt x="17541" y="13614"/>
                    <a:pt x="17541" y="14870"/>
                    <a:pt x="17541" y="16126"/>
                  </a:cubicBezTo>
                  <a:cubicBezTo>
                    <a:pt x="17541" y="17381"/>
                    <a:pt x="17541" y="18637"/>
                    <a:pt x="17213" y="19642"/>
                  </a:cubicBezTo>
                  <a:cubicBezTo>
                    <a:pt x="16886" y="20647"/>
                    <a:pt x="16232" y="21400"/>
                    <a:pt x="15823" y="21023"/>
                  </a:cubicBezTo>
                  <a:cubicBezTo>
                    <a:pt x="15413" y="20647"/>
                    <a:pt x="15250" y="19140"/>
                    <a:pt x="15250" y="16628"/>
                  </a:cubicBezTo>
                  <a:cubicBezTo>
                    <a:pt x="15250" y="14116"/>
                    <a:pt x="15413" y="10600"/>
                    <a:pt x="16477" y="7712"/>
                  </a:cubicBezTo>
                  <a:cubicBezTo>
                    <a:pt x="17541" y="4823"/>
                    <a:pt x="19504" y="2563"/>
                    <a:pt x="21468" y="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856566" y="214950"/>
              <a:ext cx="35984" cy="21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541" y="12960"/>
                  </a:moveTo>
                  <a:cubicBezTo>
                    <a:pt x="1271" y="15120"/>
                    <a:pt x="0" y="17280"/>
                    <a:pt x="0" y="18900"/>
                  </a:cubicBezTo>
                  <a:cubicBezTo>
                    <a:pt x="0" y="20520"/>
                    <a:pt x="1271" y="21600"/>
                    <a:pt x="2541" y="21492"/>
                  </a:cubicBezTo>
                  <a:cubicBezTo>
                    <a:pt x="3812" y="21384"/>
                    <a:pt x="5082" y="20088"/>
                    <a:pt x="6988" y="16848"/>
                  </a:cubicBezTo>
                  <a:cubicBezTo>
                    <a:pt x="8894" y="13608"/>
                    <a:pt x="11435" y="8424"/>
                    <a:pt x="13976" y="5292"/>
                  </a:cubicBezTo>
                  <a:cubicBezTo>
                    <a:pt x="16518" y="2160"/>
                    <a:pt x="19059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944176" y="256074"/>
              <a:ext cx="170625" cy="174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233" fill="norm" stroke="1" extrusionOk="0">
                  <a:moveTo>
                    <a:pt x="11609" y="6576"/>
                  </a:moveTo>
                  <a:cubicBezTo>
                    <a:pt x="12130" y="4262"/>
                    <a:pt x="12650" y="1947"/>
                    <a:pt x="12130" y="790"/>
                  </a:cubicBezTo>
                  <a:cubicBezTo>
                    <a:pt x="11609" y="-367"/>
                    <a:pt x="10048" y="-367"/>
                    <a:pt x="7706" y="1562"/>
                  </a:cubicBezTo>
                  <a:cubicBezTo>
                    <a:pt x="5364" y="3490"/>
                    <a:pt x="2241" y="7347"/>
                    <a:pt x="809" y="10690"/>
                  </a:cubicBezTo>
                  <a:cubicBezTo>
                    <a:pt x="-622" y="14033"/>
                    <a:pt x="-362" y="16862"/>
                    <a:pt x="3282" y="18533"/>
                  </a:cubicBezTo>
                  <a:cubicBezTo>
                    <a:pt x="6925" y="20204"/>
                    <a:pt x="13951" y="20719"/>
                    <a:pt x="20978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4762500" y="56200"/>
              <a:ext cx="190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713"/>
                    <a:pt x="12000" y="5426"/>
                    <a:pt x="8400" y="8504"/>
                  </a:cubicBezTo>
                  <a:cubicBezTo>
                    <a:pt x="4800" y="11583"/>
                    <a:pt x="2400" y="15026"/>
                    <a:pt x="1200" y="17270"/>
                  </a:cubicBezTo>
                  <a:cubicBezTo>
                    <a:pt x="0" y="19513"/>
                    <a:pt x="0" y="20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826363" y="216685"/>
              <a:ext cx="145687" cy="24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65" fill="norm" stroke="1" extrusionOk="0">
                  <a:moveTo>
                    <a:pt x="1824" y="9186"/>
                  </a:moveTo>
                  <a:cubicBezTo>
                    <a:pt x="1198" y="12481"/>
                    <a:pt x="572" y="15775"/>
                    <a:pt x="259" y="17972"/>
                  </a:cubicBezTo>
                  <a:cubicBezTo>
                    <a:pt x="-54" y="20169"/>
                    <a:pt x="-54" y="21267"/>
                    <a:pt x="103" y="21358"/>
                  </a:cubicBezTo>
                  <a:cubicBezTo>
                    <a:pt x="259" y="21450"/>
                    <a:pt x="572" y="20535"/>
                    <a:pt x="1668" y="17606"/>
                  </a:cubicBezTo>
                  <a:cubicBezTo>
                    <a:pt x="2763" y="14677"/>
                    <a:pt x="4642" y="9735"/>
                    <a:pt x="5737" y="6806"/>
                  </a:cubicBezTo>
                  <a:cubicBezTo>
                    <a:pt x="6833" y="3877"/>
                    <a:pt x="7146" y="2962"/>
                    <a:pt x="7929" y="2047"/>
                  </a:cubicBezTo>
                  <a:cubicBezTo>
                    <a:pt x="8711" y="1131"/>
                    <a:pt x="9963" y="216"/>
                    <a:pt x="11216" y="33"/>
                  </a:cubicBezTo>
                  <a:cubicBezTo>
                    <a:pt x="12468" y="-150"/>
                    <a:pt x="13720" y="399"/>
                    <a:pt x="15442" y="2413"/>
                  </a:cubicBezTo>
                  <a:cubicBezTo>
                    <a:pt x="17163" y="4426"/>
                    <a:pt x="19355" y="7904"/>
                    <a:pt x="20450" y="10833"/>
                  </a:cubicBezTo>
                  <a:cubicBezTo>
                    <a:pt x="21546" y="13762"/>
                    <a:pt x="21546" y="16142"/>
                    <a:pt x="21546" y="18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5101166" y="-1"/>
              <a:ext cx="112184" cy="439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2744"/>
                  </a:moveTo>
                  <a:cubicBezTo>
                    <a:pt x="21192" y="2124"/>
                    <a:pt x="20785" y="1504"/>
                    <a:pt x="19766" y="987"/>
                  </a:cubicBezTo>
                  <a:cubicBezTo>
                    <a:pt x="18747" y="471"/>
                    <a:pt x="17117" y="57"/>
                    <a:pt x="15283" y="6"/>
                  </a:cubicBezTo>
                  <a:cubicBezTo>
                    <a:pt x="13449" y="-46"/>
                    <a:pt x="11411" y="264"/>
                    <a:pt x="8966" y="1659"/>
                  </a:cubicBezTo>
                  <a:cubicBezTo>
                    <a:pt x="6521" y="3054"/>
                    <a:pt x="3668" y="5535"/>
                    <a:pt x="2038" y="8480"/>
                  </a:cubicBezTo>
                  <a:cubicBezTo>
                    <a:pt x="408" y="11426"/>
                    <a:pt x="0" y="14836"/>
                    <a:pt x="0" y="16800"/>
                  </a:cubicBezTo>
                  <a:cubicBezTo>
                    <a:pt x="0" y="18764"/>
                    <a:pt x="408" y="19280"/>
                    <a:pt x="815" y="19849"/>
                  </a:cubicBezTo>
                  <a:cubicBezTo>
                    <a:pt x="1223" y="20417"/>
                    <a:pt x="1630" y="21037"/>
                    <a:pt x="1834" y="21296"/>
                  </a:cubicBezTo>
                  <a:cubicBezTo>
                    <a:pt x="2038" y="21554"/>
                    <a:pt x="2038" y="21451"/>
                    <a:pt x="2038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048250" y="277227"/>
              <a:ext cx="1587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152" y="11040"/>
                    <a:pt x="2304" y="1783"/>
                    <a:pt x="5904" y="240"/>
                  </a:cubicBezTo>
                  <a:cubicBezTo>
                    <a:pt x="9504" y="-1303"/>
                    <a:pt x="1555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5220696" y="249676"/>
              <a:ext cx="100605" cy="200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064" fill="norm" stroke="1" extrusionOk="0">
                  <a:moveTo>
                    <a:pt x="7888" y="7035"/>
                  </a:moveTo>
                  <a:cubicBezTo>
                    <a:pt x="9238" y="4363"/>
                    <a:pt x="10588" y="1691"/>
                    <a:pt x="10138" y="577"/>
                  </a:cubicBezTo>
                  <a:cubicBezTo>
                    <a:pt x="9688" y="-536"/>
                    <a:pt x="7438" y="-91"/>
                    <a:pt x="4963" y="2359"/>
                  </a:cubicBezTo>
                  <a:cubicBezTo>
                    <a:pt x="2488" y="4808"/>
                    <a:pt x="-212" y="9262"/>
                    <a:pt x="13" y="12713"/>
                  </a:cubicBezTo>
                  <a:cubicBezTo>
                    <a:pt x="238" y="16165"/>
                    <a:pt x="3388" y="18615"/>
                    <a:pt x="7438" y="19839"/>
                  </a:cubicBezTo>
                  <a:cubicBezTo>
                    <a:pt x="11488" y="21064"/>
                    <a:pt x="16438" y="21064"/>
                    <a:pt x="21388" y="21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5378449" y="253050"/>
              <a:ext cx="133351" cy="18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0"/>
                  </a:moveTo>
                  <a:cubicBezTo>
                    <a:pt x="3086" y="4019"/>
                    <a:pt x="6171" y="8037"/>
                    <a:pt x="8057" y="10926"/>
                  </a:cubicBezTo>
                  <a:cubicBezTo>
                    <a:pt x="9943" y="13814"/>
                    <a:pt x="10629" y="15572"/>
                    <a:pt x="10971" y="17079"/>
                  </a:cubicBezTo>
                  <a:cubicBezTo>
                    <a:pt x="11314" y="18586"/>
                    <a:pt x="11314" y="19842"/>
                    <a:pt x="10457" y="20595"/>
                  </a:cubicBezTo>
                  <a:cubicBezTo>
                    <a:pt x="9600" y="21349"/>
                    <a:pt x="7886" y="21600"/>
                    <a:pt x="6857" y="21098"/>
                  </a:cubicBezTo>
                  <a:cubicBezTo>
                    <a:pt x="5829" y="20595"/>
                    <a:pt x="5486" y="19340"/>
                    <a:pt x="6171" y="16577"/>
                  </a:cubicBezTo>
                  <a:cubicBezTo>
                    <a:pt x="6857" y="13814"/>
                    <a:pt x="8571" y="9544"/>
                    <a:pt x="11314" y="6781"/>
                  </a:cubicBezTo>
                  <a:cubicBezTo>
                    <a:pt x="14057" y="4019"/>
                    <a:pt x="17829" y="2763"/>
                    <a:pt x="21600" y="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5557295" y="254229"/>
              <a:ext cx="132306" cy="16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46" fill="norm" stroke="1" extrusionOk="0">
                  <a:moveTo>
                    <a:pt x="5908" y="7323"/>
                  </a:moveTo>
                  <a:cubicBezTo>
                    <a:pt x="6921" y="6215"/>
                    <a:pt x="7933" y="5108"/>
                    <a:pt x="8440" y="3861"/>
                  </a:cubicBezTo>
                  <a:cubicBezTo>
                    <a:pt x="8946" y="2615"/>
                    <a:pt x="8946" y="1231"/>
                    <a:pt x="8102" y="538"/>
                  </a:cubicBezTo>
                  <a:cubicBezTo>
                    <a:pt x="7258" y="-154"/>
                    <a:pt x="5571" y="-154"/>
                    <a:pt x="4221" y="400"/>
                  </a:cubicBezTo>
                  <a:cubicBezTo>
                    <a:pt x="2871" y="954"/>
                    <a:pt x="1858" y="2061"/>
                    <a:pt x="1015" y="5108"/>
                  </a:cubicBezTo>
                  <a:cubicBezTo>
                    <a:pt x="171" y="8154"/>
                    <a:pt x="-504" y="13138"/>
                    <a:pt x="508" y="16461"/>
                  </a:cubicBezTo>
                  <a:cubicBezTo>
                    <a:pt x="1521" y="19784"/>
                    <a:pt x="4221" y="21446"/>
                    <a:pt x="7933" y="21446"/>
                  </a:cubicBezTo>
                  <a:cubicBezTo>
                    <a:pt x="11646" y="21446"/>
                    <a:pt x="16371" y="19784"/>
                    <a:pt x="21096" y="18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696861" y="248441"/>
              <a:ext cx="132440" cy="18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197" fill="norm" stroke="1" extrusionOk="0">
                  <a:moveTo>
                    <a:pt x="9109" y="4078"/>
                  </a:moveTo>
                  <a:cubicBezTo>
                    <a:pt x="7395" y="4790"/>
                    <a:pt x="5681" y="5502"/>
                    <a:pt x="4138" y="7994"/>
                  </a:cubicBezTo>
                  <a:cubicBezTo>
                    <a:pt x="2595" y="10486"/>
                    <a:pt x="1223" y="14759"/>
                    <a:pt x="538" y="17489"/>
                  </a:cubicBezTo>
                  <a:cubicBezTo>
                    <a:pt x="-148" y="20218"/>
                    <a:pt x="-148" y="21405"/>
                    <a:pt x="366" y="21168"/>
                  </a:cubicBezTo>
                  <a:cubicBezTo>
                    <a:pt x="881" y="20930"/>
                    <a:pt x="1909" y="19269"/>
                    <a:pt x="4481" y="15708"/>
                  </a:cubicBezTo>
                  <a:cubicBezTo>
                    <a:pt x="7052" y="12148"/>
                    <a:pt x="11166" y="6689"/>
                    <a:pt x="13909" y="3603"/>
                  </a:cubicBezTo>
                  <a:cubicBezTo>
                    <a:pt x="16652" y="517"/>
                    <a:pt x="18023" y="-195"/>
                    <a:pt x="18881" y="42"/>
                  </a:cubicBezTo>
                  <a:cubicBezTo>
                    <a:pt x="19738" y="280"/>
                    <a:pt x="20081" y="1467"/>
                    <a:pt x="20423" y="4908"/>
                  </a:cubicBezTo>
                  <a:cubicBezTo>
                    <a:pt x="20766" y="8350"/>
                    <a:pt x="21109" y="14047"/>
                    <a:pt x="21452" y="19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5914817" y="257854"/>
              <a:ext cx="403434" cy="170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0728" fill="norm" stroke="1" extrusionOk="0">
                  <a:moveTo>
                    <a:pt x="6967" y="188"/>
                  </a:moveTo>
                  <a:cubicBezTo>
                    <a:pt x="6175" y="-69"/>
                    <a:pt x="5383" y="-326"/>
                    <a:pt x="4309" y="1345"/>
                  </a:cubicBezTo>
                  <a:cubicBezTo>
                    <a:pt x="3235" y="3017"/>
                    <a:pt x="1878" y="6617"/>
                    <a:pt x="1086" y="9831"/>
                  </a:cubicBezTo>
                  <a:cubicBezTo>
                    <a:pt x="294" y="13045"/>
                    <a:pt x="68" y="15874"/>
                    <a:pt x="12" y="17931"/>
                  </a:cubicBezTo>
                  <a:cubicBezTo>
                    <a:pt x="-45" y="19988"/>
                    <a:pt x="68" y="21274"/>
                    <a:pt x="1482" y="20503"/>
                  </a:cubicBezTo>
                  <a:cubicBezTo>
                    <a:pt x="2895" y="19731"/>
                    <a:pt x="5609" y="16903"/>
                    <a:pt x="7702" y="13817"/>
                  </a:cubicBezTo>
                  <a:cubicBezTo>
                    <a:pt x="9794" y="10731"/>
                    <a:pt x="11264" y="7388"/>
                    <a:pt x="12112" y="5074"/>
                  </a:cubicBezTo>
                  <a:cubicBezTo>
                    <a:pt x="12960" y="2760"/>
                    <a:pt x="13186" y="1474"/>
                    <a:pt x="12960" y="1088"/>
                  </a:cubicBezTo>
                  <a:cubicBezTo>
                    <a:pt x="12734" y="703"/>
                    <a:pt x="12056" y="1217"/>
                    <a:pt x="11264" y="3145"/>
                  </a:cubicBezTo>
                  <a:cubicBezTo>
                    <a:pt x="10472" y="5074"/>
                    <a:pt x="9568" y="8417"/>
                    <a:pt x="9115" y="10860"/>
                  </a:cubicBezTo>
                  <a:cubicBezTo>
                    <a:pt x="8663" y="13303"/>
                    <a:pt x="8663" y="14845"/>
                    <a:pt x="9454" y="16003"/>
                  </a:cubicBezTo>
                  <a:cubicBezTo>
                    <a:pt x="10246" y="17160"/>
                    <a:pt x="11829" y="17931"/>
                    <a:pt x="13978" y="18188"/>
                  </a:cubicBezTo>
                  <a:cubicBezTo>
                    <a:pt x="16127" y="18445"/>
                    <a:pt x="18841" y="18188"/>
                    <a:pt x="21555" y="17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2578100" y="729300"/>
              <a:ext cx="3568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53"/>
                  </a:moveTo>
                  <a:cubicBezTo>
                    <a:pt x="461" y="5929"/>
                    <a:pt x="922" y="5506"/>
                    <a:pt x="1403" y="4871"/>
                  </a:cubicBezTo>
                  <a:cubicBezTo>
                    <a:pt x="1883" y="4235"/>
                    <a:pt x="2383" y="3388"/>
                    <a:pt x="2844" y="2753"/>
                  </a:cubicBezTo>
                  <a:cubicBezTo>
                    <a:pt x="3305" y="2118"/>
                    <a:pt x="3728" y="1694"/>
                    <a:pt x="4177" y="1271"/>
                  </a:cubicBezTo>
                  <a:cubicBezTo>
                    <a:pt x="4625" y="847"/>
                    <a:pt x="5099" y="424"/>
                    <a:pt x="5599" y="212"/>
                  </a:cubicBezTo>
                  <a:cubicBezTo>
                    <a:pt x="6098" y="0"/>
                    <a:pt x="6623" y="0"/>
                    <a:pt x="7078" y="0"/>
                  </a:cubicBezTo>
                  <a:cubicBezTo>
                    <a:pt x="7533" y="0"/>
                    <a:pt x="7917" y="0"/>
                    <a:pt x="8321" y="0"/>
                  </a:cubicBezTo>
                  <a:cubicBezTo>
                    <a:pt x="8725" y="0"/>
                    <a:pt x="9147" y="0"/>
                    <a:pt x="9557" y="0"/>
                  </a:cubicBezTo>
                  <a:cubicBezTo>
                    <a:pt x="9967" y="0"/>
                    <a:pt x="10364" y="0"/>
                    <a:pt x="10774" y="0"/>
                  </a:cubicBezTo>
                  <a:cubicBezTo>
                    <a:pt x="11184" y="0"/>
                    <a:pt x="11607" y="0"/>
                    <a:pt x="12043" y="424"/>
                  </a:cubicBezTo>
                  <a:cubicBezTo>
                    <a:pt x="12478" y="847"/>
                    <a:pt x="12927" y="1694"/>
                    <a:pt x="13343" y="2541"/>
                  </a:cubicBezTo>
                  <a:cubicBezTo>
                    <a:pt x="13759" y="3388"/>
                    <a:pt x="14144" y="4235"/>
                    <a:pt x="14618" y="5294"/>
                  </a:cubicBezTo>
                  <a:cubicBezTo>
                    <a:pt x="15092" y="6353"/>
                    <a:pt x="15656" y="7624"/>
                    <a:pt x="16200" y="8894"/>
                  </a:cubicBezTo>
                  <a:cubicBezTo>
                    <a:pt x="16744" y="10165"/>
                    <a:pt x="17270" y="11435"/>
                    <a:pt x="17840" y="12918"/>
                  </a:cubicBezTo>
                  <a:cubicBezTo>
                    <a:pt x="18410" y="14400"/>
                    <a:pt x="19025" y="16094"/>
                    <a:pt x="19614" y="17365"/>
                  </a:cubicBezTo>
                  <a:cubicBezTo>
                    <a:pt x="20204" y="18635"/>
                    <a:pt x="20767" y="19482"/>
                    <a:pt x="21094" y="20118"/>
                  </a:cubicBezTo>
                  <a:cubicBezTo>
                    <a:pt x="21421" y="20753"/>
                    <a:pt x="21510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2622550" y="812114"/>
              <a:ext cx="2362200" cy="44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21471"/>
                  </a:moveTo>
                  <a:cubicBezTo>
                    <a:pt x="774" y="17357"/>
                    <a:pt x="1548" y="13242"/>
                    <a:pt x="2294" y="11185"/>
                  </a:cubicBezTo>
                  <a:cubicBezTo>
                    <a:pt x="3039" y="9128"/>
                    <a:pt x="3755" y="9128"/>
                    <a:pt x="4529" y="9128"/>
                  </a:cubicBezTo>
                  <a:cubicBezTo>
                    <a:pt x="5303" y="9128"/>
                    <a:pt x="6135" y="9128"/>
                    <a:pt x="6900" y="9128"/>
                  </a:cubicBezTo>
                  <a:cubicBezTo>
                    <a:pt x="7665" y="9128"/>
                    <a:pt x="8361" y="9128"/>
                    <a:pt x="9097" y="8614"/>
                  </a:cubicBezTo>
                  <a:cubicBezTo>
                    <a:pt x="9832" y="8100"/>
                    <a:pt x="10606" y="7071"/>
                    <a:pt x="11390" y="6042"/>
                  </a:cubicBezTo>
                  <a:cubicBezTo>
                    <a:pt x="12174" y="5014"/>
                    <a:pt x="12968" y="3985"/>
                    <a:pt x="13800" y="2957"/>
                  </a:cubicBezTo>
                  <a:cubicBezTo>
                    <a:pt x="14632" y="1928"/>
                    <a:pt x="15503" y="900"/>
                    <a:pt x="16597" y="385"/>
                  </a:cubicBezTo>
                  <a:cubicBezTo>
                    <a:pt x="17690" y="-129"/>
                    <a:pt x="19006" y="-129"/>
                    <a:pt x="19877" y="385"/>
                  </a:cubicBezTo>
                  <a:cubicBezTo>
                    <a:pt x="20748" y="900"/>
                    <a:pt x="21174" y="1928"/>
                    <a:pt x="21600" y="2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876300" y="1269050"/>
              <a:ext cx="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3535"/>
                    <a:pt x="21600" y="7069"/>
                    <a:pt x="0" y="10669"/>
                  </a:cubicBezTo>
                  <a:cubicBezTo>
                    <a:pt x="21600" y="14269"/>
                    <a:pt x="21600" y="17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861155" y="1203433"/>
              <a:ext cx="249704" cy="429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504" fill="norm" stroke="1" extrusionOk="0">
                  <a:moveTo>
                    <a:pt x="204" y="4553"/>
                  </a:moveTo>
                  <a:cubicBezTo>
                    <a:pt x="27" y="3176"/>
                    <a:pt x="-150" y="1800"/>
                    <a:pt x="204" y="1006"/>
                  </a:cubicBezTo>
                  <a:cubicBezTo>
                    <a:pt x="558" y="212"/>
                    <a:pt x="1443" y="0"/>
                    <a:pt x="3657" y="0"/>
                  </a:cubicBezTo>
                  <a:cubicBezTo>
                    <a:pt x="5870" y="0"/>
                    <a:pt x="9411" y="212"/>
                    <a:pt x="12686" y="1271"/>
                  </a:cubicBezTo>
                  <a:cubicBezTo>
                    <a:pt x="15961" y="2329"/>
                    <a:pt x="18971" y="4235"/>
                    <a:pt x="20211" y="6353"/>
                  </a:cubicBezTo>
                  <a:cubicBezTo>
                    <a:pt x="21450" y="8471"/>
                    <a:pt x="20919" y="10800"/>
                    <a:pt x="19148" y="13129"/>
                  </a:cubicBezTo>
                  <a:cubicBezTo>
                    <a:pt x="17378" y="15459"/>
                    <a:pt x="14368" y="17788"/>
                    <a:pt x="11624" y="19218"/>
                  </a:cubicBezTo>
                  <a:cubicBezTo>
                    <a:pt x="8880" y="20647"/>
                    <a:pt x="6401" y="21176"/>
                    <a:pt x="4630" y="21388"/>
                  </a:cubicBezTo>
                  <a:cubicBezTo>
                    <a:pt x="2860" y="21600"/>
                    <a:pt x="1798" y="21494"/>
                    <a:pt x="1620" y="21282"/>
                  </a:cubicBezTo>
                  <a:cubicBezTo>
                    <a:pt x="1443" y="21071"/>
                    <a:pt x="2152" y="20753"/>
                    <a:pt x="2860" y="20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1289050" y="1440500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1327150" y="1542100"/>
              <a:ext cx="1270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1080" y="8640"/>
                    <a:pt x="2160" y="17280"/>
                    <a:pt x="5760" y="19440"/>
                  </a:cubicBezTo>
                  <a:cubicBezTo>
                    <a:pt x="9360" y="21600"/>
                    <a:pt x="15480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1629747" y="1262127"/>
              <a:ext cx="141904" cy="481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73" fill="norm" stroke="1" extrusionOk="0">
                  <a:moveTo>
                    <a:pt x="21295" y="1998"/>
                  </a:moveTo>
                  <a:cubicBezTo>
                    <a:pt x="20977" y="1528"/>
                    <a:pt x="20660" y="1059"/>
                    <a:pt x="18595" y="636"/>
                  </a:cubicBezTo>
                  <a:cubicBezTo>
                    <a:pt x="16530" y="214"/>
                    <a:pt x="12719" y="-162"/>
                    <a:pt x="9542" y="73"/>
                  </a:cubicBezTo>
                  <a:cubicBezTo>
                    <a:pt x="6366" y="308"/>
                    <a:pt x="3824" y="1153"/>
                    <a:pt x="3189" y="2045"/>
                  </a:cubicBezTo>
                  <a:cubicBezTo>
                    <a:pt x="2554" y="2937"/>
                    <a:pt x="3824" y="3876"/>
                    <a:pt x="5254" y="4815"/>
                  </a:cubicBezTo>
                  <a:cubicBezTo>
                    <a:pt x="6683" y="5755"/>
                    <a:pt x="8271" y="6694"/>
                    <a:pt x="8589" y="7633"/>
                  </a:cubicBezTo>
                  <a:cubicBezTo>
                    <a:pt x="8907" y="8572"/>
                    <a:pt x="7954" y="9511"/>
                    <a:pt x="6842" y="10121"/>
                  </a:cubicBezTo>
                  <a:cubicBezTo>
                    <a:pt x="5730" y="10732"/>
                    <a:pt x="4460" y="11014"/>
                    <a:pt x="3030" y="11201"/>
                  </a:cubicBezTo>
                  <a:cubicBezTo>
                    <a:pt x="1601" y="11389"/>
                    <a:pt x="13" y="11483"/>
                    <a:pt x="13" y="11436"/>
                  </a:cubicBezTo>
                  <a:cubicBezTo>
                    <a:pt x="13" y="11389"/>
                    <a:pt x="1601" y="11201"/>
                    <a:pt x="2871" y="11295"/>
                  </a:cubicBezTo>
                  <a:cubicBezTo>
                    <a:pt x="4142" y="11389"/>
                    <a:pt x="5095" y="11765"/>
                    <a:pt x="5254" y="12469"/>
                  </a:cubicBezTo>
                  <a:cubicBezTo>
                    <a:pt x="5413" y="13174"/>
                    <a:pt x="4777" y="14207"/>
                    <a:pt x="3666" y="15521"/>
                  </a:cubicBezTo>
                  <a:cubicBezTo>
                    <a:pt x="2554" y="16836"/>
                    <a:pt x="966" y="18433"/>
                    <a:pt x="330" y="19466"/>
                  </a:cubicBezTo>
                  <a:cubicBezTo>
                    <a:pt x="-305" y="20499"/>
                    <a:pt x="13" y="20968"/>
                    <a:pt x="966" y="21203"/>
                  </a:cubicBezTo>
                  <a:cubicBezTo>
                    <a:pt x="1919" y="21438"/>
                    <a:pt x="3507" y="21438"/>
                    <a:pt x="6048" y="21156"/>
                  </a:cubicBezTo>
                  <a:cubicBezTo>
                    <a:pt x="8589" y="20875"/>
                    <a:pt x="12083" y="20311"/>
                    <a:pt x="15577" y="19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816100" y="1402400"/>
              <a:ext cx="273050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7" y="169"/>
                    <a:pt x="1674" y="337"/>
                    <a:pt x="3684" y="2531"/>
                  </a:cubicBezTo>
                  <a:cubicBezTo>
                    <a:pt x="5693" y="4725"/>
                    <a:pt x="8874" y="8944"/>
                    <a:pt x="11386" y="12234"/>
                  </a:cubicBezTo>
                  <a:cubicBezTo>
                    <a:pt x="13898" y="15525"/>
                    <a:pt x="15740" y="17887"/>
                    <a:pt x="17079" y="19406"/>
                  </a:cubicBezTo>
                  <a:cubicBezTo>
                    <a:pt x="18419" y="20925"/>
                    <a:pt x="19256" y="21600"/>
                    <a:pt x="19926" y="21600"/>
                  </a:cubicBezTo>
                  <a:cubicBezTo>
                    <a:pt x="20595" y="21600"/>
                    <a:pt x="21098" y="20925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1880498" y="1369441"/>
              <a:ext cx="189602" cy="359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39" fill="norm" stroke="1" extrusionOk="0">
                  <a:moveTo>
                    <a:pt x="21498" y="830"/>
                  </a:moveTo>
                  <a:cubicBezTo>
                    <a:pt x="20538" y="451"/>
                    <a:pt x="19578" y="72"/>
                    <a:pt x="18498" y="9"/>
                  </a:cubicBezTo>
                  <a:cubicBezTo>
                    <a:pt x="17418" y="-54"/>
                    <a:pt x="16218" y="199"/>
                    <a:pt x="14658" y="1335"/>
                  </a:cubicBezTo>
                  <a:cubicBezTo>
                    <a:pt x="13098" y="2472"/>
                    <a:pt x="11178" y="4493"/>
                    <a:pt x="8898" y="7399"/>
                  </a:cubicBezTo>
                  <a:cubicBezTo>
                    <a:pt x="6618" y="10304"/>
                    <a:pt x="3978" y="14093"/>
                    <a:pt x="2418" y="16304"/>
                  </a:cubicBezTo>
                  <a:cubicBezTo>
                    <a:pt x="858" y="18514"/>
                    <a:pt x="378" y="19146"/>
                    <a:pt x="138" y="19841"/>
                  </a:cubicBezTo>
                  <a:cubicBezTo>
                    <a:pt x="-102" y="20535"/>
                    <a:pt x="-102" y="21293"/>
                    <a:pt x="738" y="21420"/>
                  </a:cubicBezTo>
                  <a:cubicBezTo>
                    <a:pt x="1578" y="21546"/>
                    <a:pt x="3258" y="21041"/>
                    <a:pt x="4938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127250" y="1573850"/>
              <a:ext cx="1" cy="158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2235200" y="1694500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2673349" y="1681800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2914650" y="168815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3378200" y="1338900"/>
              <a:ext cx="2286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2779"/>
                    <a:pt x="6000" y="5558"/>
                    <a:pt x="9300" y="8905"/>
                  </a:cubicBezTo>
                  <a:cubicBezTo>
                    <a:pt x="12600" y="12253"/>
                    <a:pt x="16200" y="16168"/>
                    <a:pt x="18300" y="18379"/>
                  </a:cubicBezTo>
                  <a:cubicBezTo>
                    <a:pt x="20400" y="20589"/>
                    <a:pt x="21000" y="210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3435350" y="1295392"/>
              <a:ext cx="177800" cy="418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21600" y="606"/>
                  </a:moveTo>
                  <a:cubicBezTo>
                    <a:pt x="20571" y="278"/>
                    <a:pt x="19543" y="-49"/>
                    <a:pt x="18643" y="6"/>
                  </a:cubicBezTo>
                  <a:cubicBezTo>
                    <a:pt x="17743" y="60"/>
                    <a:pt x="16971" y="496"/>
                    <a:pt x="15171" y="2242"/>
                  </a:cubicBezTo>
                  <a:cubicBezTo>
                    <a:pt x="13371" y="3987"/>
                    <a:pt x="10543" y="7042"/>
                    <a:pt x="7843" y="10478"/>
                  </a:cubicBezTo>
                  <a:cubicBezTo>
                    <a:pt x="5143" y="13915"/>
                    <a:pt x="2571" y="17733"/>
                    <a:pt x="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3672416" y="1620686"/>
              <a:ext cx="126778" cy="143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47" fill="norm" stroke="1" extrusionOk="0">
                  <a:moveTo>
                    <a:pt x="1770" y="3404"/>
                  </a:moveTo>
                  <a:cubicBezTo>
                    <a:pt x="1416" y="6847"/>
                    <a:pt x="1062" y="10290"/>
                    <a:pt x="708" y="13264"/>
                  </a:cubicBezTo>
                  <a:cubicBezTo>
                    <a:pt x="354" y="16238"/>
                    <a:pt x="0" y="18743"/>
                    <a:pt x="0" y="18743"/>
                  </a:cubicBezTo>
                  <a:cubicBezTo>
                    <a:pt x="0" y="18743"/>
                    <a:pt x="354" y="16238"/>
                    <a:pt x="1770" y="12951"/>
                  </a:cubicBezTo>
                  <a:cubicBezTo>
                    <a:pt x="3187" y="9664"/>
                    <a:pt x="5666" y="5595"/>
                    <a:pt x="7613" y="3090"/>
                  </a:cubicBezTo>
                  <a:cubicBezTo>
                    <a:pt x="9561" y="586"/>
                    <a:pt x="10977" y="-353"/>
                    <a:pt x="13279" y="117"/>
                  </a:cubicBezTo>
                  <a:cubicBezTo>
                    <a:pt x="15580" y="586"/>
                    <a:pt x="18767" y="2464"/>
                    <a:pt x="20184" y="6221"/>
                  </a:cubicBezTo>
                  <a:cubicBezTo>
                    <a:pt x="21600" y="9977"/>
                    <a:pt x="21246" y="15612"/>
                    <a:pt x="20892" y="2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3924300" y="1238953"/>
              <a:ext cx="108480" cy="531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448" fill="norm" stroke="1" extrusionOk="0">
                  <a:moveTo>
                    <a:pt x="0" y="190"/>
                  </a:moveTo>
                  <a:cubicBezTo>
                    <a:pt x="2038" y="19"/>
                    <a:pt x="4075" y="-152"/>
                    <a:pt x="7743" y="232"/>
                  </a:cubicBezTo>
                  <a:cubicBezTo>
                    <a:pt x="11411" y="616"/>
                    <a:pt x="16709" y="1556"/>
                    <a:pt x="19155" y="2452"/>
                  </a:cubicBezTo>
                  <a:cubicBezTo>
                    <a:pt x="21600" y="3348"/>
                    <a:pt x="21192" y="4202"/>
                    <a:pt x="19562" y="5355"/>
                  </a:cubicBezTo>
                  <a:cubicBezTo>
                    <a:pt x="17932" y="6507"/>
                    <a:pt x="15079" y="7959"/>
                    <a:pt x="14264" y="9154"/>
                  </a:cubicBezTo>
                  <a:cubicBezTo>
                    <a:pt x="13449" y="10349"/>
                    <a:pt x="14672" y="11288"/>
                    <a:pt x="16506" y="12612"/>
                  </a:cubicBezTo>
                  <a:cubicBezTo>
                    <a:pt x="18340" y="13935"/>
                    <a:pt x="20785" y="15642"/>
                    <a:pt x="19970" y="17179"/>
                  </a:cubicBezTo>
                  <a:cubicBezTo>
                    <a:pt x="19155" y="18716"/>
                    <a:pt x="15079" y="20082"/>
                    <a:pt x="11004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4453165" y="1576312"/>
              <a:ext cx="379186" cy="125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0276" fill="norm" stroke="1" extrusionOk="0">
                  <a:moveTo>
                    <a:pt x="1697" y="18115"/>
                  </a:moveTo>
                  <a:cubicBezTo>
                    <a:pt x="1097" y="18115"/>
                    <a:pt x="497" y="18115"/>
                    <a:pt x="197" y="16744"/>
                  </a:cubicBezTo>
                  <a:cubicBezTo>
                    <a:pt x="-103" y="15372"/>
                    <a:pt x="-103" y="12629"/>
                    <a:pt x="497" y="9372"/>
                  </a:cubicBezTo>
                  <a:cubicBezTo>
                    <a:pt x="1097" y="6115"/>
                    <a:pt x="2297" y="2344"/>
                    <a:pt x="3557" y="801"/>
                  </a:cubicBezTo>
                  <a:cubicBezTo>
                    <a:pt x="4817" y="-742"/>
                    <a:pt x="6137" y="-56"/>
                    <a:pt x="7637" y="2858"/>
                  </a:cubicBezTo>
                  <a:cubicBezTo>
                    <a:pt x="9137" y="5772"/>
                    <a:pt x="10817" y="10915"/>
                    <a:pt x="11957" y="14172"/>
                  </a:cubicBezTo>
                  <a:cubicBezTo>
                    <a:pt x="13097" y="17429"/>
                    <a:pt x="13697" y="18801"/>
                    <a:pt x="14297" y="19658"/>
                  </a:cubicBezTo>
                  <a:cubicBezTo>
                    <a:pt x="14897" y="20515"/>
                    <a:pt x="15497" y="20858"/>
                    <a:pt x="16697" y="18115"/>
                  </a:cubicBezTo>
                  <a:cubicBezTo>
                    <a:pt x="17897" y="15372"/>
                    <a:pt x="19697" y="9544"/>
                    <a:pt x="21497" y="3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4571999" y="1370650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4572000" y="122460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4641850" y="1370650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4673599" y="125635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4712982" y="1102820"/>
              <a:ext cx="134979" cy="38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91" fill="norm" stroke="1" extrusionOk="0">
                  <a:moveTo>
                    <a:pt x="10765" y="18680"/>
                  </a:moveTo>
                  <a:cubicBezTo>
                    <a:pt x="11097" y="18083"/>
                    <a:pt x="11430" y="17487"/>
                    <a:pt x="11430" y="16771"/>
                  </a:cubicBezTo>
                  <a:cubicBezTo>
                    <a:pt x="11430" y="16054"/>
                    <a:pt x="11097" y="15219"/>
                    <a:pt x="10101" y="14861"/>
                  </a:cubicBezTo>
                  <a:cubicBezTo>
                    <a:pt x="9104" y="14503"/>
                    <a:pt x="7442" y="14622"/>
                    <a:pt x="5614" y="15338"/>
                  </a:cubicBezTo>
                  <a:cubicBezTo>
                    <a:pt x="3787" y="16054"/>
                    <a:pt x="1793" y="17367"/>
                    <a:pt x="796" y="18322"/>
                  </a:cubicBezTo>
                  <a:cubicBezTo>
                    <a:pt x="-201" y="19277"/>
                    <a:pt x="-201" y="19873"/>
                    <a:pt x="464" y="20410"/>
                  </a:cubicBezTo>
                  <a:cubicBezTo>
                    <a:pt x="1128" y="20947"/>
                    <a:pt x="2457" y="21425"/>
                    <a:pt x="3787" y="21484"/>
                  </a:cubicBezTo>
                  <a:cubicBezTo>
                    <a:pt x="5116" y="21544"/>
                    <a:pt x="6445" y="21186"/>
                    <a:pt x="8439" y="19754"/>
                  </a:cubicBezTo>
                  <a:cubicBezTo>
                    <a:pt x="10433" y="18322"/>
                    <a:pt x="13091" y="15816"/>
                    <a:pt x="15251" y="12594"/>
                  </a:cubicBezTo>
                  <a:cubicBezTo>
                    <a:pt x="17411" y="9372"/>
                    <a:pt x="19073" y="5434"/>
                    <a:pt x="20070" y="3106"/>
                  </a:cubicBezTo>
                  <a:cubicBezTo>
                    <a:pt x="21067" y="779"/>
                    <a:pt x="21399" y="63"/>
                    <a:pt x="21067" y="4"/>
                  </a:cubicBezTo>
                  <a:cubicBezTo>
                    <a:pt x="20734" y="-56"/>
                    <a:pt x="19737" y="541"/>
                    <a:pt x="18574" y="2569"/>
                  </a:cubicBezTo>
                  <a:cubicBezTo>
                    <a:pt x="17411" y="4598"/>
                    <a:pt x="16082" y="8059"/>
                    <a:pt x="15916" y="10983"/>
                  </a:cubicBezTo>
                  <a:cubicBezTo>
                    <a:pt x="15750" y="13906"/>
                    <a:pt x="16747" y="16293"/>
                    <a:pt x="17744" y="18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5168899" y="1459550"/>
              <a:ext cx="190501" cy="33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0"/>
                  </a:moveTo>
                  <a:cubicBezTo>
                    <a:pt x="3360" y="3488"/>
                    <a:pt x="6720" y="6976"/>
                    <a:pt x="9720" y="10599"/>
                  </a:cubicBezTo>
                  <a:cubicBezTo>
                    <a:pt x="12720" y="14221"/>
                    <a:pt x="15360" y="17978"/>
                    <a:pt x="17280" y="19789"/>
                  </a:cubicBezTo>
                  <a:cubicBezTo>
                    <a:pt x="19200" y="21600"/>
                    <a:pt x="20400" y="21466"/>
                    <a:pt x="2160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5128369" y="1412787"/>
              <a:ext cx="269132" cy="459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92" fill="norm" stroke="1" extrusionOk="0">
                  <a:moveTo>
                    <a:pt x="21456" y="1884"/>
                  </a:moveTo>
                  <a:cubicBezTo>
                    <a:pt x="21118" y="996"/>
                    <a:pt x="20781" y="108"/>
                    <a:pt x="20190" y="10"/>
                  </a:cubicBezTo>
                  <a:cubicBezTo>
                    <a:pt x="19600" y="-89"/>
                    <a:pt x="18756" y="601"/>
                    <a:pt x="17068" y="2574"/>
                  </a:cubicBezTo>
                  <a:cubicBezTo>
                    <a:pt x="15381" y="4547"/>
                    <a:pt x="12850" y="7801"/>
                    <a:pt x="10065" y="10908"/>
                  </a:cubicBezTo>
                  <a:cubicBezTo>
                    <a:pt x="7281" y="14015"/>
                    <a:pt x="4243" y="16974"/>
                    <a:pt x="2387" y="18749"/>
                  </a:cubicBezTo>
                  <a:cubicBezTo>
                    <a:pt x="531" y="20525"/>
                    <a:pt x="-144" y="21116"/>
                    <a:pt x="25" y="21314"/>
                  </a:cubicBezTo>
                  <a:cubicBezTo>
                    <a:pt x="193" y="21511"/>
                    <a:pt x="1206" y="21314"/>
                    <a:pt x="2387" y="20969"/>
                  </a:cubicBezTo>
                  <a:cubicBezTo>
                    <a:pt x="3568" y="20623"/>
                    <a:pt x="4919" y="20130"/>
                    <a:pt x="6268" y="19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5568949" y="1426593"/>
              <a:ext cx="203201" cy="394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21600" y="759"/>
                  </a:moveTo>
                  <a:cubicBezTo>
                    <a:pt x="20700" y="412"/>
                    <a:pt x="19800" y="66"/>
                    <a:pt x="18788" y="8"/>
                  </a:cubicBezTo>
                  <a:cubicBezTo>
                    <a:pt x="17775" y="-50"/>
                    <a:pt x="16650" y="181"/>
                    <a:pt x="14400" y="1336"/>
                  </a:cubicBezTo>
                  <a:cubicBezTo>
                    <a:pt x="12150" y="2491"/>
                    <a:pt x="8775" y="4570"/>
                    <a:pt x="6188" y="6996"/>
                  </a:cubicBezTo>
                  <a:cubicBezTo>
                    <a:pt x="3600" y="9422"/>
                    <a:pt x="1800" y="12194"/>
                    <a:pt x="900" y="14273"/>
                  </a:cubicBezTo>
                  <a:cubicBezTo>
                    <a:pt x="0" y="16352"/>
                    <a:pt x="0" y="17738"/>
                    <a:pt x="0" y="18778"/>
                  </a:cubicBezTo>
                  <a:cubicBezTo>
                    <a:pt x="0" y="19817"/>
                    <a:pt x="0" y="20510"/>
                    <a:pt x="1688" y="20915"/>
                  </a:cubicBezTo>
                  <a:cubicBezTo>
                    <a:pt x="3375" y="21319"/>
                    <a:pt x="6750" y="21434"/>
                    <a:pt x="10125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6445250" y="1465900"/>
              <a:ext cx="173253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600" fill="norm" stroke="1" extrusionOk="0">
                  <a:moveTo>
                    <a:pt x="0" y="0"/>
                  </a:moveTo>
                  <a:cubicBezTo>
                    <a:pt x="4886" y="1459"/>
                    <a:pt x="9771" y="2919"/>
                    <a:pt x="13500" y="4524"/>
                  </a:cubicBezTo>
                  <a:cubicBezTo>
                    <a:pt x="17229" y="6130"/>
                    <a:pt x="19800" y="7881"/>
                    <a:pt x="20700" y="9778"/>
                  </a:cubicBezTo>
                  <a:cubicBezTo>
                    <a:pt x="21600" y="11676"/>
                    <a:pt x="20829" y="13719"/>
                    <a:pt x="17486" y="15714"/>
                  </a:cubicBezTo>
                  <a:cubicBezTo>
                    <a:pt x="14143" y="17708"/>
                    <a:pt x="8229" y="19654"/>
                    <a:pt x="23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5939621" y="1516704"/>
              <a:ext cx="302429" cy="308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105" fill="norm" stroke="1" extrusionOk="0">
                  <a:moveTo>
                    <a:pt x="13782" y="5219"/>
                  </a:moveTo>
                  <a:cubicBezTo>
                    <a:pt x="13932" y="4494"/>
                    <a:pt x="14082" y="3769"/>
                    <a:pt x="14157" y="2899"/>
                  </a:cubicBezTo>
                  <a:cubicBezTo>
                    <a:pt x="14232" y="2029"/>
                    <a:pt x="14232" y="1015"/>
                    <a:pt x="13482" y="507"/>
                  </a:cubicBezTo>
                  <a:cubicBezTo>
                    <a:pt x="12732" y="0"/>
                    <a:pt x="11232" y="0"/>
                    <a:pt x="9207" y="1015"/>
                  </a:cubicBezTo>
                  <a:cubicBezTo>
                    <a:pt x="7182" y="2029"/>
                    <a:pt x="4632" y="4059"/>
                    <a:pt x="2907" y="6741"/>
                  </a:cubicBezTo>
                  <a:cubicBezTo>
                    <a:pt x="1182" y="9423"/>
                    <a:pt x="282" y="12757"/>
                    <a:pt x="57" y="15221"/>
                  </a:cubicBezTo>
                  <a:cubicBezTo>
                    <a:pt x="-168" y="17686"/>
                    <a:pt x="282" y="19281"/>
                    <a:pt x="1257" y="20223"/>
                  </a:cubicBezTo>
                  <a:cubicBezTo>
                    <a:pt x="2232" y="21165"/>
                    <a:pt x="3732" y="21455"/>
                    <a:pt x="5682" y="20585"/>
                  </a:cubicBezTo>
                  <a:cubicBezTo>
                    <a:pt x="7632" y="19715"/>
                    <a:pt x="10032" y="17686"/>
                    <a:pt x="12057" y="14932"/>
                  </a:cubicBezTo>
                  <a:cubicBezTo>
                    <a:pt x="14082" y="12177"/>
                    <a:pt x="15732" y="8698"/>
                    <a:pt x="16557" y="6596"/>
                  </a:cubicBezTo>
                  <a:cubicBezTo>
                    <a:pt x="17382" y="4494"/>
                    <a:pt x="17382" y="3769"/>
                    <a:pt x="17307" y="2972"/>
                  </a:cubicBezTo>
                  <a:cubicBezTo>
                    <a:pt x="17232" y="2174"/>
                    <a:pt x="17082" y="1305"/>
                    <a:pt x="16632" y="725"/>
                  </a:cubicBezTo>
                  <a:cubicBezTo>
                    <a:pt x="16182" y="145"/>
                    <a:pt x="15432" y="-145"/>
                    <a:pt x="13557" y="72"/>
                  </a:cubicBezTo>
                  <a:cubicBezTo>
                    <a:pt x="11682" y="290"/>
                    <a:pt x="8682" y="1015"/>
                    <a:pt x="6582" y="1812"/>
                  </a:cubicBezTo>
                  <a:cubicBezTo>
                    <a:pt x="4482" y="2609"/>
                    <a:pt x="3282" y="3479"/>
                    <a:pt x="2682" y="4421"/>
                  </a:cubicBezTo>
                  <a:cubicBezTo>
                    <a:pt x="2082" y="5364"/>
                    <a:pt x="2082" y="6378"/>
                    <a:pt x="3282" y="7248"/>
                  </a:cubicBezTo>
                  <a:cubicBezTo>
                    <a:pt x="4482" y="8118"/>
                    <a:pt x="6882" y="8843"/>
                    <a:pt x="10107" y="8988"/>
                  </a:cubicBezTo>
                  <a:cubicBezTo>
                    <a:pt x="13332" y="9133"/>
                    <a:pt x="17382" y="8698"/>
                    <a:pt x="21432" y="82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5922433" y="1338900"/>
              <a:ext cx="275167" cy="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1662" y="0"/>
                  </a:moveTo>
                  <a:cubicBezTo>
                    <a:pt x="831" y="0"/>
                    <a:pt x="0" y="0"/>
                    <a:pt x="0" y="3600"/>
                  </a:cubicBezTo>
                  <a:cubicBezTo>
                    <a:pt x="0" y="7200"/>
                    <a:pt x="831" y="14400"/>
                    <a:pt x="4154" y="18000"/>
                  </a:cubicBezTo>
                  <a:cubicBezTo>
                    <a:pt x="7477" y="21600"/>
                    <a:pt x="13292" y="21600"/>
                    <a:pt x="16615" y="18000"/>
                  </a:cubicBezTo>
                  <a:cubicBezTo>
                    <a:pt x="19938" y="14400"/>
                    <a:pt x="2076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6127750" y="1281750"/>
              <a:ext cx="94752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0" y="0"/>
                  </a:moveTo>
                  <a:cubicBezTo>
                    <a:pt x="5635" y="360"/>
                    <a:pt x="11270" y="720"/>
                    <a:pt x="15261" y="2880"/>
                  </a:cubicBezTo>
                  <a:cubicBezTo>
                    <a:pt x="19252" y="5040"/>
                    <a:pt x="21600" y="9000"/>
                    <a:pt x="20896" y="12240"/>
                  </a:cubicBezTo>
                  <a:cubicBezTo>
                    <a:pt x="20191" y="15480"/>
                    <a:pt x="16435" y="18000"/>
                    <a:pt x="14087" y="19440"/>
                  </a:cubicBezTo>
                  <a:cubicBezTo>
                    <a:pt x="11739" y="20880"/>
                    <a:pt x="10800" y="21240"/>
                    <a:pt x="986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5886450" y="1954850"/>
              <a:ext cx="2095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4400"/>
                    <a:pt x="11345" y="7200"/>
                    <a:pt x="14945" y="3600"/>
                  </a:cubicBezTo>
                  <a:cubicBezTo>
                    <a:pt x="18545" y="0"/>
                    <a:pt x="200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5867400" y="2050100"/>
              <a:ext cx="184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5921105" y="2291400"/>
              <a:ext cx="13044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1612" y="0"/>
                  </a:moveTo>
                  <a:cubicBezTo>
                    <a:pt x="915" y="4400"/>
                    <a:pt x="218" y="8800"/>
                    <a:pt x="44" y="11600"/>
                  </a:cubicBezTo>
                  <a:cubicBezTo>
                    <a:pt x="-130" y="14400"/>
                    <a:pt x="218" y="15600"/>
                    <a:pt x="915" y="16700"/>
                  </a:cubicBezTo>
                  <a:cubicBezTo>
                    <a:pt x="1612" y="17800"/>
                    <a:pt x="2657" y="18800"/>
                    <a:pt x="3876" y="19000"/>
                  </a:cubicBezTo>
                  <a:cubicBezTo>
                    <a:pt x="5096" y="19200"/>
                    <a:pt x="6489" y="18600"/>
                    <a:pt x="8057" y="16600"/>
                  </a:cubicBezTo>
                  <a:cubicBezTo>
                    <a:pt x="9625" y="14600"/>
                    <a:pt x="11367" y="11200"/>
                    <a:pt x="12412" y="8900"/>
                  </a:cubicBezTo>
                  <a:cubicBezTo>
                    <a:pt x="13457" y="6600"/>
                    <a:pt x="13805" y="5400"/>
                    <a:pt x="13980" y="5300"/>
                  </a:cubicBezTo>
                  <a:cubicBezTo>
                    <a:pt x="14154" y="5200"/>
                    <a:pt x="14154" y="6200"/>
                    <a:pt x="14676" y="8700"/>
                  </a:cubicBezTo>
                  <a:cubicBezTo>
                    <a:pt x="15199" y="11200"/>
                    <a:pt x="16244" y="15200"/>
                    <a:pt x="17464" y="17600"/>
                  </a:cubicBezTo>
                  <a:cubicBezTo>
                    <a:pt x="18683" y="20000"/>
                    <a:pt x="20076" y="20800"/>
                    <a:pt x="2147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6104466" y="2328805"/>
              <a:ext cx="112184" cy="15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815" y="1775"/>
                  </a:moveTo>
                  <a:cubicBezTo>
                    <a:pt x="408" y="6263"/>
                    <a:pt x="0" y="10752"/>
                    <a:pt x="0" y="14258"/>
                  </a:cubicBezTo>
                  <a:cubicBezTo>
                    <a:pt x="0" y="17765"/>
                    <a:pt x="408" y="20289"/>
                    <a:pt x="408" y="20430"/>
                  </a:cubicBezTo>
                  <a:cubicBezTo>
                    <a:pt x="408" y="20570"/>
                    <a:pt x="0" y="18326"/>
                    <a:pt x="204" y="14960"/>
                  </a:cubicBezTo>
                  <a:cubicBezTo>
                    <a:pt x="408" y="11593"/>
                    <a:pt x="1223" y="7105"/>
                    <a:pt x="2445" y="4440"/>
                  </a:cubicBezTo>
                  <a:cubicBezTo>
                    <a:pt x="3668" y="1775"/>
                    <a:pt x="5298" y="934"/>
                    <a:pt x="7132" y="373"/>
                  </a:cubicBezTo>
                  <a:cubicBezTo>
                    <a:pt x="8966" y="-188"/>
                    <a:pt x="11004" y="-469"/>
                    <a:pt x="13245" y="2196"/>
                  </a:cubicBezTo>
                  <a:cubicBezTo>
                    <a:pt x="15487" y="4861"/>
                    <a:pt x="17932" y="10471"/>
                    <a:pt x="19358" y="14118"/>
                  </a:cubicBezTo>
                  <a:cubicBezTo>
                    <a:pt x="20785" y="17765"/>
                    <a:pt x="21192" y="19448"/>
                    <a:pt x="21600" y="211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6280513" y="2202500"/>
              <a:ext cx="101238" cy="30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31" fill="norm" stroke="1" extrusionOk="0">
                  <a:moveTo>
                    <a:pt x="1273" y="0"/>
                  </a:moveTo>
                  <a:cubicBezTo>
                    <a:pt x="1723" y="3724"/>
                    <a:pt x="2173" y="7448"/>
                    <a:pt x="2398" y="10800"/>
                  </a:cubicBezTo>
                  <a:cubicBezTo>
                    <a:pt x="2623" y="14152"/>
                    <a:pt x="2623" y="17131"/>
                    <a:pt x="2623" y="18993"/>
                  </a:cubicBezTo>
                  <a:cubicBezTo>
                    <a:pt x="2623" y="20855"/>
                    <a:pt x="2623" y="21600"/>
                    <a:pt x="2173" y="21526"/>
                  </a:cubicBezTo>
                  <a:cubicBezTo>
                    <a:pt x="1723" y="21451"/>
                    <a:pt x="823" y="20557"/>
                    <a:pt x="373" y="18621"/>
                  </a:cubicBezTo>
                  <a:cubicBezTo>
                    <a:pt x="-77" y="16684"/>
                    <a:pt x="-77" y="13705"/>
                    <a:pt x="148" y="11843"/>
                  </a:cubicBezTo>
                  <a:cubicBezTo>
                    <a:pt x="373" y="9981"/>
                    <a:pt x="823" y="9236"/>
                    <a:pt x="1948" y="8640"/>
                  </a:cubicBezTo>
                  <a:cubicBezTo>
                    <a:pt x="3073" y="8044"/>
                    <a:pt x="4873" y="7597"/>
                    <a:pt x="6898" y="7597"/>
                  </a:cubicBezTo>
                  <a:cubicBezTo>
                    <a:pt x="8923" y="7597"/>
                    <a:pt x="11173" y="8044"/>
                    <a:pt x="12523" y="8714"/>
                  </a:cubicBezTo>
                  <a:cubicBezTo>
                    <a:pt x="13873" y="9385"/>
                    <a:pt x="14323" y="10279"/>
                    <a:pt x="14098" y="11172"/>
                  </a:cubicBezTo>
                  <a:cubicBezTo>
                    <a:pt x="13873" y="12066"/>
                    <a:pt x="12973" y="12960"/>
                    <a:pt x="10948" y="13779"/>
                  </a:cubicBezTo>
                  <a:cubicBezTo>
                    <a:pt x="8923" y="14599"/>
                    <a:pt x="5773" y="15343"/>
                    <a:pt x="4873" y="16014"/>
                  </a:cubicBezTo>
                  <a:cubicBezTo>
                    <a:pt x="3973" y="16684"/>
                    <a:pt x="5323" y="17280"/>
                    <a:pt x="8473" y="18099"/>
                  </a:cubicBezTo>
                  <a:cubicBezTo>
                    <a:pt x="11623" y="18919"/>
                    <a:pt x="16573" y="19961"/>
                    <a:pt x="21523" y="210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6381750" y="2334431"/>
              <a:ext cx="107950" cy="172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1736"/>
                  </a:moveTo>
                  <a:cubicBezTo>
                    <a:pt x="1271" y="6681"/>
                    <a:pt x="2541" y="11625"/>
                    <a:pt x="3176" y="14748"/>
                  </a:cubicBezTo>
                  <a:cubicBezTo>
                    <a:pt x="3812" y="17871"/>
                    <a:pt x="3812" y="19172"/>
                    <a:pt x="3600" y="19172"/>
                  </a:cubicBezTo>
                  <a:cubicBezTo>
                    <a:pt x="3388" y="19172"/>
                    <a:pt x="2965" y="17871"/>
                    <a:pt x="3176" y="15138"/>
                  </a:cubicBezTo>
                  <a:cubicBezTo>
                    <a:pt x="3388" y="12406"/>
                    <a:pt x="4235" y="8242"/>
                    <a:pt x="5506" y="5379"/>
                  </a:cubicBezTo>
                  <a:cubicBezTo>
                    <a:pt x="6776" y="2517"/>
                    <a:pt x="8471" y="955"/>
                    <a:pt x="10376" y="305"/>
                  </a:cubicBezTo>
                  <a:cubicBezTo>
                    <a:pt x="12282" y="-346"/>
                    <a:pt x="14400" y="-86"/>
                    <a:pt x="15882" y="2387"/>
                  </a:cubicBezTo>
                  <a:cubicBezTo>
                    <a:pt x="17365" y="4859"/>
                    <a:pt x="18212" y="9543"/>
                    <a:pt x="19059" y="13056"/>
                  </a:cubicBezTo>
                  <a:cubicBezTo>
                    <a:pt x="19906" y="16570"/>
                    <a:pt x="20753" y="18912"/>
                    <a:pt x="21600" y="212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6537065" y="2359369"/>
              <a:ext cx="66209" cy="146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001" fill="norm" stroke="1" extrusionOk="0">
                  <a:moveTo>
                    <a:pt x="11220" y="3008"/>
                  </a:moveTo>
                  <a:cubicBezTo>
                    <a:pt x="7845" y="3617"/>
                    <a:pt x="4470" y="4225"/>
                    <a:pt x="2445" y="6507"/>
                  </a:cubicBezTo>
                  <a:cubicBezTo>
                    <a:pt x="420" y="8789"/>
                    <a:pt x="-255" y="12744"/>
                    <a:pt x="82" y="15482"/>
                  </a:cubicBezTo>
                  <a:cubicBezTo>
                    <a:pt x="420" y="18220"/>
                    <a:pt x="1770" y="19741"/>
                    <a:pt x="4132" y="20501"/>
                  </a:cubicBezTo>
                  <a:cubicBezTo>
                    <a:pt x="6495" y="21262"/>
                    <a:pt x="9870" y="21262"/>
                    <a:pt x="12907" y="19741"/>
                  </a:cubicBezTo>
                  <a:cubicBezTo>
                    <a:pt x="15945" y="18220"/>
                    <a:pt x="18645" y="15177"/>
                    <a:pt x="19995" y="12592"/>
                  </a:cubicBezTo>
                  <a:cubicBezTo>
                    <a:pt x="21345" y="10006"/>
                    <a:pt x="21345" y="7876"/>
                    <a:pt x="20670" y="5899"/>
                  </a:cubicBezTo>
                  <a:cubicBezTo>
                    <a:pt x="19995" y="3921"/>
                    <a:pt x="18645" y="2096"/>
                    <a:pt x="16283" y="1031"/>
                  </a:cubicBezTo>
                  <a:cubicBezTo>
                    <a:pt x="13920" y="-34"/>
                    <a:pt x="10545" y="-338"/>
                    <a:pt x="9195" y="423"/>
                  </a:cubicBezTo>
                  <a:cubicBezTo>
                    <a:pt x="7845" y="1183"/>
                    <a:pt x="8520" y="3008"/>
                    <a:pt x="9195" y="48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6623050" y="2373950"/>
              <a:ext cx="135467" cy="109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1246"/>
                  </a:moveTo>
                  <a:cubicBezTo>
                    <a:pt x="1012" y="6646"/>
                    <a:pt x="2025" y="12046"/>
                    <a:pt x="3375" y="15785"/>
                  </a:cubicBezTo>
                  <a:cubicBezTo>
                    <a:pt x="4725" y="19523"/>
                    <a:pt x="6412" y="21600"/>
                    <a:pt x="8437" y="21392"/>
                  </a:cubicBezTo>
                  <a:cubicBezTo>
                    <a:pt x="10462" y="21185"/>
                    <a:pt x="12825" y="18692"/>
                    <a:pt x="14006" y="16200"/>
                  </a:cubicBezTo>
                  <a:cubicBezTo>
                    <a:pt x="15187" y="13708"/>
                    <a:pt x="15187" y="11215"/>
                    <a:pt x="15187" y="11008"/>
                  </a:cubicBezTo>
                  <a:cubicBezTo>
                    <a:pt x="15187" y="10800"/>
                    <a:pt x="15187" y="12877"/>
                    <a:pt x="16031" y="13500"/>
                  </a:cubicBezTo>
                  <a:cubicBezTo>
                    <a:pt x="16875" y="14123"/>
                    <a:pt x="18563" y="13292"/>
                    <a:pt x="19744" y="11838"/>
                  </a:cubicBezTo>
                  <a:cubicBezTo>
                    <a:pt x="20925" y="10385"/>
                    <a:pt x="21600" y="8308"/>
                    <a:pt x="21600" y="6231"/>
                  </a:cubicBezTo>
                  <a:cubicBezTo>
                    <a:pt x="21600" y="4154"/>
                    <a:pt x="20925" y="2077"/>
                    <a:pt x="2025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6807200" y="2319069"/>
              <a:ext cx="114300" cy="128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7" fill="norm" stroke="1" extrusionOk="0">
                  <a:moveTo>
                    <a:pt x="0" y="3746"/>
                  </a:moveTo>
                  <a:cubicBezTo>
                    <a:pt x="800" y="7175"/>
                    <a:pt x="1600" y="10603"/>
                    <a:pt x="2000" y="13861"/>
                  </a:cubicBezTo>
                  <a:cubicBezTo>
                    <a:pt x="2400" y="17118"/>
                    <a:pt x="2400" y="20203"/>
                    <a:pt x="2400" y="20718"/>
                  </a:cubicBezTo>
                  <a:cubicBezTo>
                    <a:pt x="2400" y="21232"/>
                    <a:pt x="2400" y="19175"/>
                    <a:pt x="2600" y="16089"/>
                  </a:cubicBezTo>
                  <a:cubicBezTo>
                    <a:pt x="2800" y="13003"/>
                    <a:pt x="3200" y="8889"/>
                    <a:pt x="3800" y="5975"/>
                  </a:cubicBezTo>
                  <a:cubicBezTo>
                    <a:pt x="4400" y="3061"/>
                    <a:pt x="5200" y="1346"/>
                    <a:pt x="6600" y="489"/>
                  </a:cubicBezTo>
                  <a:cubicBezTo>
                    <a:pt x="8000" y="-368"/>
                    <a:pt x="10000" y="-368"/>
                    <a:pt x="12600" y="2718"/>
                  </a:cubicBezTo>
                  <a:cubicBezTo>
                    <a:pt x="15200" y="5803"/>
                    <a:pt x="18400" y="11975"/>
                    <a:pt x="21600" y="181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6959599" y="2443800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8404388" y="2077516"/>
              <a:ext cx="218913" cy="36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43" fill="norm" stroke="1" extrusionOk="0">
                  <a:moveTo>
                    <a:pt x="17573" y="3979"/>
                  </a:moveTo>
                  <a:cubicBezTo>
                    <a:pt x="17573" y="3234"/>
                    <a:pt x="17573" y="2489"/>
                    <a:pt x="17265" y="1806"/>
                  </a:cubicBezTo>
                  <a:cubicBezTo>
                    <a:pt x="16956" y="1123"/>
                    <a:pt x="16339" y="503"/>
                    <a:pt x="15413" y="192"/>
                  </a:cubicBezTo>
                  <a:cubicBezTo>
                    <a:pt x="14487" y="-118"/>
                    <a:pt x="13253" y="-118"/>
                    <a:pt x="11299" y="689"/>
                  </a:cubicBezTo>
                  <a:cubicBezTo>
                    <a:pt x="9345" y="1496"/>
                    <a:pt x="6670" y="3110"/>
                    <a:pt x="4510" y="5965"/>
                  </a:cubicBezTo>
                  <a:cubicBezTo>
                    <a:pt x="2350" y="8820"/>
                    <a:pt x="705" y="12916"/>
                    <a:pt x="190" y="15585"/>
                  </a:cubicBezTo>
                  <a:cubicBezTo>
                    <a:pt x="-324" y="18254"/>
                    <a:pt x="293" y="19496"/>
                    <a:pt x="1013" y="20303"/>
                  </a:cubicBezTo>
                  <a:cubicBezTo>
                    <a:pt x="1733" y="21110"/>
                    <a:pt x="2556" y="21482"/>
                    <a:pt x="4407" y="21296"/>
                  </a:cubicBezTo>
                  <a:cubicBezTo>
                    <a:pt x="6259" y="21110"/>
                    <a:pt x="9139" y="20365"/>
                    <a:pt x="11299" y="18565"/>
                  </a:cubicBezTo>
                  <a:cubicBezTo>
                    <a:pt x="13459" y="16765"/>
                    <a:pt x="14899" y="13910"/>
                    <a:pt x="15310" y="11427"/>
                  </a:cubicBezTo>
                  <a:cubicBezTo>
                    <a:pt x="15722" y="8944"/>
                    <a:pt x="15105" y="6834"/>
                    <a:pt x="14385" y="5592"/>
                  </a:cubicBezTo>
                  <a:cubicBezTo>
                    <a:pt x="13665" y="4351"/>
                    <a:pt x="12842" y="3979"/>
                    <a:pt x="11813" y="3730"/>
                  </a:cubicBezTo>
                  <a:cubicBezTo>
                    <a:pt x="10785" y="3482"/>
                    <a:pt x="9550" y="3358"/>
                    <a:pt x="8625" y="3544"/>
                  </a:cubicBezTo>
                  <a:cubicBezTo>
                    <a:pt x="7699" y="3730"/>
                    <a:pt x="7082" y="4227"/>
                    <a:pt x="6362" y="5530"/>
                  </a:cubicBezTo>
                  <a:cubicBezTo>
                    <a:pt x="5642" y="6834"/>
                    <a:pt x="4819" y="8944"/>
                    <a:pt x="5333" y="10930"/>
                  </a:cubicBezTo>
                  <a:cubicBezTo>
                    <a:pt x="5847" y="12916"/>
                    <a:pt x="7699" y="14779"/>
                    <a:pt x="10579" y="15834"/>
                  </a:cubicBezTo>
                  <a:cubicBezTo>
                    <a:pt x="13459" y="16889"/>
                    <a:pt x="17367" y="17137"/>
                    <a:pt x="21276" y="173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8661400" y="2100900"/>
              <a:ext cx="13240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600" fill="norm" stroke="1" extrusionOk="0">
                  <a:moveTo>
                    <a:pt x="10966" y="0"/>
                  </a:moveTo>
                  <a:cubicBezTo>
                    <a:pt x="14289" y="1920"/>
                    <a:pt x="17612" y="3840"/>
                    <a:pt x="19440" y="6300"/>
                  </a:cubicBezTo>
                  <a:cubicBezTo>
                    <a:pt x="21268" y="8760"/>
                    <a:pt x="21600" y="11760"/>
                    <a:pt x="18111" y="14400"/>
                  </a:cubicBezTo>
                  <a:cubicBezTo>
                    <a:pt x="14622" y="17040"/>
                    <a:pt x="7311" y="19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8233724" y="2141432"/>
              <a:ext cx="128721" cy="37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4" h="21460" fill="norm" stroke="1" extrusionOk="0">
                  <a:moveTo>
                    <a:pt x="19593" y="3521"/>
                  </a:moveTo>
                  <a:cubicBezTo>
                    <a:pt x="19930" y="2911"/>
                    <a:pt x="20267" y="2301"/>
                    <a:pt x="20436" y="1629"/>
                  </a:cubicBezTo>
                  <a:cubicBezTo>
                    <a:pt x="20605" y="958"/>
                    <a:pt x="20605" y="226"/>
                    <a:pt x="19761" y="43"/>
                  </a:cubicBezTo>
                  <a:cubicBezTo>
                    <a:pt x="18918" y="-140"/>
                    <a:pt x="17230" y="226"/>
                    <a:pt x="13855" y="1874"/>
                  </a:cubicBezTo>
                  <a:cubicBezTo>
                    <a:pt x="10480" y="3521"/>
                    <a:pt x="5417" y="6450"/>
                    <a:pt x="2549" y="9623"/>
                  </a:cubicBezTo>
                  <a:cubicBezTo>
                    <a:pt x="-320" y="12796"/>
                    <a:pt x="-995" y="16213"/>
                    <a:pt x="1705" y="18226"/>
                  </a:cubicBezTo>
                  <a:cubicBezTo>
                    <a:pt x="4405" y="20240"/>
                    <a:pt x="10480" y="20850"/>
                    <a:pt x="16555" y="214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9357460" y="2105423"/>
              <a:ext cx="275491" cy="397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46" fill="norm" stroke="1" extrusionOk="0">
                  <a:moveTo>
                    <a:pt x="17503" y="3490"/>
                  </a:moveTo>
                  <a:cubicBezTo>
                    <a:pt x="17338" y="2924"/>
                    <a:pt x="17173" y="2359"/>
                    <a:pt x="16678" y="1963"/>
                  </a:cubicBezTo>
                  <a:cubicBezTo>
                    <a:pt x="16184" y="1567"/>
                    <a:pt x="15359" y="1341"/>
                    <a:pt x="14040" y="1398"/>
                  </a:cubicBezTo>
                  <a:cubicBezTo>
                    <a:pt x="12721" y="1454"/>
                    <a:pt x="10907" y="1794"/>
                    <a:pt x="8846" y="2981"/>
                  </a:cubicBezTo>
                  <a:cubicBezTo>
                    <a:pt x="6785" y="4168"/>
                    <a:pt x="4477" y="6204"/>
                    <a:pt x="2828" y="8692"/>
                  </a:cubicBezTo>
                  <a:cubicBezTo>
                    <a:pt x="1179" y="11180"/>
                    <a:pt x="190" y="14120"/>
                    <a:pt x="25" y="16325"/>
                  </a:cubicBezTo>
                  <a:cubicBezTo>
                    <a:pt x="-140" y="18531"/>
                    <a:pt x="520" y="20001"/>
                    <a:pt x="1591" y="20736"/>
                  </a:cubicBezTo>
                  <a:cubicBezTo>
                    <a:pt x="2663" y="21471"/>
                    <a:pt x="4147" y="21471"/>
                    <a:pt x="6620" y="20340"/>
                  </a:cubicBezTo>
                  <a:cubicBezTo>
                    <a:pt x="9094" y="19209"/>
                    <a:pt x="12556" y="16947"/>
                    <a:pt x="15029" y="14968"/>
                  </a:cubicBezTo>
                  <a:cubicBezTo>
                    <a:pt x="17503" y="12989"/>
                    <a:pt x="18987" y="11293"/>
                    <a:pt x="19564" y="9144"/>
                  </a:cubicBezTo>
                  <a:cubicBezTo>
                    <a:pt x="20141" y="6996"/>
                    <a:pt x="19811" y="4395"/>
                    <a:pt x="18987" y="2755"/>
                  </a:cubicBezTo>
                  <a:cubicBezTo>
                    <a:pt x="18162" y="1115"/>
                    <a:pt x="16843" y="436"/>
                    <a:pt x="15277" y="154"/>
                  </a:cubicBezTo>
                  <a:cubicBezTo>
                    <a:pt x="13710" y="-129"/>
                    <a:pt x="11897" y="-16"/>
                    <a:pt x="10413" y="436"/>
                  </a:cubicBezTo>
                  <a:cubicBezTo>
                    <a:pt x="8929" y="889"/>
                    <a:pt x="7775" y="1680"/>
                    <a:pt x="6950" y="2642"/>
                  </a:cubicBezTo>
                  <a:cubicBezTo>
                    <a:pt x="6126" y="3603"/>
                    <a:pt x="5631" y="4734"/>
                    <a:pt x="5384" y="5639"/>
                  </a:cubicBezTo>
                  <a:cubicBezTo>
                    <a:pt x="5136" y="6543"/>
                    <a:pt x="5136" y="7222"/>
                    <a:pt x="6043" y="7787"/>
                  </a:cubicBezTo>
                  <a:cubicBezTo>
                    <a:pt x="6950" y="8353"/>
                    <a:pt x="8764" y="8805"/>
                    <a:pt x="11484" y="8862"/>
                  </a:cubicBezTo>
                  <a:cubicBezTo>
                    <a:pt x="14205" y="8918"/>
                    <a:pt x="17833" y="8579"/>
                    <a:pt x="21460" y="82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9429750" y="2012000"/>
              <a:ext cx="209550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9613900" y="1942150"/>
              <a:ext cx="78639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5684" y="1200"/>
                    <a:pt x="11368" y="2400"/>
                    <a:pt x="15347" y="4500"/>
                  </a:cubicBezTo>
                  <a:cubicBezTo>
                    <a:pt x="19326" y="6600"/>
                    <a:pt x="21600" y="9600"/>
                    <a:pt x="21032" y="12450"/>
                  </a:cubicBezTo>
                  <a:cubicBezTo>
                    <a:pt x="20463" y="15300"/>
                    <a:pt x="17053" y="18000"/>
                    <a:pt x="14211" y="19500"/>
                  </a:cubicBezTo>
                  <a:cubicBezTo>
                    <a:pt x="11368" y="21000"/>
                    <a:pt x="9095" y="21300"/>
                    <a:pt x="682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9372599" y="1673913"/>
              <a:ext cx="234951" cy="16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20970"/>
                  </a:moveTo>
                  <a:cubicBezTo>
                    <a:pt x="1946" y="15985"/>
                    <a:pt x="3892" y="11001"/>
                    <a:pt x="5157" y="7678"/>
                  </a:cubicBezTo>
                  <a:cubicBezTo>
                    <a:pt x="6422" y="4355"/>
                    <a:pt x="7005" y="2693"/>
                    <a:pt x="7686" y="1447"/>
                  </a:cubicBezTo>
                  <a:cubicBezTo>
                    <a:pt x="8368" y="201"/>
                    <a:pt x="9146" y="-630"/>
                    <a:pt x="10022" y="616"/>
                  </a:cubicBezTo>
                  <a:cubicBezTo>
                    <a:pt x="10897" y="1862"/>
                    <a:pt x="11870" y="5185"/>
                    <a:pt x="12649" y="7816"/>
                  </a:cubicBezTo>
                  <a:cubicBezTo>
                    <a:pt x="13427" y="10447"/>
                    <a:pt x="14011" y="12385"/>
                    <a:pt x="15470" y="13632"/>
                  </a:cubicBezTo>
                  <a:cubicBezTo>
                    <a:pt x="16930" y="14878"/>
                    <a:pt x="19265" y="15432"/>
                    <a:pt x="21600" y="159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0255249" y="1967559"/>
              <a:ext cx="210636" cy="361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50" fill="norm" stroke="1" extrusionOk="0">
                  <a:moveTo>
                    <a:pt x="0" y="5244"/>
                  </a:moveTo>
                  <a:cubicBezTo>
                    <a:pt x="0" y="4619"/>
                    <a:pt x="0" y="3995"/>
                    <a:pt x="2887" y="2934"/>
                  </a:cubicBezTo>
                  <a:cubicBezTo>
                    <a:pt x="5774" y="1873"/>
                    <a:pt x="11549" y="374"/>
                    <a:pt x="15291" y="62"/>
                  </a:cubicBezTo>
                  <a:cubicBezTo>
                    <a:pt x="19034" y="-250"/>
                    <a:pt x="20745" y="624"/>
                    <a:pt x="21172" y="2559"/>
                  </a:cubicBezTo>
                  <a:cubicBezTo>
                    <a:pt x="21600" y="4495"/>
                    <a:pt x="20745" y="7491"/>
                    <a:pt x="19141" y="10175"/>
                  </a:cubicBezTo>
                  <a:cubicBezTo>
                    <a:pt x="17537" y="12860"/>
                    <a:pt x="15184" y="15232"/>
                    <a:pt x="13901" y="16730"/>
                  </a:cubicBezTo>
                  <a:cubicBezTo>
                    <a:pt x="12618" y="18229"/>
                    <a:pt x="12404" y="18853"/>
                    <a:pt x="12725" y="19477"/>
                  </a:cubicBezTo>
                  <a:cubicBezTo>
                    <a:pt x="13046" y="20101"/>
                    <a:pt x="13901" y="20726"/>
                    <a:pt x="14756" y="213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0375900" y="2520000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9519013" y="2557827"/>
              <a:ext cx="202837" cy="281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60" fill="norm" stroke="1" extrusionOk="0">
                  <a:moveTo>
                    <a:pt x="3336" y="5824"/>
                  </a:moveTo>
                  <a:cubicBezTo>
                    <a:pt x="2661" y="8726"/>
                    <a:pt x="1986" y="11627"/>
                    <a:pt x="1536" y="13964"/>
                  </a:cubicBezTo>
                  <a:cubicBezTo>
                    <a:pt x="1086" y="16302"/>
                    <a:pt x="861" y="18075"/>
                    <a:pt x="636" y="19364"/>
                  </a:cubicBezTo>
                  <a:cubicBezTo>
                    <a:pt x="411" y="20654"/>
                    <a:pt x="186" y="21460"/>
                    <a:pt x="74" y="21460"/>
                  </a:cubicBezTo>
                  <a:cubicBezTo>
                    <a:pt x="-39" y="21460"/>
                    <a:pt x="-39" y="20654"/>
                    <a:pt x="186" y="17753"/>
                  </a:cubicBezTo>
                  <a:cubicBezTo>
                    <a:pt x="411" y="14851"/>
                    <a:pt x="861" y="9854"/>
                    <a:pt x="1199" y="6953"/>
                  </a:cubicBezTo>
                  <a:cubicBezTo>
                    <a:pt x="1536" y="4051"/>
                    <a:pt x="1761" y="3245"/>
                    <a:pt x="2211" y="2278"/>
                  </a:cubicBezTo>
                  <a:cubicBezTo>
                    <a:pt x="2661" y="1311"/>
                    <a:pt x="3336" y="182"/>
                    <a:pt x="4011" y="21"/>
                  </a:cubicBezTo>
                  <a:cubicBezTo>
                    <a:pt x="4686" y="-140"/>
                    <a:pt x="5361" y="666"/>
                    <a:pt x="5811" y="1472"/>
                  </a:cubicBezTo>
                  <a:cubicBezTo>
                    <a:pt x="6261" y="2278"/>
                    <a:pt x="6486" y="3084"/>
                    <a:pt x="6824" y="3970"/>
                  </a:cubicBezTo>
                  <a:cubicBezTo>
                    <a:pt x="7161" y="4857"/>
                    <a:pt x="7611" y="5824"/>
                    <a:pt x="8399" y="6227"/>
                  </a:cubicBezTo>
                  <a:cubicBezTo>
                    <a:pt x="9186" y="6630"/>
                    <a:pt x="10311" y="6469"/>
                    <a:pt x="11886" y="5582"/>
                  </a:cubicBezTo>
                  <a:cubicBezTo>
                    <a:pt x="13461" y="4696"/>
                    <a:pt x="15486" y="3084"/>
                    <a:pt x="17061" y="1956"/>
                  </a:cubicBezTo>
                  <a:cubicBezTo>
                    <a:pt x="18636" y="827"/>
                    <a:pt x="19761" y="182"/>
                    <a:pt x="20436" y="263"/>
                  </a:cubicBezTo>
                  <a:cubicBezTo>
                    <a:pt x="21111" y="344"/>
                    <a:pt x="21336" y="1150"/>
                    <a:pt x="21449" y="3487"/>
                  </a:cubicBezTo>
                  <a:cubicBezTo>
                    <a:pt x="21561" y="5824"/>
                    <a:pt x="21561" y="9693"/>
                    <a:pt x="21561" y="12111"/>
                  </a:cubicBezTo>
                  <a:cubicBezTo>
                    <a:pt x="21561" y="14529"/>
                    <a:pt x="21561" y="15496"/>
                    <a:pt x="21561" y="164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9798727" y="2589850"/>
              <a:ext cx="100924" cy="2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95" fill="norm" stroke="1" extrusionOk="0">
                  <a:moveTo>
                    <a:pt x="7956" y="0"/>
                  </a:moveTo>
                  <a:cubicBezTo>
                    <a:pt x="5706" y="5243"/>
                    <a:pt x="3456" y="10485"/>
                    <a:pt x="2106" y="13631"/>
                  </a:cubicBezTo>
                  <a:cubicBezTo>
                    <a:pt x="756" y="16777"/>
                    <a:pt x="306" y="17825"/>
                    <a:pt x="81" y="18874"/>
                  </a:cubicBezTo>
                  <a:cubicBezTo>
                    <a:pt x="-144" y="19922"/>
                    <a:pt x="-144" y="20971"/>
                    <a:pt x="3456" y="21285"/>
                  </a:cubicBezTo>
                  <a:cubicBezTo>
                    <a:pt x="7056" y="21600"/>
                    <a:pt x="14256" y="21181"/>
                    <a:pt x="21456" y="207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9926223" y="2589850"/>
              <a:ext cx="144878" cy="23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74" fill="norm" stroke="1" extrusionOk="0">
                  <a:moveTo>
                    <a:pt x="21426" y="1178"/>
                  </a:moveTo>
                  <a:cubicBezTo>
                    <a:pt x="17669" y="589"/>
                    <a:pt x="13913" y="0"/>
                    <a:pt x="11409" y="0"/>
                  </a:cubicBezTo>
                  <a:cubicBezTo>
                    <a:pt x="8904" y="0"/>
                    <a:pt x="7652" y="589"/>
                    <a:pt x="6243" y="2553"/>
                  </a:cubicBezTo>
                  <a:cubicBezTo>
                    <a:pt x="4835" y="4516"/>
                    <a:pt x="3269" y="7855"/>
                    <a:pt x="2174" y="10505"/>
                  </a:cubicBezTo>
                  <a:cubicBezTo>
                    <a:pt x="1078" y="13156"/>
                    <a:pt x="452" y="15120"/>
                    <a:pt x="139" y="16789"/>
                  </a:cubicBezTo>
                  <a:cubicBezTo>
                    <a:pt x="-174" y="18458"/>
                    <a:pt x="-174" y="19833"/>
                    <a:pt x="2487" y="20618"/>
                  </a:cubicBezTo>
                  <a:cubicBezTo>
                    <a:pt x="5148" y="21404"/>
                    <a:pt x="10469" y="21600"/>
                    <a:pt x="14069" y="21404"/>
                  </a:cubicBezTo>
                  <a:cubicBezTo>
                    <a:pt x="17669" y="21207"/>
                    <a:pt x="19548" y="20618"/>
                    <a:pt x="21426" y="200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9918700" y="2742250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0" y="3421700"/>
              <a:ext cx="12560300" cy="88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091"/>
                  </a:moveTo>
                  <a:cubicBezTo>
                    <a:pt x="58" y="5297"/>
                    <a:pt x="116" y="5503"/>
                    <a:pt x="206" y="5631"/>
                  </a:cubicBezTo>
                  <a:cubicBezTo>
                    <a:pt x="295" y="5760"/>
                    <a:pt x="415" y="5811"/>
                    <a:pt x="537" y="5734"/>
                  </a:cubicBezTo>
                  <a:cubicBezTo>
                    <a:pt x="659" y="5657"/>
                    <a:pt x="783" y="5451"/>
                    <a:pt x="921" y="5246"/>
                  </a:cubicBezTo>
                  <a:cubicBezTo>
                    <a:pt x="1059" y="5040"/>
                    <a:pt x="1212" y="4834"/>
                    <a:pt x="1369" y="4629"/>
                  </a:cubicBezTo>
                  <a:cubicBezTo>
                    <a:pt x="1525" y="4423"/>
                    <a:pt x="1685" y="4217"/>
                    <a:pt x="1836" y="4037"/>
                  </a:cubicBezTo>
                  <a:cubicBezTo>
                    <a:pt x="1987" y="3857"/>
                    <a:pt x="2129" y="3703"/>
                    <a:pt x="2275" y="3549"/>
                  </a:cubicBezTo>
                  <a:cubicBezTo>
                    <a:pt x="2421" y="3394"/>
                    <a:pt x="2570" y="3240"/>
                    <a:pt x="2701" y="3111"/>
                  </a:cubicBezTo>
                  <a:cubicBezTo>
                    <a:pt x="2832" y="2983"/>
                    <a:pt x="2945" y="2880"/>
                    <a:pt x="3065" y="2777"/>
                  </a:cubicBezTo>
                  <a:cubicBezTo>
                    <a:pt x="3185" y="2674"/>
                    <a:pt x="3312" y="2571"/>
                    <a:pt x="3440" y="2494"/>
                  </a:cubicBezTo>
                  <a:cubicBezTo>
                    <a:pt x="3567" y="2417"/>
                    <a:pt x="3695" y="2366"/>
                    <a:pt x="3822" y="2289"/>
                  </a:cubicBezTo>
                  <a:cubicBezTo>
                    <a:pt x="3949" y="2211"/>
                    <a:pt x="4077" y="2109"/>
                    <a:pt x="4215" y="2006"/>
                  </a:cubicBezTo>
                  <a:cubicBezTo>
                    <a:pt x="4353" y="1903"/>
                    <a:pt x="4503" y="1800"/>
                    <a:pt x="4654" y="1697"/>
                  </a:cubicBezTo>
                  <a:cubicBezTo>
                    <a:pt x="4805" y="1594"/>
                    <a:pt x="4958" y="1491"/>
                    <a:pt x="5112" y="1389"/>
                  </a:cubicBezTo>
                  <a:cubicBezTo>
                    <a:pt x="5267" y="1286"/>
                    <a:pt x="5424" y="1183"/>
                    <a:pt x="5587" y="1054"/>
                  </a:cubicBezTo>
                  <a:cubicBezTo>
                    <a:pt x="5751" y="926"/>
                    <a:pt x="5922" y="771"/>
                    <a:pt x="6050" y="669"/>
                  </a:cubicBezTo>
                  <a:cubicBezTo>
                    <a:pt x="6177" y="566"/>
                    <a:pt x="6261" y="514"/>
                    <a:pt x="6354" y="463"/>
                  </a:cubicBezTo>
                  <a:cubicBezTo>
                    <a:pt x="6447" y="411"/>
                    <a:pt x="6548" y="360"/>
                    <a:pt x="6639" y="334"/>
                  </a:cubicBezTo>
                  <a:cubicBezTo>
                    <a:pt x="6730" y="309"/>
                    <a:pt x="6811" y="309"/>
                    <a:pt x="6900" y="283"/>
                  </a:cubicBezTo>
                  <a:cubicBezTo>
                    <a:pt x="6989" y="257"/>
                    <a:pt x="7087" y="206"/>
                    <a:pt x="7184" y="180"/>
                  </a:cubicBezTo>
                  <a:cubicBezTo>
                    <a:pt x="7280" y="154"/>
                    <a:pt x="7375" y="154"/>
                    <a:pt x="7468" y="129"/>
                  </a:cubicBezTo>
                  <a:cubicBezTo>
                    <a:pt x="7560" y="103"/>
                    <a:pt x="7651" y="51"/>
                    <a:pt x="7742" y="26"/>
                  </a:cubicBezTo>
                  <a:cubicBezTo>
                    <a:pt x="7833" y="0"/>
                    <a:pt x="7924" y="0"/>
                    <a:pt x="8024" y="0"/>
                  </a:cubicBezTo>
                  <a:cubicBezTo>
                    <a:pt x="8125" y="0"/>
                    <a:pt x="8234" y="0"/>
                    <a:pt x="8327" y="0"/>
                  </a:cubicBezTo>
                  <a:cubicBezTo>
                    <a:pt x="8419" y="0"/>
                    <a:pt x="8496" y="0"/>
                    <a:pt x="8585" y="0"/>
                  </a:cubicBezTo>
                  <a:cubicBezTo>
                    <a:pt x="8674" y="0"/>
                    <a:pt x="8776" y="0"/>
                    <a:pt x="8880" y="0"/>
                  </a:cubicBezTo>
                  <a:cubicBezTo>
                    <a:pt x="8984" y="0"/>
                    <a:pt x="9089" y="0"/>
                    <a:pt x="9189" y="26"/>
                  </a:cubicBezTo>
                  <a:cubicBezTo>
                    <a:pt x="9289" y="51"/>
                    <a:pt x="9384" y="103"/>
                    <a:pt x="9471" y="129"/>
                  </a:cubicBezTo>
                  <a:cubicBezTo>
                    <a:pt x="9559" y="154"/>
                    <a:pt x="9639" y="154"/>
                    <a:pt x="9735" y="180"/>
                  </a:cubicBezTo>
                  <a:cubicBezTo>
                    <a:pt x="9832" y="206"/>
                    <a:pt x="9945" y="257"/>
                    <a:pt x="10050" y="309"/>
                  </a:cubicBezTo>
                  <a:cubicBezTo>
                    <a:pt x="10156" y="360"/>
                    <a:pt x="10254" y="411"/>
                    <a:pt x="10350" y="463"/>
                  </a:cubicBezTo>
                  <a:cubicBezTo>
                    <a:pt x="10447" y="514"/>
                    <a:pt x="10542" y="566"/>
                    <a:pt x="10640" y="617"/>
                  </a:cubicBezTo>
                  <a:cubicBezTo>
                    <a:pt x="10738" y="669"/>
                    <a:pt x="10840" y="720"/>
                    <a:pt x="10940" y="771"/>
                  </a:cubicBezTo>
                  <a:cubicBezTo>
                    <a:pt x="11040" y="823"/>
                    <a:pt x="11139" y="874"/>
                    <a:pt x="11246" y="926"/>
                  </a:cubicBezTo>
                  <a:cubicBezTo>
                    <a:pt x="11353" y="977"/>
                    <a:pt x="11470" y="1029"/>
                    <a:pt x="11581" y="1106"/>
                  </a:cubicBezTo>
                  <a:cubicBezTo>
                    <a:pt x="11692" y="1183"/>
                    <a:pt x="11797" y="1286"/>
                    <a:pt x="11901" y="1363"/>
                  </a:cubicBezTo>
                  <a:cubicBezTo>
                    <a:pt x="12005" y="1440"/>
                    <a:pt x="12107" y="1491"/>
                    <a:pt x="12214" y="1594"/>
                  </a:cubicBezTo>
                  <a:cubicBezTo>
                    <a:pt x="12322" y="1697"/>
                    <a:pt x="12434" y="1851"/>
                    <a:pt x="12545" y="1980"/>
                  </a:cubicBezTo>
                  <a:cubicBezTo>
                    <a:pt x="12656" y="2109"/>
                    <a:pt x="12766" y="2211"/>
                    <a:pt x="12877" y="2314"/>
                  </a:cubicBezTo>
                  <a:cubicBezTo>
                    <a:pt x="12988" y="2417"/>
                    <a:pt x="13101" y="2520"/>
                    <a:pt x="13208" y="2649"/>
                  </a:cubicBezTo>
                  <a:cubicBezTo>
                    <a:pt x="13315" y="2777"/>
                    <a:pt x="13417" y="2931"/>
                    <a:pt x="13526" y="3086"/>
                  </a:cubicBezTo>
                  <a:cubicBezTo>
                    <a:pt x="13636" y="3240"/>
                    <a:pt x="13752" y="3394"/>
                    <a:pt x="13863" y="3574"/>
                  </a:cubicBezTo>
                  <a:cubicBezTo>
                    <a:pt x="13974" y="3754"/>
                    <a:pt x="14080" y="3960"/>
                    <a:pt x="14183" y="4140"/>
                  </a:cubicBezTo>
                  <a:cubicBezTo>
                    <a:pt x="14287" y="4320"/>
                    <a:pt x="14389" y="4474"/>
                    <a:pt x="14495" y="4654"/>
                  </a:cubicBezTo>
                  <a:cubicBezTo>
                    <a:pt x="14600" y="4834"/>
                    <a:pt x="14709" y="5040"/>
                    <a:pt x="14820" y="5246"/>
                  </a:cubicBezTo>
                  <a:cubicBezTo>
                    <a:pt x="14931" y="5451"/>
                    <a:pt x="15044" y="5657"/>
                    <a:pt x="15153" y="5863"/>
                  </a:cubicBezTo>
                  <a:cubicBezTo>
                    <a:pt x="15263" y="6069"/>
                    <a:pt x="15368" y="6274"/>
                    <a:pt x="15476" y="6506"/>
                  </a:cubicBezTo>
                  <a:cubicBezTo>
                    <a:pt x="15583" y="6737"/>
                    <a:pt x="15692" y="6994"/>
                    <a:pt x="15796" y="7226"/>
                  </a:cubicBezTo>
                  <a:cubicBezTo>
                    <a:pt x="15900" y="7457"/>
                    <a:pt x="15998" y="7663"/>
                    <a:pt x="16102" y="7894"/>
                  </a:cubicBezTo>
                  <a:cubicBezTo>
                    <a:pt x="16205" y="8126"/>
                    <a:pt x="16315" y="8383"/>
                    <a:pt x="16422" y="8640"/>
                  </a:cubicBezTo>
                  <a:cubicBezTo>
                    <a:pt x="16529" y="8897"/>
                    <a:pt x="16635" y="9154"/>
                    <a:pt x="16741" y="9411"/>
                  </a:cubicBezTo>
                  <a:cubicBezTo>
                    <a:pt x="16846" y="9669"/>
                    <a:pt x="16952" y="9926"/>
                    <a:pt x="17108" y="10311"/>
                  </a:cubicBezTo>
                  <a:cubicBezTo>
                    <a:pt x="17265" y="10697"/>
                    <a:pt x="17472" y="11211"/>
                    <a:pt x="17627" y="11571"/>
                  </a:cubicBezTo>
                  <a:cubicBezTo>
                    <a:pt x="17782" y="11931"/>
                    <a:pt x="17884" y="12137"/>
                    <a:pt x="17980" y="12369"/>
                  </a:cubicBezTo>
                  <a:cubicBezTo>
                    <a:pt x="18076" y="12600"/>
                    <a:pt x="18167" y="12857"/>
                    <a:pt x="18266" y="13114"/>
                  </a:cubicBezTo>
                  <a:cubicBezTo>
                    <a:pt x="18364" y="13371"/>
                    <a:pt x="18470" y="13629"/>
                    <a:pt x="18622" y="13989"/>
                  </a:cubicBezTo>
                  <a:cubicBezTo>
                    <a:pt x="18775" y="14349"/>
                    <a:pt x="18976" y="14811"/>
                    <a:pt x="19163" y="15249"/>
                  </a:cubicBezTo>
                  <a:cubicBezTo>
                    <a:pt x="19350" y="15686"/>
                    <a:pt x="19525" y="16097"/>
                    <a:pt x="19662" y="16431"/>
                  </a:cubicBezTo>
                  <a:cubicBezTo>
                    <a:pt x="19798" y="16766"/>
                    <a:pt x="19896" y="17023"/>
                    <a:pt x="20038" y="17331"/>
                  </a:cubicBezTo>
                  <a:cubicBezTo>
                    <a:pt x="20180" y="17640"/>
                    <a:pt x="20366" y="18000"/>
                    <a:pt x="20537" y="18334"/>
                  </a:cubicBezTo>
                  <a:cubicBezTo>
                    <a:pt x="20708" y="18669"/>
                    <a:pt x="20865" y="18977"/>
                    <a:pt x="21039" y="19517"/>
                  </a:cubicBezTo>
                  <a:cubicBezTo>
                    <a:pt x="21214" y="20057"/>
                    <a:pt x="21407" y="20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295899" y="4101150"/>
              <a:ext cx="18996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600" fill="norm" stroke="1" extrusionOk="0">
                  <a:moveTo>
                    <a:pt x="3134" y="0"/>
                  </a:moveTo>
                  <a:cubicBezTo>
                    <a:pt x="2897" y="655"/>
                    <a:pt x="2659" y="1309"/>
                    <a:pt x="3134" y="1833"/>
                  </a:cubicBezTo>
                  <a:cubicBezTo>
                    <a:pt x="3609" y="2356"/>
                    <a:pt x="4796" y="2749"/>
                    <a:pt x="7644" y="2815"/>
                  </a:cubicBezTo>
                  <a:cubicBezTo>
                    <a:pt x="10492" y="2880"/>
                    <a:pt x="15002" y="2618"/>
                    <a:pt x="17732" y="2291"/>
                  </a:cubicBezTo>
                  <a:cubicBezTo>
                    <a:pt x="20462" y="1964"/>
                    <a:pt x="21411" y="1571"/>
                    <a:pt x="21292" y="1244"/>
                  </a:cubicBezTo>
                  <a:cubicBezTo>
                    <a:pt x="21174" y="916"/>
                    <a:pt x="19987" y="655"/>
                    <a:pt x="17495" y="1047"/>
                  </a:cubicBezTo>
                  <a:cubicBezTo>
                    <a:pt x="15002" y="1440"/>
                    <a:pt x="11204" y="2487"/>
                    <a:pt x="8831" y="3207"/>
                  </a:cubicBezTo>
                  <a:cubicBezTo>
                    <a:pt x="6457" y="3927"/>
                    <a:pt x="5508" y="4320"/>
                    <a:pt x="5033" y="4844"/>
                  </a:cubicBezTo>
                  <a:cubicBezTo>
                    <a:pt x="4558" y="5367"/>
                    <a:pt x="4558" y="6022"/>
                    <a:pt x="5270" y="6480"/>
                  </a:cubicBezTo>
                  <a:cubicBezTo>
                    <a:pt x="5982" y="6938"/>
                    <a:pt x="7407" y="7200"/>
                    <a:pt x="8831" y="7527"/>
                  </a:cubicBezTo>
                  <a:cubicBezTo>
                    <a:pt x="10255" y="7855"/>
                    <a:pt x="11679" y="8247"/>
                    <a:pt x="12273" y="8836"/>
                  </a:cubicBezTo>
                  <a:cubicBezTo>
                    <a:pt x="12866" y="9425"/>
                    <a:pt x="12629" y="10211"/>
                    <a:pt x="10967" y="11520"/>
                  </a:cubicBezTo>
                  <a:cubicBezTo>
                    <a:pt x="9306" y="12829"/>
                    <a:pt x="6220" y="14662"/>
                    <a:pt x="4202" y="15905"/>
                  </a:cubicBezTo>
                  <a:cubicBezTo>
                    <a:pt x="2185" y="17149"/>
                    <a:pt x="1235" y="17804"/>
                    <a:pt x="642" y="18524"/>
                  </a:cubicBezTo>
                  <a:cubicBezTo>
                    <a:pt x="48" y="19244"/>
                    <a:pt x="-189" y="20029"/>
                    <a:pt x="167" y="20618"/>
                  </a:cubicBezTo>
                  <a:cubicBezTo>
                    <a:pt x="523" y="21207"/>
                    <a:pt x="1473" y="21600"/>
                    <a:pt x="4321" y="21600"/>
                  </a:cubicBezTo>
                  <a:cubicBezTo>
                    <a:pt x="7169" y="21600"/>
                    <a:pt x="11916" y="21207"/>
                    <a:pt x="16664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527413" y="4280600"/>
              <a:ext cx="209188" cy="171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95" fill="norm" stroke="1" extrusionOk="0">
                  <a:moveTo>
                    <a:pt x="611" y="3746"/>
                  </a:moveTo>
                  <a:cubicBezTo>
                    <a:pt x="179" y="2429"/>
                    <a:pt x="-253" y="1112"/>
                    <a:pt x="179" y="454"/>
                  </a:cubicBezTo>
                  <a:cubicBezTo>
                    <a:pt x="611" y="-205"/>
                    <a:pt x="1907" y="-205"/>
                    <a:pt x="3419" y="849"/>
                  </a:cubicBezTo>
                  <a:cubicBezTo>
                    <a:pt x="4931" y="1902"/>
                    <a:pt x="6659" y="4010"/>
                    <a:pt x="7199" y="7171"/>
                  </a:cubicBezTo>
                  <a:cubicBezTo>
                    <a:pt x="7739" y="10332"/>
                    <a:pt x="7091" y="14546"/>
                    <a:pt x="6227" y="17312"/>
                  </a:cubicBezTo>
                  <a:cubicBezTo>
                    <a:pt x="5363" y="20078"/>
                    <a:pt x="4283" y="21395"/>
                    <a:pt x="3743" y="21395"/>
                  </a:cubicBezTo>
                  <a:cubicBezTo>
                    <a:pt x="3203" y="21395"/>
                    <a:pt x="3203" y="20078"/>
                    <a:pt x="4715" y="17180"/>
                  </a:cubicBezTo>
                  <a:cubicBezTo>
                    <a:pt x="6227" y="14283"/>
                    <a:pt x="9251" y="9805"/>
                    <a:pt x="11195" y="7039"/>
                  </a:cubicBezTo>
                  <a:cubicBezTo>
                    <a:pt x="13139" y="4273"/>
                    <a:pt x="14003" y="3219"/>
                    <a:pt x="14759" y="2166"/>
                  </a:cubicBezTo>
                  <a:cubicBezTo>
                    <a:pt x="15515" y="1112"/>
                    <a:pt x="16163" y="58"/>
                    <a:pt x="16271" y="322"/>
                  </a:cubicBezTo>
                  <a:cubicBezTo>
                    <a:pt x="16379" y="585"/>
                    <a:pt x="15947" y="2166"/>
                    <a:pt x="15407" y="4932"/>
                  </a:cubicBezTo>
                  <a:cubicBezTo>
                    <a:pt x="14867" y="7697"/>
                    <a:pt x="14219" y="11649"/>
                    <a:pt x="15191" y="14283"/>
                  </a:cubicBezTo>
                  <a:cubicBezTo>
                    <a:pt x="16163" y="16917"/>
                    <a:pt x="18755" y="18234"/>
                    <a:pt x="21347" y="19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247650" y="4532950"/>
              <a:ext cx="425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01" y="16000"/>
                    <a:pt x="5803" y="10400"/>
                    <a:pt x="9403" y="6800"/>
                  </a:cubicBezTo>
                  <a:cubicBezTo>
                    <a:pt x="13003" y="3200"/>
                    <a:pt x="17301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486043" y="4564700"/>
              <a:ext cx="174357" cy="3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0263" fill="norm" stroke="1" extrusionOk="0">
                  <a:moveTo>
                    <a:pt x="5753" y="3812"/>
                  </a:moveTo>
                  <a:cubicBezTo>
                    <a:pt x="3182" y="8894"/>
                    <a:pt x="611" y="13976"/>
                    <a:pt x="96" y="17153"/>
                  </a:cubicBezTo>
                  <a:cubicBezTo>
                    <a:pt x="-418" y="20329"/>
                    <a:pt x="1125" y="21600"/>
                    <a:pt x="4982" y="18424"/>
                  </a:cubicBezTo>
                  <a:cubicBezTo>
                    <a:pt x="8839" y="15247"/>
                    <a:pt x="15011" y="7624"/>
                    <a:pt x="211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865301" y="4257904"/>
              <a:ext cx="23700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0607" fill="norm" stroke="1" extrusionOk="0">
                  <a:moveTo>
                    <a:pt x="20153" y="885"/>
                  </a:moveTo>
                  <a:cubicBezTo>
                    <a:pt x="11153" y="-54"/>
                    <a:pt x="2153" y="-993"/>
                    <a:pt x="353" y="2294"/>
                  </a:cubicBezTo>
                  <a:cubicBezTo>
                    <a:pt x="-1447" y="5581"/>
                    <a:pt x="3953" y="13094"/>
                    <a:pt x="9353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901699" y="447580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574800" y="4171536"/>
              <a:ext cx="19050" cy="31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590"/>
                  </a:moveTo>
                  <a:cubicBezTo>
                    <a:pt x="0" y="1422"/>
                    <a:pt x="0" y="255"/>
                    <a:pt x="1200" y="36"/>
                  </a:cubicBezTo>
                  <a:cubicBezTo>
                    <a:pt x="2400" y="-183"/>
                    <a:pt x="4800" y="547"/>
                    <a:pt x="7200" y="3612"/>
                  </a:cubicBezTo>
                  <a:cubicBezTo>
                    <a:pt x="9600" y="6676"/>
                    <a:pt x="12000" y="12076"/>
                    <a:pt x="14400" y="15433"/>
                  </a:cubicBezTo>
                  <a:cubicBezTo>
                    <a:pt x="16800" y="18790"/>
                    <a:pt x="19200" y="20103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572719" y="4163672"/>
              <a:ext cx="178773" cy="343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368" fill="norm" stroke="1" extrusionOk="0">
                  <a:moveTo>
                    <a:pt x="2450" y="8753"/>
                  </a:moveTo>
                  <a:cubicBezTo>
                    <a:pt x="1714" y="6777"/>
                    <a:pt x="977" y="4802"/>
                    <a:pt x="486" y="3353"/>
                  </a:cubicBezTo>
                  <a:cubicBezTo>
                    <a:pt x="-5" y="1904"/>
                    <a:pt x="-250" y="982"/>
                    <a:pt x="364" y="456"/>
                  </a:cubicBezTo>
                  <a:cubicBezTo>
                    <a:pt x="977" y="-71"/>
                    <a:pt x="2450" y="-203"/>
                    <a:pt x="6009" y="390"/>
                  </a:cubicBezTo>
                  <a:cubicBezTo>
                    <a:pt x="9568" y="982"/>
                    <a:pt x="15214" y="2299"/>
                    <a:pt x="18159" y="4143"/>
                  </a:cubicBezTo>
                  <a:cubicBezTo>
                    <a:pt x="21105" y="5987"/>
                    <a:pt x="21350" y="8358"/>
                    <a:pt x="19755" y="11256"/>
                  </a:cubicBezTo>
                  <a:cubicBezTo>
                    <a:pt x="18159" y="14153"/>
                    <a:pt x="14723" y="17577"/>
                    <a:pt x="12391" y="19356"/>
                  </a:cubicBezTo>
                  <a:cubicBezTo>
                    <a:pt x="10059" y="21134"/>
                    <a:pt x="8832" y="21265"/>
                    <a:pt x="7605" y="21331"/>
                  </a:cubicBezTo>
                  <a:cubicBezTo>
                    <a:pt x="6377" y="21397"/>
                    <a:pt x="5150" y="21397"/>
                    <a:pt x="4168" y="21134"/>
                  </a:cubicBezTo>
                  <a:cubicBezTo>
                    <a:pt x="3186" y="20870"/>
                    <a:pt x="2450" y="20343"/>
                    <a:pt x="2941" y="19751"/>
                  </a:cubicBezTo>
                  <a:cubicBezTo>
                    <a:pt x="3432" y="19158"/>
                    <a:pt x="5150" y="18499"/>
                    <a:pt x="6868" y="17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866900" y="4298000"/>
              <a:ext cx="825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879600" y="4393250"/>
              <a:ext cx="95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2145167" y="4092309"/>
              <a:ext cx="147183" cy="491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43" fill="norm" stroke="1" extrusionOk="0">
                  <a:moveTo>
                    <a:pt x="21456" y="2865"/>
                  </a:moveTo>
                  <a:cubicBezTo>
                    <a:pt x="19913" y="2038"/>
                    <a:pt x="18370" y="1211"/>
                    <a:pt x="16827" y="659"/>
                  </a:cubicBezTo>
                  <a:cubicBezTo>
                    <a:pt x="15285" y="108"/>
                    <a:pt x="13742" y="-168"/>
                    <a:pt x="11736" y="108"/>
                  </a:cubicBezTo>
                  <a:cubicBezTo>
                    <a:pt x="9730" y="383"/>
                    <a:pt x="7262" y="1211"/>
                    <a:pt x="6027" y="1992"/>
                  </a:cubicBezTo>
                  <a:cubicBezTo>
                    <a:pt x="4793" y="2773"/>
                    <a:pt x="4793" y="3509"/>
                    <a:pt x="6027" y="4244"/>
                  </a:cubicBezTo>
                  <a:cubicBezTo>
                    <a:pt x="7262" y="4979"/>
                    <a:pt x="9730" y="5715"/>
                    <a:pt x="11273" y="6312"/>
                  </a:cubicBezTo>
                  <a:cubicBezTo>
                    <a:pt x="12816" y="6909"/>
                    <a:pt x="13433" y="7369"/>
                    <a:pt x="12662" y="8104"/>
                  </a:cubicBezTo>
                  <a:cubicBezTo>
                    <a:pt x="11890" y="8840"/>
                    <a:pt x="9730" y="9851"/>
                    <a:pt x="8033" y="10494"/>
                  </a:cubicBezTo>
                  <a:cubicBezTo>
                    <a:pt x="6336" y="11138"/>
                    <a:pt x="5102" y="11413"/>
                    <a:pt x="3559" y="11781"/>
                  </a:cubicBezTo>
                  <a:cubicBezTo>
                    <a:pt x="2016" y="12149"/>
                    <a:pt x="165" y="12608"/>
                    <a:pt x="10" y="12838"/>
                  </a:cubicBezTo>
                  <a:cubicBezTo>
                    <a:pt x="-144" y="13068"/>
                    <a:pt x="1399" y="13068"/>
                    <a:pt x="2325" y="13298"/>
                  </a:cubicBezTo>
                  <a:cubicBezTo>
                    <a:pt x="3250" y="13527"/>
                    <a:pt x="3559" y="13987"/>
                    <a:pt x="3713" y="15182"/>
                  </a:cubicBezTo>
                  <a:cubicBezTo>
                    <a:pt x="3867" y="16377"/>
                    <a:pt x="3867" y="18307"/>
                    <a:pt x="4176" y="19502"/>
                  </a:cubicBezTo>
                  <a:cubicBezTo>
                    <a:pt x="4485" y="20697"/>
                    <a:pt x="5102" y="21156"/>
                    <a:pt x="6645" y="21294"/>
                  </a:cubicBezTo>
                  <a:cubicBezTo>
                    <a:pt x="8187" y="21432"/>
                    <a:pt x="10656" y="21248"/>
                    <a:pt x="13125" y="21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2438399" y="4215450"/>
              <a:ext cx="25401" cy="25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0"/>
                  </a:moveTo>
                  <a:cubicBezTo>
                    <a:pt x="3600" y="4538"/>
                    <a:pt x="7200" y="9076"/>
                    <a:pt x="9000" y="12343"/>
                  </a:cubicBezTo>
                  <a:cubicBezTo>
                    <a:pt x="10800" y="15610"/>
                    <a:pt x="10800" y="17607"/>
                    <a:pt x="9900" y="19059"/>
                  </a:cubicBezTo>
                  <a:cubicBezTo>
                    <a:pt x="9000" y="20511"/>
                    <a:pt x="7200" y="21418"/>
                    <a:pt x="9000" y="21509"/>
                  </a:cubicBezTo>
                  <a:cubicBezTo>
                    <a:pt x="10800" y="21600"/>
                    <a:pt x="16200" y="20874"/>
                    <a:pt x="21600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565400" y="4221800"/>
              <a:ext cx="127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253"/>
                    <a:pt x="7200" y="12505"/>
                    <a:pt x="10800" y="16105"/>
                  </a:cubicBezTo>
                  <a:cubicBezTo>
                    <a:pt x="14400" y="19705"/>
                    <a:pt x="18000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2686049" y="4177855"/>
              <a:ext cx="141642" cy="310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65" fill="norm" stroke="1" extrusionOk="0">
                  <a:moveTo>
                    <a:pt x="0" y="2169"/>
                  </a:moveTo>
                  <a:cubicBezTo>
                    <a:pt x="3812" y="1581"/>
                    <a:pt x="7624" y="994"/>
                    <a:pt x="10324" y="626"/>
                  </a:cubicBezTo>
                  <a:cubicBezTo>
                    <a:pt x="13024" y="259"/>
                    <a:pt x="14612" y="112"/>
                    <a:pt x="16200" y="38"/>
                  </a:cubicBezTo>
                  <a:cubicBezTo>
                    <a:pt x="17788" y="-35"/>
                    <a:pt x="19376" y="-35"/>
                    <a:pt x="20329" y="332"/>
                  </a:cubicBezTo>
                  <a:cubicBezTo>
                    <a:pt x="21282" y="700"/>
                    <a:pt x="21600" y="1434"/>
                    <a:pt x="20806" y="3785"/>
                  </a:cubicBezTo>
                  <a:cubicBezTo>
                    <a:pt x="20012" y="6136"/>
                    <a:pt x="18106" y="10104"/>
                    <a:pt x="16676" y="13336"/>
                  </a:cubicBezTo>
                  <a:cubicBezTo>
                    <a:pt x="15247" y="16569"/>
                    <a:pt x="14294" y="19067"/>
                    <a:pt x="13341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2711450" y="4367850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800"/>
                    <a:pt x="10800" y="12000"/>
                    <a:pt x="14400" y="8400"/>
                  </a:cubicBezTo>
                  <a:cubicBezTo>
                    <a:pt x="18000" y="4800"/>
                    <a:pt x="198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2876550" y="4412300"/>
              <a:ext cx="889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3441700" y="4190050"/>
              <a:ext cx="190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120"/>
                    <a:pt x="4800" y="12240"/>
                    <a:pt x="8400" y="15840"/>
                  </a:cubicBezTo>
                  <a:cubicBezTo>
                    <a:pt x="12000" y="19440"/>
                    <a:pt x="16800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3546193" y="4202750"/>
              <a:ext cx="3520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600" fill="norm" stroke="1" extrusionOk="0">
                  <a:moveTo>
                    <a:pt x="2075" y="0"/>
                  </a:moveTo>
                  <a:cubicBezTo>
                    <a:pt x="805" y="4741"/>
                    <a:pt x="-466" y="9483"/>
                    <a:pt x="169" y="12820"/>
                  </a:cubicBezTo>
                  <a:cubicBezTo>
                    <a:pt x="805" y="16156"/>
                    <a:pt x="3346" y="18088"/>
                    <a:pt x="7158" y="19317"/>
                  </a:cubicBezTo>
                  <a:cubicBezTo>
                    <a:pt x="10969" y="20546"/>
                    <a:pt x="16052" y="21073"/>
                    <a:pt x="211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3689350" y="4174833"/>
              <a:ext cx="149775" cy="29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05" fill="norm" stroke="1" extrusionOk="0">
                  <a:moveTo>
                    <a:pt x="0" y="1572"/>
                  </a:moveTo>
                  <a:cubicBezTo>
                    <a:pt x="900" y="955"/>
                    <a:pt x="1800" y="338"/>
                    <a:pt x="4200" y="106"/>
                  </a:cubicBezTo>
                  <a:cubicBezTo>
                    <a:pt x="6600" y="-125"/>
                    <a:pt x="10500" y="29"/>
                    <a:pt x="12600" y="492"/>
                  </a:cubicBezTo>
                  <a:cubicBezTo>
                    <a:pt x="14700" y="955"/>
                    <a:pt x="15000" y="1726"/>
                    <a:pt x="15000" y="2498"/>
                  </a:cubicBezTo>
                  <a:cubicBezTo>
                    <a:pt x="15000" y="3269"/>
                    <a:pt x="14700" y="4041"/>
                    <a:pt x="13950" y="4889"/>
                  </a:cubicBezTo>
                  <a:cubicBezTo>
                    <a:pt x="13200" y="5738"/>
                    <a:pt x="12000" y="6664"/>
                    <a:pt x="11850" y="7435"/>
                  </a:cubicBezTo>
                  <a:cubicBezTo>
                    <a:pt x="11700" y="8206"/>
                    <a:pt x="12600" y="8824"/>
                    <a:pt x="14400" y="9595"/>
                  </a:cubicBezTo>
                  <a:cubicBezTo>
                    <a:pt x="16200" y="10366"/>
                    <a:pt x="18900" y="11292"/>
                    <a:pt x="20250" y="12912"/>
                  </a:cubicBezTo>
                  <a:cubicBezTo>
                    <a:pt x="21600" y="14532"/>
                    <a:pt x="21600" y="16846"/>
                    <a:pt x="19950" y="18466"/>
                  </a:cubicBezTo>
                  <a:cubicBezTo>
                    <a:pt x="18300" y="20086"/>
                    <a:pt x="15000" y="21012"/>
                    <a:pt x="12300" y="21244"/>
                  </a:cubicBezTo>
                  <a:cubicBezTo>
                    <a:pt x="9600" y="21475"/>
                    <a:pt x="7500" y="21012"/>
                    <a:pt x="7050" y="20472"/>
                  </a:cubicBezTo>
                  <a:cubicBezTo>
                    <a:pt x="6600" y="19932"/>
                    <a:pt x="7800" y="19315"/>
                    <a:pt x="9000" y="18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4038600" y="4590100"/>
              <a:ext cx="635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4533900" y="4196400"/>
              <a:ext cx="127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82"/>
                    <a:pt x="7200" y="9164"/>
                    <a:pt x="10800" y="12764"/>
                  </a:cubicBezTo>
                  <a:cubicBezTo>
                    <a:pt x="14400" y="16364"/>
                    <a:pt x="180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4667250" y="4209148"/>
              <a:ext cx="241300" cy="32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3711"/>
                  </a:moveTo>
                  <a:cubicBezTo>
                    <a:pt x="0" y="3023"/>
                    <a:pt x="0" y="2335"/>
                    <a:pt x="1137" y="1648"/>
                  </a:cubicBezTo>
                  <a:cubicBezTo>
                    <a:pt x="2274" y="960"/>
                    <a:pt x="4547" y="272"/>
                    <a:pt x="6916" y="65"/>
                  </a:cubicBezTo>
                  <a:cubicBezTo>
                    <a:pt x="9284" y="-141"/>
                    <a:pt x="11747" y="134"/>
                    <a:pt x="12979" y="960"/>
                  </a:cubicBezTo>
                  <a:cubicBezTo>
                    <a:pt x="14211" y="1785"/>
                    <a:pt x="14211" y="3161"/>
                    <a:pt x="12979" y="5569"/>
                  </a:cubicBezTo>
                  <a:cubicBezTo>
                    <a:pt x="11747" y="7976"/>
                    <a:pt x="9284" y="11416"/>
                    <a:pt x="7579" y="13892"/>
                  </a:cubicBezTo>
                  <a:cubicBezTo>
                    <a:pt x="5874" y="16369"/>
                    <a:pt x="4926" y="17882"/>
                    <a:pt x="4453" y="18983"/>
                  </a:cubicBezTo>
                  <a:cubicBezTo>
                    <a:pt x="3979" y="20083"/>
                    <a:pt x="3979" y="20771"/>
                    <a:pt x="4453" y="21115"/>
                  </a:cubicBezTo>
                  <a:cubicBezTo>
                    <a:pt x="4926" y="21459"/>
                    <a:pt x="5874" y="21459"/>
                    <a:pt x="8337" y="21184"/>
                  </a:cubicBezTo>
                  <a:cubicBezTo>
                    <a:pt x="10800" y="20909"/>
                    <a:pt x="14779" y="20358"/>
                    <a:pt x="17242" y="19946"/>
                  </a:cubicBezTo>
                  <a:cubicBezTo>
                    <a:pt x="19705" y="19533"/>
                    <a:pt x="20653" y="19258"/>
                    <a:pt x="21600" y="18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5015292" y="4199468"/>
              <a:ext cx="147258" cy="332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35" fill="norm" stroke="1" extrusionOk="0">
                  <a:moveTo>
                    <a:pt x="21468" y="2248"/>
                  </a:moveTo>
                  <a:cubicBezTo>
                    <a:pt x="21159" y="1297"/>
                    <a:pt x="20851" y="346"/>
                    <a:pt x="20079" y="75"/>
                  </a:cubicBezTo>
                  <a:cubicBezTo>
                    <a:pt x="19308" y="-197"/>
                    <a:pt x="18074" y="211"/>
                    <a:pt x="14834" y="2316"/>
                  </a:cubicBezTo>
                  <a:cubicBezTo>
                    <a:pt x="11594" y="4422"/>
                    <a:pt x="6348" y="8226"/>
                    <a:pt x="3417" y="11418"/>
                  </a:cubicBezTo>
                  <a:cubicBezTo>
                    <a:pt x="485" y="14611"/>
                    <a:pt x="-132" y="17192"/>
                    <a:pt x="22" y="18754"/>
                  </a:cubicBezTo>
                  <a:cubicBezTo>
                    <a:pt x="177" y="20316"/>
                    <a:pt x="1102" y="20860"/>
                    <a:pt x="2491" y="21131"/>
                  </a:cubicBezTo>
                  <a:cubicBezTo>
                    <a:pt x="3879" y="21403"/>
                    <a:pt x="5731" y="21403"/>
                    <a:pt x="7119" y="21131"/>
                  </a:cubicBezTo>
                  <a:cubicBezTo>
                    <a:pt x="8508" y="20860"/>
                    <a:pt x="9434" y="20316"/>
                    <a:pt x="9742" y="19094"/>
                  </a:cubicBezTo>
                  <a:cubicBezTo>
                    <a:pt x="10051" y="17871"/>
                    <a:pt x="9742" y="15969"/>
                    <a:pt x="8662" y="14882"/>
                  </a:cubicBezTo>
                  <a:cubicBezTo>
                    <a:pt x="7582" y="13795"/>
                    <a:pt x="5731" y="13524"/>
                    <a:pt x="4034" y="13456"/>
                  </a:cubicBezTo>
                  <a:cubicBezTo>
                    <a:pt x="2337" y="13388"/>
                    <a:pt x="794" y="13524"/>
                    <a:pt x="485" y="14067"/>
                  </a:cubicBezTo>
                  <a:cubicBezTo>
                    <a:pt x="177" y="14611"/>
                    <a:pt x="1102" y="15561"/>
                    <a:pt x="2028" y="16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5187949" y="4558350"/>
              <a:ext cx="952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6000"/>
                    <a:pt x="11040" y="12000"/>
                    <a:pt x="7440" y="15600"/>
                  </a:cubicBezTo>
                  <a:cubicBezTo>
                    <a:pt x="3840" y="19200"/>
                    <a:pt x="192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5765800" y="4234500"/>
              <a:ext cx="1" cy="336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5911850" y="4263930"/>
              <a:ext cx="222250" cy="260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2263"/>
                  </a:moveTo>
                  <a:cubicBezTo>
                    <a:pt x="823" y="1054"/>
                    <a:pt x="1646" y="-156"/>
                    <a:pt x="3806" y="17"/>
                  </a:cubicBezTo>
                  <a:cubicBezTo>
                    <a:pt x="5966" y="190"/>
                    <a:pt x="9463" y="1745"/>
                    <a:pt x="10697" y="4078"/>
                  </a:cubicBezTo>
                  <a:cubicBezTo>
                    <a:pt x="11931" y="6410"/>
                    <a:pt x="10903" y="9521"/>
                    <a:pt x="9669" y="11854"/>
                  </a:cubicBezTo>
                  <a:cubicBezTo>
                    <a:pt x="8434" y="14186"/>
                    <a:pt x="6994" y="15742"/>
                    <a:pt x="5760" y="17210"/>
                  </a:cubicBezTo>
                  <a:cubicBezTo>
                    <a:pt x="4526" y="18679"/>
                    <a:pt x="3497" y="20062"/>
                    <a:pt x="3703" y="20753"/>
                  </a:cubicBezTo>
                  <a:cubicBezTo>
                    <a:pt x="3909" y="21444"/>
                    <a:pt x="5349" y="21444"/>
                    <a:pt x="8537" y="20926"/>
                  </a:cubicBezTo>
                  <a:cubicBezTo>
                    <a:pt x="11726" y="20407"/>
                    <a:pt x="16663" y="19370"/>
                    <a:pt x="21600" y="18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6292850" y="4291650"/>
              <a:ext cx="254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95"/>
                    <a:pt x="0" y="10989"/>
                    <a:pt x="3600" y="14589"/>
                  </a:cubicBezTo>
                  <a:cubicBezTo>
                    <a:pt x="7200" y="18189"/>
                    <a:pt x="14400" y="198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6426200" y="4052024"/>
              <a:ext cx="136863" cy="665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78" fill="norm" stroke="1" extrusionOk="0">
                  <a:moveTo>
                    <a:pt x="1964" y="1177"/>
                  </a:moveTo>
                  <a:cubicBezTo>
                    <a:pt x="2291" y="835"/>
                    <a:pt x="2618" y="493"/>
                    <a:pt x="3764" y="254"/>
                  </a:cubicBezTo>
                  <a:cubicBezTo>
                    <a:pt x="4909" y="15"/>
                    <a:pt x="6873" y="-122"/>
                    <a:pt x="9982" y="151"/>
                  </a:cubicBezTo>
                  <a:cubicBezTo>
                    <a:pt x="13091" y="425"/>
                    <a:pt x="17345" y="1108"/>
                    <a:pt x="19473" y="1826"/>
                  </a:cubicBezTo>
                  <a:cubicBezTo>
                    <a:pt x="21600" y="2544"/>
                    <a:pt x="21600" y="3296"/>
                    <a:pt x="20127" y="4355"/>
                  </a:cubicBezTo>
                  <a:cubicBezTo>
                    <a:pt x="18655" y="5415"/>
                    <a:pt x="15709" y="6782"/>
                    <a:pt x="13745" y="7875"/>
                  </a:cubicBezTo>
                  <a:cubicBezTo>
                    <a:pt x="11782" y="8969"/>
                    <a:pt x="10800" y="9789"/>
                    <a:pt x="11782" y="10986"/>
                  </a:cubicBezTo>
                  <a:cubicBezTo>
                    <a:pt x="12764" y="12182"/>
                    <a:pt x="15709" y="13754"/>
                    <a:pt x="17182" y="15189"/>
                  </a:cubicBezTo>
                  <a:cubicBezTo>
                    <a:pt x="18655" y="16625"/>
                    <a:pt x="18655" y="17924"/>
                    <a:pt x="15545" y="18949"/>
                  </a:cubicBezTo>
                  <a:cubicBezTo>
                    <a:pt x="12436" y="19974"/>
                    <a:pt x="6218" y="20726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6976447" y="4401497"/>
              <a:ext cx="307004" cy="15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0934" fill="norm" stroke="1" extrusionOk="0">
                  <a:moveTo>
                    <a:pt x="2373" y="10829"/>
                  </a:moveTo>
                  <a:cubicBezTo>
                    <a:pt x="1633" y="11398"/>
                    <a:pt x="894" y="11966"/>
                    <a:pt x="450" y="11540"/>
                  </a:cubicBezTo>
                  <a:cubicBezTo>
                    <a:pt x="6" y="11114"/>
                    <a:pt x="-142" y="9693"/>
                    <a:pt x="154" y="7703"/>
                  </a:cubicBezTo>
                  <a:cubicBezTo>
                    <a:pt x="450" y="5714"/>
                    <a:pt x="1190" y="3156"/>
                    <a:pt x="1929" y="1593"/>
                  </a:cubicBezTo>
                  <a:cubicBezTo>
                    <a:pt x="2669" y="29"/>
                    <a:pt x="3409" y="-539"/>
                    <a:pt x="4370" y="598"/>
                  </a:cubicBezTo>
                  <a:cubicBezTo>
                    <a:pt x="5332" y="1735"/>
                    <a:pt x="6516" y="4577"/>
                    <a:pt x="7551" y="7845"/>
                  </a:cubicBezTo>
                  <a:cubicBezTo>
                    <a:pt x="8587" y="11114"/>
                    <a:pt x="9474" y="14808"/>
                    <a:pt x="10288" y="17224"/>
                  </a:cubicBezTo>
                  <a:cubicBezTo>
                    <a:pt x="11102" y="19640"/>
                    <a:pt x="11842" y="20777"/>
                    <a:pt x="13025" y="20919"/>
                  </a:cubicBezTo>
                  <a:cubicBezTo>
                    <a:pt x="14209" y="21061"/>
                    <a:pt x="15836" y="20208"/>
                    <a:pt x="17316" y="17508"/>
                  </a:cubicBezTo>
                  <a:cubicBezTo>
                    <a:pt x="18795" y="14808"/>
                    <a:pt x="20126" y="10261"/>
                    <a:pt x="21458" y="5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7632700" y="4215450"/>
              <a:ext cx="244757" cy="464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4" fill="norm" stroke="1" extrusionOk="0">
                  <a:moveTo>
                    <a:pt x="0" y="5596"/>
                  </a:moveTo>
                  <a:cubicBezTo>
                    <a:pt x="0" y="9131"/>
                    <a:pt x="0" y="12665"/>
                    <a:pt x="93" y="15120"/>
                  </a:cubicBezTo>
                  <a:cubicBezTo>
                    <a:pt x="186" y="17575"/>
                    <a:pt x="372" y="18949"/>
                    <a:pt x="466" y="19931"/>
                  </a:cubicBezTo>
                  <a:cubicBezTo>
                    <a:pt x="559" y="20913"/>
                    <a:pt x="559" y="21502"/>
                    <a:pt x="466" y="21551"/>
                  </a:cubicBezTo>
                  <a:cubicBezTo>
                    <a:pt x="372" y="21600"/>
                    <a:pt x="186" y="21109"/>
                    <a:pt x="372" y="19342"/>
                  </a:cubicBezTo>
                  <a:cubicBezTo>
                    <a:pt x="559" y="17575"/>
                    <a:pt x="1117" y="14531"/>
                    <a:pt x="1676" y="11684"/>
                  </a:cubicBezTo>
                  <a:cubicBezTo>
                    <a:pt x="2234" y="8836"/>
                    <a:pt x="2793" y="6185"/>
                    <a:pt x="3072" y="4615"/>
                  </a:cubicBezTo>
                  <a:cubicBezTo>
                    <a:pt x="3352" y="3044"/>
                    <a:pt x="3352" y="2553"/>
                    <a:pt x="3538" y="2062"/>
                  </a:cubicBezTo>
                  <a:cubicBezTo>
                    <a:pt x="3724" y="1571"/>
                    <a:pt x="4097" y="1080"/>
                    <a:pt x="4655" y="1031"/>
                  </a:cubicBezTo>
                  <a:cubicBezTo>
                    <a:pt x="5214" y="982"/>
                    <a:pt x="5959" y="1375"/>
                    <a:pt x="7169" y="3240"/>
                  </a:cubicBezTo>
                  <a:cubicBezTo>
                    <a:pt x="8379" y="5105"/>
                    <a:pt x="10055" y="8444"/>
                    <a:pt x="11731" y="11242"/>
                  </a:cubicBezTo>
                  <a:cubicBezTo>
                    <a:pt x="13407" y="14040"/>
                    <a:pt x="15083" y="16298"/>
                    <a:pt x="16386" y="17575"/>
                  </a:cubicBezTo>
                  <a:cubicBezTo>
                    <a:pt x="17690" y="18851"/>
                    <a:pt x="18621" y="19145"/>
                    <a:pt x="19272" y="18998"/>
                  </a:cubicBezTo>
                  <a:cubicBezTo>
                    <a:pt x="19924" y="18851"/>
                    <a:pt x="20297" y="18262"/>
                    <a:pt x="20669" y="16691"/>
                  </a:cubicBezTo>
                  <a:cubicBezTo>
                    <a:pt x="21041" y="15120"/>
                    <a:pt x="21414" y="12567"/>
                    <a:pt x="21507" y="9622"/>
                  </a:cubicBezTo>
                  <a:cubicBezTo>
                    <a:pt x="21600" y="6676"/>
                    <a:pt x="21414" y="3338"/>
                    <a:pt x="212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7960510" y="4465430"/>
              <a:ext cx="96696" cy="175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051" fill="norm" stroke="1" extrusionOk="0">
                  <a:moveTo>
                    <a:pt x="19821" y="1245"/>
                  </a:moveTo>
                  <a:cubicBezTo>
                    <a:pt x="17983" y="482"/>
                    <a:pt x="16145" y="-280"/>
                    <a:pt x="12928" y="101"/>
                  </a:cubicBezTo>
                  <a:cubicBezTo>
                    <a:pt x="9711" y="482"/>
                    <a:pt x="5115" y="2007"/>
                    <a:pt x="2587" y="5184"/>
                  </a:cubicBezTo>
                  <a:cubicBezTo>
                    <a:pt x="60" y="8360"/>
                    <a:pt x="-400" y="13188"/>
                    <a:pt x="289" y="16238"/>
                  </a:cubicBezTo>
                  <a:cubicBezTo>
                    <a:pt x="979" y="19287"/>
                    <a:pt x="2817" y="20558"/>
                    <a:pt x="6034" y="20939"/>
                  </a:cubicBezTo>
                  <a:cubicBezTo>
                    <a:pt x="9251" y="21320"/>
                    <a:pt x="13847" y="20812"/>
                    <a:pt x="16834" y="18144"/>
                  </a:cubicBezTo>
                  <a:cubicBezTo>
                    <a:pt x="19821" y="15475"/>
                    <a:pt x="21200" y="10647"/>
                    <a:pt x="20970" y="7471"/>
                  </a:cubicBezTo>
                  <a:cubicBezTo>
                    <a:pt x="20740" y="4294"/>
                    <a:pt x="18902" y="2769"/>
                    <a:pt x="16834" y="2261"/>
                  </a:cubicBezTo>
                  <a:cubicBezTo>
                    <a:pt x="14766" y="1753"/>
                    <a:pt x="12468" y="2261"/>
                    <a:pt x="10170" y="2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8089900" y="4463100"/>
              <a:ext cx="177800" cy="20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2645"/>
                  </a:moveTo>
                  <a:cubicBezTo>
                    <a:pt x="771" y="1763"/>
                    <a:pt x="1543" y="882"/>
                    <a:pt x="2571" y="882"/>
                  </a:cubicBezTo>
                  <a:cubicBezTo>
                    <a:pt x="3600" y="882"/>
                    <a:pt x="4886" y="1763"/>
                    <a:pt x="6557" y="4739"/>
                  </a:cubicBezTo>
                  <a:cubicBezTo>
                    <a:pt x="8229" y="7714"/>
                    <a:pt x="10286" y="12784"/>
                    <a:pt x="11314" y="15869"/>
                  </a:cubicBezTo>
                  <a:cubicBezTo>
                    <a:pt x="12343" y="18955"/>
                    <a:pt x="12343" y="20057"/>
                    <a:pt x="11700" y="20718"/>
                  </a:cubicBezTo>
                  <a:cubicBezTo>
                    <a:pt x="11057" y="21380"/>
                    <a:pt x="9771" y="21600"/>
                    <a:pt x="9000" y="21159"/>
                  </a:cubicBezTo>
                  <a:cubicBezTo>
                    <a:pt x="8229" y="20718"/>
                    <a:pt x="7971" y="19616"/>
                    <a:pt x="8614" y="16751"/>
                  </a:cubicBezTo>
                  <a:cubicBezTo>
                    <a:pt x="9257" y="13886"/>
                    <a:pt x="10800" y="9257"/>
                    <a:pt x="13114" y="6171"/>
                  </a:cubicBezTo>
                  <a:cubicBezTo>
                    <a:pt x="15429" y="3086"/>
                    <a:pt x="18514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8337550" y="4490679"/>
              <a:ext cx="298450" cy="195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1142"/>
                  </a:moveTo>
                  <a:cubicBezTo>
                    <a:pt x="306" y="5508"/>
                    <a:pt x="613" y="9874"/>
                    <a:pt x="843" y="12861"/>
                  </a:cubicBezTo>
                  <a:cubicBezTo>
                    <a:pt x="1072" y="15848"/>
                    <a:pt x="1226" y="17457"/>
                    <a:pt x="1226" y="18835"/>
                  </a:cubicBezTo>
                  <a:cubicBezTo>
                    <a:pt x="1226" y="20214"/>
                    <a:pt x="1072" y="21363"/>
                    <a:pt x="996" y="21248"/>
                  </a:cubicBezTo>
                  <a:cubicBezTo>
                    <a:pt x="919" y="21133"/>
                    <a:pt x="919" y="19754"/>
                    <a:pt x="1685" y="16423"/>
                  </a:cubicBezTo>
                  <a:cubicBezTo>
                    <a:pt x="2451" y="13091"/>
                    <a:pt x="3983" y="7806"/>
                    <a:pt x="5055" y="4703"/>
                  </a:cubicBezTo>
                  <a:cubicBezTo>
                    <a:pt x="6128" y="1601"/>
                    <a:pt x="6740" y="682"/>
                    <a:pt x="7123" y="797"/>
                  </a:cubicBezTo>
                  <a:cubicBezTo>
                    <a:pt x="7506" y="912"/>
                    <a:pt x="7660" y="2061"/>
                    <a:pt x="7736" y="3210"/>
                  </a:cubicBezTo>
                  <a:cubicBezTo>
                    <a:pt x="7813" y="4359"/>
                    <a:pt x="7813" y="5508"/>
                    <a:pt x="7813" y="6657"/>
                  </a:cubicBezTo>
                  <a:cubicBezTo>
                    <a:pt x="7813" y="7806"/>
                    <a:pt x="7813" y="8954"/>
                    <a:pt x="8196" y="9184"/>
                  </a:cubicBezTo>
                  <a:cubicBezTo>
                    <a:pt x="8579" y="9414"/>
                    <a:pt x="9345" y="8725"/>
                    <a:pt x="10647" y="7001"/>
                  </a:cubicBezTo>
                  <a:cubicBezTo>
                    <a:pt x="11949" y="5278"/>
                    <a:pt x="13787" y="2520"/>
                    <a:pt x="15089" y="1142"/>
                  </a:cubicBezTo>
                  <a:cubicBezTo>
                    <a:pt x="16391" y="-237"/>
                    <a:pt x="17157" y="-237"/>
                    <a:pt x="17617" y="452"/>
                  </a:cubicBezTo>
                  <a:cubicBezTo>
                    <a:pt x="18077" y="1142"/>
                    <a:pt x="18230" y="2520"/>
                    <a:pt x="18230" y="4703"/>
                  </a:cubicBezTo>
                  <a:cubicBezTo>
                    <a:pt x="18230" y="6886"/>
                    <a:pt x="18077" y="9874"/>
                    <a:pt x="18153" y="11942"/>
                  </a:cubicBezTo>
                  <a:cubicBezTo>
                    <a:pt x="18230" y="14010"/>
                    <a:pt x="18536" y="15159"/>
                    <a:pt x="19149" y="15733"/>
                  </a:cubicBezTo>
                  <a:cubicBezTo>
                    <a:pt x="19762" y="16308"/>
                    <a:pt x="20681" y="16308"/>
                    <a:pt x="21600" y="16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8624308" y="4204500"/>
              <a:ext cx="316492" cy="44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47" fill="norm" stroke="1" extrusionOk="0">
                  <a:moveTo>
                    <a:pt x="3819" y="19784"/>
                  </a:moveTo>
                  <a:cubicBezTo>
                    <a:pt x="4683" y="18765"/>
                    <a:pt x="5547" y="17746"/>
                    <a:pt x="5979" y="16982"/>
                  </a:cubicBezTo>
                  <a:cubicBezTo>
                    <a:pt x="6411" y="16218"/>
                    <a:pt x="6411" y="15708"/>
                    <a:pt x="6051" y="15403"/>
                  </a:cubicBezTo>
                  <a:cubicBezTo>
                    <a:pt x="5691" y="15097"/>
                    <a:pt x="4971" y="14995"/>
                    <a:pt x="4107" y="15301"/>
                  </a:cubicBezTo>
                  <a:cubicBezTo>
                    <a:pt x="3243" y="15607"/>
                    <a:pt x="2235" y="16320"/>
                    <a:pt x="1515" y="16931"/>
                  </a:cubicBezTo>
                  <a:cubicBezTo>
                    <a:pt x="795" y="17542"/>
                    <a:pt x="363" y="18052"/>
                    <a:pt x="147" y="18561"/>
                  </a:cubicBezTo>
                  <a:cubicBezTo>
                    <a:pt x="-69" y="19071"/>
                    <a:pt x="-69" y="19580"/>
                    <a:pt x="291" y="19886"/>
                  </a:cubicBezTo>
                  <a:cubicBezTo>
                    <a:pt x="651" y="20191"/>
                    <a:pt x="1371" y="20293"/>
                    <a:pt x="2019" y="20191"/>
                  </a:cubicBezTo>
                  <a:cubicBezTo>
                    <a:pt x="2667" y="20090"/>
                    <a:pt x="3243" y="19784"/>
                    <a:pt x="3819" y="19325"/>
                  </a:cubicBezTo>
                  <a:cubicBezTo>
                    <a:pt x="4395" y="18867"/>
                    <a:pt x="4971" y="18256"/>
                    <a:pt x="5259" y="18205"/>
                  </a:cubicBezTo>
                  <a:cubicBezTo>
                    <a:pt x="5547" y="18154"/>
                    <a:pt x="5547" y="18663"/>
                    <a:pt x="5691" y="19173"/>
                  </a:cubicBezTo>
                  <a:cubicBezTo>
                    <a:pt x="5835" y="19682"/>
                    <a:pt x="6123" y="20191"/>
                    <a:pt x="6627" y="20497"/>
                  </a:cubicBezTo>
                  <a:cubicBezTo>
                    <a:pt x="7131" y="20803"/>
                    <a:pt x="7851" y="20905"/>
                    <a:pt x="8931" y="20446"/>
                  </a:cubicBezTo>
                  <a:cubicBezTo>
                    <a:pt x="10011" y="19988"/>
                    <a:pt x="11451" y="18969"/>
                    <a:pt x="13107" y="16982"/>
                  </a:cubicBezTo>
                  <a:cubicBezTo>
                    <a:pt x="14763" y="14995"/>
                    <a:pt x="16635" y="12041"/>
                    <a:pt x="17787" y="9239"/>
                  </a:cubicBezTo>
                  <a:cubicBezTo>
                    <a:pt x="18939" y="6437"/>
                    <a:pt x="19371" y="3788"/>
                    <a:pt x="19515" y="2208"/>
                  </a:cubicBezTo>
                  <a:cubicBezTo>
                    <a:pt x="19659" y="629"/>
                    <a:pt x="19515" y="120"/>
                    <a:pt x="19083" y="18"/>
                  </a:cubicBezTo>
                  <a:cubicBezTo>
                    <a:pt x="18651" y="-84"/>
                    <a:pt x="17931" y="222"/>
                    <a:pt x="16779" y="1852"/>
                  </a:cubicBezTo>
                  <a:cubicBezTo>
                    <a:pt x="15627" y="3482"/>
                    <a:pt x="14043" y="6437"/>
                    <a:pt x="13323" y="9493"/>
                  </a:cubicBezTo>
                  <a:cubicBezTo>
                    <a:pt x="12603" y="12550"/>
                    <a:pt x="12747" y="15708"/>
                    <a:pt x="13395" y="17848"/>
                  </a:cubicBezTo>
                  <a:cubicBezTo>
                    <a:pt x="14043" y="19988"/>
                    <a:pt x="15195" y="21108"/>
                    <a:pt x="16635" y="21312"/>
                  </a:cubicBezTo>
                  <a:cubicBezTo>
                    <a:pt x="18075" y="21516"/>
                    <a:pt x="19803" y="20803"/>
                    <a:pt x="21531" y="20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9109273" y="4239457"/>
              <a:ext cx="138772" cy="463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305" fill="norm" stroke="1" extrusionOk="0">
                  <a:moveTo>
                    <a:pt x="20459" y="1523"/>
                  </a:moveTo>
                  <a:cubicBezTo>
                    <a:pt x="20776" y="939"/>
                    <a:pt x="21094" y="355"/>
                    <a:pt x="20459" y="112"/>
                  </a:cubicBezTo>
                  <a:cubicBezTo>
                    <a:pt x="19823" y="-131"/>
                    <a:pt x="18235" y="-34"/>
                    <a:pt x="15853" y="939"/>
                  </a:cubicBezTo>
                  <a:cubicBezTo>
                    <a:pt x="13470" y="1912"/>
                    <a:pt x="10294" y="3761"/>
                    <a:pt x="7753" y="6047"/>
                  </a:cubicBezTo>
                  <a:cubicBezTo>
                    <a:pt x="5212" y="8334"/>
                    <a:pt x="3306" y="11058"/>
                    <a:pt x="1876" y="13247"/>
                  </a:cubicBezTo>
                  <a:cubicBezTo>
                    <a:pt x="447" y="15437"/>
                    <a:pt x="-506" y="17091"/>
                    <a:pt x="288" y="18404"/>
                  </a:cubicBezTo>
                  <a:cubicBezTo>
                    <a:pt x="1082" y="19718"/>
                    <a:pt x="3623" y="20691"/>
                    <a:pt x="5847" y="21080"/>
                  </a:cubicBezTo>
                  <a:cubicBezTo>
                    <a:pt x="8070" y="21469"/>
                    <a:pt x="9976" y="21274"/>
                    <a:pt x="11882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9264649" y="4342968"/>
              <a:ext cx="330201" cy="34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21435"/>
                  </a:moveTo>
                  <a:cubicBezTo>
                    <a:pt x="1662" y="18122"/>
                    <a:pt x="3323" y="14809"/>
                    <a:pt x="4777" y="11629"/>
                  </a:cubicBezTo>
                  <a:cubicBezTo>
                    <a:pt x="6231" y="8448"/>
                    <a:pt x="7477" y="5401"/>
                    <a:pt x="8100" y="3347"/>
                  </a:cubicBezTo>
                  <a:cubicBezTo>
                    <a:pt x="8723" y="1293"/>
                    <a:pt x="8723" y="233"/>
                    <a:pt x="8446" y="34"/>
                  </a:cubicBezTo>
                  <a:cubicBezTo>
                    <a:pt x="8169" y="-165"/>
                    <a:pt x="7615" y="498"/>
                    <a:pt x="7062" y="2419"/>
                  </a:cubicBezTo>
                  <a:cubicBezTo>
                    <a:pt x="6508" y="4341"/>
                    <a:pt x="5954" y="7521"/>
                    <a:pt x="5746" y="10039"/>
                  </a:cubicBezTo>
                  <a:cubicBezTo>
                    <a:pt x="5538" y="12556"/>
                    <a:pt x="5677" y="14412"/>
                    <a:pt x="5954" y="15671"/>
                  </a:cubicBezTo>
                  <a:cubicBezTo>
                    <a:pt x="6231" y="16929"/>
                    <a:pt x="6646" y="17592"/>
                    <a:pt x="7269" y="17923"/>
                  </a:cubicBezTo>
                  <a:cubicBezTo>
                    <a:pt x="7892" y="18255"/>
                    <a:pt x="8723" y="18255"/>
                    <a:pt x="9762" y="17592"/>
                  </a:cubicBezTo>
                  <a:cubicBezTo>
                    <a:pt x="10800" y="16929"/>
                    <a:pt x="12046" y="15604"/>
                    <a:pt x="13500" y="12954"/>
                  </a:cubicBezTo>
                  <a:cubicBezTo>
                    <a:pt x="14954" y="10304"/>
                    <a:pt x="16615" y="6328"/>
                    <a:pt x="17446" y="4009"/>
                  </a:cubicBezTo>
                  <a:cubicBezTo>
                    <a:pt x="18277" y="1690"/>
                    <a:pt x="18277" y="1028"/>
                    <a:pt x="18138" y="1028"/>
                  </a:cubicBezTo>
                  <a:cubicBezTo>
                    <a:pt x="18000" y="1028"/>
                    <a:pt x="17723" y="1690"/>
                    <a:pt x="17515" y="3612"/>
                  </a:cubicBezTo>
                  <a:cubicBezTo>
                    <a:pt x="17308" y="5533"/>
                    <a:pt x="17169" y="8714"/>
                    <a:pt x="17515" y="10966"/>
                  </a:cubicBezTo>
                  <a:cubicBezTo>
                    <a:pt x="17862" y="13219"/>
                    <a:pt x="18692" y="14544"/>
                    <a:pt x="19454" y="15207"/>
                  </a:cubicBezTo>
                  <a:cubicBezTo>
                    <a:pt x="20215" y="15869"/>
                    <a:pt x="20908" y="15869"/>
                    <a:pt x="21600" y="15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9759950" y="4672650"/>
              <a:ext cx="45669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14727" y="0"/>
                  </a:moveTo>
                  <a:cubicBezTo>
                    <a:pt x="17673" y="2057"/>
                    <a:pt x="20618" y="4114"/>
                    <a:pt x="21109" y="6429"/>
                  </a:cubicBezTo>
                  <a:cubicBezTo>
                    <a:pt x="21600" y="8743"/>
                    <a:pt x="19636" y="11314"/>
                    <a:pt x="15709" y="13886"/>
                  </a:cubicBezTo>
                  <a:cubicBezTo>
                    <a:pt x="11782" y="16457"/>
                    <a:pt x="5891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10039397" y="4376083"/>
              <a:ext cx="215853" cy="27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17" fill="norm" stroke="1" extrusionOk="0">
                  <a:moveTo>
                    <a:pt x="2512" y="4209"/>
                  </a:moveTo>
                  <a:cubicBezTo>
                    <a:pt x="2512" y="3403"/>
                    <a:pt x="2512" y="2597"/>
                    <a:pt x="3666" y="1711"/>
                  </a:cubicBezTo>
                  <a:cubicBezTo>
                    <a:pt x="4819" y="824"/>
                    <a:pt x="7126" y="-143"/>
                    <a:pt x="8908" y="18"/>
                  </a:cubicBezTo>
                  <a:cubicBezTo>
                    <a:pt x="10691" y="179"/>
                    <a:pt x="11949" y="1469"/>
                    <a:pt x="11530" y="3726"/>
                  </a:cubicBezTo>
                  <a:cubicBezTo>
                    <a:pt x="11110" y="5982"/>
                    <a:pt x="9013" y="9206"/>
                    <a:pt x="6916" y="11785"/>
                  </a:cubicBezTo>
                  <a:cubicBezTo>
                    <a:pt x="4819" y="14364"/>
                    <a:pt x="2722" y="16299"/>
                    <a:pt x="1464" y="17750"/>
                  </a:cubicBezTo>
                  <a:cubicBezTo>
                    <a:pt x="205" y="19200"/>
                    <a:pt x="-214" y="20167"/>
                    <a:pt x="101" y="20732"/>
                  </a:cubicBezTo>
                  <a:cubicBezTo>
                    <a:pt x="415" y="21296"/>
                    <a:pt x="1464" y="21457"/>
                    <a:pt x="5134" y="20732"/>
                  </a:cubicBezTo>
                  <a:cubicBezTo>
                    <a:pt x="8803" y="20006"/>
                    <a:pt x="15095" y="18394"/>
                    <a:pt x="21386" y="16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0269454" y="4418650"/>
              <a:ext cx="168009" cy="204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0873" fill="norm" stroke="1" extrusionOk="0">
                  <a:moveTo>
                    <a:pt x="17772" y="4536"/>
                  </a:moveTo>
                  <a:cubicBezTo>
                    <a:pt x="16471" y="3672"/>
                    <a:pt x="15169" y="2808"/>
                    <a:pt x="12307" y="3996"/>
                  </a:cubicBezTo>
                  <a:cubicBezTo>
                    <a:pt x="9444" y="5184"/>
                    <a:pt x="5020" y="8424"/>
                    <a:pt x="2548" y="11340"/>
                  </a:cubicBezTo>
                  <a:cubicBezTo>
                    <a:pt x="75" y="14256"/>
                    <a:pt x="-445" y="16848"/>
                    <a:pt x="336" y="18684"/>
                  </a:cubicBezTo>
                  <a:cubicBezTo>
                    <a:pt x="1116" y="20520"/>
                    <a:pt x="3198" y="21600"/>
                    <a:pt x="6712" y="20304"/>
                  </a:cubicBezTo>
                  <a:cubicBezTo>
                    <a:pt x="10225" y="19008"/>
                    <a:pt x="15169" y="15336"/>
                    <a:pt x="17902" y="12312"/>
                  </a:cubicBezTo>
                  <a:cubicBezTo>
                    <a:pt x="20635" y="9288"/>
                    <a:pt x="21155" y="6912"/>
                    <a:pt x="20244" y="5076"/>
                  </a:cubicBezTo>
                  <a:cubicBezTo>
                    <a:pt x="19333" y="3240"/>
                    <a:pt x="16991" y="1944"/>
                    <a:pt x="15039" y="1188"/>
                  </a:cubicBezTo>
                  <a:cubicBezTo>
                    <a:pt x="13088" y="432"/>
                    <a:pt x="11526" y="216"/>
                    <a:pt x="99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0414000" y="4325516"/>
              <a:ext cx="146050" cy="429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391" y="851"/>
                  </a:moveTo>
                  <a:cubicBezTo>
                    <a:pt x="10643" y="426"/>
                    <a:pt x="11896" y="0"/>
                    <a:pt x="12991" y="0"/>
                  </a:cubicBezTo>
                  <a:cubicBezTo>
                    <a:pt x="14087" y="0"/>
                    <a:pt x="15026" y="426"/>
                    <a:pt x="16904" y="2234"/>
                  </a:cubicBezTo>
                  <a:cubicBezTo>
                    <a:pt x="18783" y="4043"/>
                    <a:pt x="21600" y="7235"/>
                    <a:pt x="21600" y="10374"/>
                  </a:cubicBezTo>
                  <a:cubicBezTo>
                    <a:pt x="21600" y="13513"/>
                    <a:pt x="18783" y="16599"/>
                    <a:pt x="14713" y="18461"/>
                  </a:cubicBezTo>
                  <a:cubicBezTo>
                    <a:pt x="10643" y="20323"/>
                    <a:pt x="5322" y="209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924843" y="5628899"/>
              <a:ext cx="208757" cy="233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0356" fill="norm" stroke="1" extrusionOk="0">
                  <a:moveTo>
                    <a:pt x="16601" y="5765"/>
                  </a:moveTo>
                  <a:cubicBezTo>
                    <a:pt x="16815" y="4842"/>
                    <a:pt x="17029" y="3919"/>
                    <a:pt x="17136" y="2996"/>
                  </a:cubicBezTo>
                  <a:cubicBezTo>
                    <a:pt x="17242" y="2073"/>
                    <a:pt x="17242" y="1150"/>
                    <a:pt x="16173" y="503"/>
                  </a:cubicBezTo>
                  <a:cubicBezTo>
                    <a:pt x="15104" y="-143"/>
                    <a:pt x="12965" y="-512"/>
                    <a:pt x="9971" y="1611"/>
                  </a:cubicBezTo>
                  <a:cubicBezTo>
                    <a:pt x="6977" y="3734"/>
                    <a:pt x="3128" y="8350"/>
                    <a:pt x="1310" y="11765"/>
                  </a:cubicBezTo>
                  <a:cubicBezTo>
                    <a:pt x="-508" y="15180"/>
                    <a:pt x="-294" y="17396"/>
                    <a:pt x="1096" y="18873"/>
                  </a:cubicBezTo>
                  <a:cubicBezTo>
                    <a:pt x="2486" y="20350"/>
                    <a:pt x="5052" y="21088"/>
                    <a:pt x="7619" y="19334"/>
                  </a:cubicBezTo>
                  <a:cubicBezTo>
                    <a:pt x="10185" y="17580"/>
                    <a:pt x="12751" y="13334"/>
                    <a:pt x="14035" y="10657"/>
                  </a:cubicBezTo>
                  <a:cubicBezTo>
                    <a:pt x="15318" y="7980"/>
                    <a:pt x="15318" y="6873"/>
                    <a:pt x="15211" y="5765"/>
                  </a:cubicBezTo>
                  <a:cubicBezTo>
                    <a:pt x="15104" y="4657"/>
                    <a:pt x="14890" y="3550"/>
                    <a:pt x="14890" y="3550"/>
                  </a:cubicBezTo>
                  <a:cubicBezTo>
                    <a:pt x="14890" y="3550"/>
                    <a:pt x="15104" y="4657"/>
                    <a:pt x="16173" y="6688"/>
                  </a:cubicBezTo>
                  <a:cubicBezTo>
                    <a:pt x="17242" y="8719"/>
                    <a:pt x="19167" y="11673"/>
                    <a:pt x="21092" y="14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2203450" y="5587050"/>
              <a:ext cx="8224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600" fill="norm" stroke="1" extrusionOk="0">
                  <a:moveTo>
                    <a:pt x="0" y="0"/>
                  </a:moveTo>
                  <a:cubicBezTo>
                    <a:pt x="6849" y="3217"/>
                    <a:pt x="13698" y="6434"/>
                    <a:pt x="17385" y="9191"/>
                  </a:cubicBezTo>
                  <a:cubicBezTo>
                    <a:pt x="21073" y="11949"/>
                    <a:pt x="21600" y="14247"/>
                    <a:pt x="18176" y="16238"/>
                  </a:cubicBezTo>
                  <a:cubicBezTo>
                    <a:pt x="14751" y="18230"/>
                    <a:pt x="7376" y="199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806521" y="5595692"/>
              <a:ext cx="132492" cy="30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38" fill="norm" stroke="1" extrusionOk="0">
                  <a:moveTo>
                    <a:pt x="20765" y="2988"/>
                  </a:moveTo>
                  <a:cubicBezTo>
                    <a:pt x="21102" y="1938"/>
                    <a:pt x="21440" y="888"/>
                    <a:pt x="20596" y="363"/>
                  </a:cubicBezTo>
                  <a:cubicBezTo>
                    <a:pt x="19752" y="-162"/>
                    <a:pt x="17727" y="-162"/>
                    <a:pt x="14859" y="663"/>
                  </a:cubicBezTo>
                  <a:cubicBezTo>
                    <a:pt x="11990" y="1488"/>
                    <a:pt x="8277" y="3138"/>
                    <a:pt x="5240" y="5838"/>
                  </a:cubicBezTo>
                  <a:cubicBezTo>
                    <a:pt x="2202" y="8538"/>
                    <a:pt x="-160" y="12288"/>
                    <a:pt x="9" y="15063"/>
                  </a:cubicBezTo>
                  <a:cubicBezTo>
                    <a:pt x="177" y="17838"/>
                    <a:pt x="2877" y="19638"/>
                    <a:pt x="5577" y="20538"/>
                  </a:cubicBezTo>
                  <a:cubicBezTo>
                    <a:pt x="8277" y="21438"/>
                    <a:pt x="10977" y="21438"/>
                    <a:pt x="13678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2641600" y="5605841"/>
              <a:ext cx="279400" cy="286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19741"/>
                  </a:moveTo>
                  <a:cubicBezTo>
                    <a:pt x="818" y="19585"/>
                    <a:pt x="1636" y="19428"/>
                    <a:pt x="2618" y="17941"/>
                  </a:cubicBezTo>
                  <a:cubicBezTo>
                    <a:pt x="3600" y="16454"/>
                    <a:pt x="4745" y="13637"/>
                    <a:pt x="5645" y="10820"/>
                  </a:cubicBezTo>
                  <a:cubicBezTo>
                    <a:pt x="6545" y="8002"/>
                    <a:pt x="7200" y="5185"/>
                    <a:pt x="7527" y="3228"/>
                  </a:cubicBezTo>
                  <a:cubicBezTo>
                    <a:pt x="7855" y="1272"/>
                    <a:pt x="7855" y="176"/>
                    <a:pt x="7609" y="20"/>
                  </a:cubicBezTo>
                  <a:cubicBezTo>
                    <a:pt x="7364" y="-137"/>
                    <a:pt x="6873" y="646"/>
                    <a:pt x="6300" y="3228"/>
                  </a:cubicBezTo>
                  <a:cubicBezTo>
                    <a:pt x="5727" y="5811"/>
                    <a:pt x="5073" y="10193"/>
                    <a:pt x="5073" y="13480"/>
                  </a:cubicBezTo>
                  <a:cubicBezTo>
                    <a:pt x="5073" y="16767"/>
                    <a:pt x="5727" y="18959"/>
                    <a:pt x="6464" y="20133"/>
                  </a:cubicBezTo>
                  <a:cubicBezTo>
                    <a:pt x="7200" y="21306"/>
                    <a:pt x="8018" y="21463"/>
                    <a:pt x="9082" y="20837"/>
                  </a:cubicBezTo>
                  <a:cubicBezTo>
                    <a:pt x="10145" y="20211"/>
                    <a:pt x="11455" y="18802"/>
                    <a:pt x="13173" y="15828"/>
                  </a:cubicBezTo>
                  <a:cubicBezTo>
                    <a:pt x="14891" y="12854"/>
                    <a:pt x="17018" y="8315"/>
                    <a:pt x="18164" y="5576"/>
                  </a:cubicBezTo>
                  <a:cubicBezTo>
                    <a:pt x="19309" y="2837"/>
                    <a:pt x="19473" y="1898"/>
                    <a:pt x="19391" y="1820"/>
                  </a:cubicBezTo>
                  <a:cubicBezTo>
                    <a:pt x="19309" y="1741"/>
                    <a:pt x="18982" y="2524"/>
                    <a:pt x="18736" y="4715"/>
                  </a:cubicBezTo>
                  <a:cubicBezTo>
                    <a:pt x="18491" y="6906"/>
                    <a:pt x="18327" y="10506"/>
                    <a:pt x="18818" y="13402"/>
                  </a:cubicBezTo>
                  <a:cubicBezTo>
                    <a:pt x="19309" y="16298"/>
                    <a:pt x="20455" y="18489"/>
                    <a:pt x="21600" y="20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3194050" y="5739450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3149600" y="5879150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3557372" y="5678928"/>
              <a:ext cx="206062" cy="306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49" fill="norm" stroke="1" extrusionOk="0">
                  <a:moveTo>
                    <a:pt x="17710" y="3320"/>
                  </a:moveTo>
                  <a:cubicBezTo>
                    <a:pt x="17930" y="2144"/>
                    <a:pt x="18151" y="969"/>
                    <a:pt x="17710" y="381"/>
                  </a:cubicBezTo>
                  <a:cubicBezTo>
                    <a:pt x="17269" y="-207"/>
                    <a:pt x="16167" y="-207"/>
                    <a:pt x="13853" y="1042"/>
                  </a:cubicBezTo>
                  <a:cubicBezTo>
                    <a:pt x="11539" y="2291"/>
                    <a:pt x="8012" y="4789"/>
                    <a:pt x="5477" y="7581"/>
                  </a:cubicBezTo>
                  <a:cubicBezTo>
                    <a:pt x="2943" y="10373"/>
                    <a:pt x="1400" y="13458"/>
                    <a:pt x="628" y="15442"/>
                  </a:cubicBezTo>
                  <a:cubicBezTo>
                    <a:pt x="-143" y="17426"/>
                    <a:pt x="-143" y="18307"/>
                    <a:pt x="298" y="19115"/>
                  </a:cubicBezTo>
                  <a:cubicBezTo>
                    <a:pt x="739" y="19924"/>
                    <a:pt x="1620" y="20658"/>
                    <a:pt x="3273" y="21026"/>
                  </a:cubicBezTo>
                  <a:cubicBezTo>
                    <a:pt x="4926" y="21393"/>
                    <a:pt x="7351" y="21393"/>
                    <a:pt x="10216" y="20364"/>
                  </a:cubicBezTo>
                  <a:cubicBezTo>
                    <a:pt x="13081" y="19336"/>
                    <a:pt x="16388" y="17279"/>
                    <a:pt x="18481" y="14854"/>
                  </a:cubicBezTo>
                  <a:cubicBezTo>
                    <a:pt x="20575" y="12430"/>
                    <a:pt x="21457" y="9638"/>
                    <a:pt x="21457" y="7581"/>
                  </a:cubicBezTo>
                  <a:cubicBezTo>
                    <a:pt x="21457" y="5524"/>
                    <a:pt x="20575" y="4201"/>
                    <a:pt x="19033" y="3613"/>
                  </a:cubicBezTo>
                  <a:cubicBezTo>
                    <a:pt x="17490" y="3026"/>
                    <a:pt x="15286" y="3173"/>
                    <a:pt x="13081" y="3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911349" y="6672900"/>
              <a:ext cx="15099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700" y="0"/>
                  </a:moveTo>
                  <a:cubicBezTo>
                    <a:pt x="2100" y="2548"/>
                    <a:pt x="1500" y="5095"/>
                    <a:pt x="1350" y="8474"/>
                  </a:cubicBezTo>
                  <a:cubicBezTo>
                    <a:pt x="1200" y="11852"/>
                    <a:pt x="1500" y="16062"/>
                    <a:pt x="1500" y="18498"/>
                  </a:cubicBezTo>
                  <a:cubicBezTo>
                    <a:pt x="1500" y="20935"/>
                    <a:pt x="1200" y="21600"/>
                    <a:pt x="1050" y="21600"/>
                  </a:cubicBezTo>
                  <a:cubicBezTo>
                    <a:pt x="900" y="21600"/>
                    <a:pt x="900" y="20935"/>
                    <a:pt x="1800" y="19440"/>
                  </a:cubicBezTo>
                  <a:cubicBezTo>
                    <a:pt x="2700" y="17945"/>
                    <a:pt x="4500" y="15618"/>
                    <a:pt x="6450" y="14068"/>
                  </a:cubicBezTo>
                  <a:cubicBezTo>
                    <a:pt x="8400" y="12517"/>
                    <a:pt x="10500" y="11742"/>
                    <a:pt x="12600" y="11354"/>
                  </a:cubicBezTo>
                  <a:cubicBezTo>
                    <a:pt x="14700" y="10966"/>
                    <a:pt x="16800" y="10966"/>
                    <a:pt x="18300" y="11188"/>
                  </a:cubicBezTo>
                  <a:cubicBezTo>
                    <a:pt x="19800" y="11409"/>
                    <a:pt x="20700" y="11852"/>
                    <a:pt x="21150" y="12794"/>
                  </a:cubicBezTo>
                  <a:cubicBezTo>
                    <a:pt x="21600" y="13735"/>
                    <a:pt x="21600" y="15175"/>
                    <a:pt x="19800" y="16615"/>
                  </a:cubicBezTo>
                  <a:cubicBezTo>
                    <a:pt x="18000" y="18055"/>
                    <a:pt x="14400" y="19495"/>
                    <a:pt x="10800" y="20160"/>
                  </a:cubicBezTo>
                  <a:cubicBezTo>
                    <a:pt x="7200" y="20825"/>
                    <a:pt x="3600" y="20714"/>
                    <a:pt x="1800" y="20105"/>
                  </a:cubicBezTo>
                  <a:cubicBezTo>
                    <a:pt x="0" y="19495"/>
                    <a:pt x="0" y="18388"/>
                    <a:pt x="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2044700" y="6704650"/>
              <a:ext cx="169559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16800" y="0"/>
                  </a:moveTo>
                  <a:cubicBezTo>
                    <a:pt x="18933" y="2579"/>
                    <a:pt x="21067" y="5158"/>
                    <a:pt x="21333" y="7952"/>
                  </a:cubicBezTo>
                  <a:cubicBezTo>
                    <a:pt x="21600" y="10746"/>
                    <a:pt x="20000" y="13755"/>
                    <a:pt x="16133" y="16066"/>
                  </a:cubicBezTo>
                  <a:cubicBezTo>
                    <a:pt x="12267" y="18376"/>
                    <a:pt x="6133" y="199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703005" y="6672900"/>
              <a:ext cx="132145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15761" y="0"/>
                  </a:moveTo>
                  <a:cubicBezTo>
                    <a:pt x="13768" y="0"/>
                    <a:pt x="11774" y="0"/>
                    <a:pt x="9448" y="568"/>
                  </a:cubicBezTo>
                  <a:cubicBezTo>
                    <a:pt x="7121" y="1137"/>
                    <a:pt x="4463" y="2274"/>
                    <a:pt x="2469" y="4121"/>
                  </a:cubicBezTo>
                  <a:cubicBezTo>
                    <a:pt x="475" y="5968"/>
                    <a:pt x="-854" y="8526"/>
                    <a:pt x="641" y="11416"/>
                  </a:cubicBezTo>
                  <a:cubicBezTo>
                    <a:pt x="2137" y="14305"/>
                    <a:pt x="6457" y="17526"/>
                    <a:pt x="10278" y="19279"/>
                  </a:cubicBezTo>
                  <a:cubicBezTo>
                    <a:pt x="14100" y="21032"/>
                    <a:pt x="17423" y="21316"/>
                    <a:pt x="207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2590799" y="6861283"/>
              <a:ext cx="260351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473"/>
                  </a:moveTo>
                  <a:cubicBezTo>
                    <a:pt x="1580" y="16529"/>
                    <a:pt x="3161" y="12584"/>
                    <a:pt x="4390" y="9485"/>
                  </a:cubicBezTo>
                  <a:cubicBezTo>
                    <a:pt x="5620" y="6386"/>
                    <a:pt x="6498" y="4132"/>
                    <a:pt x="7024" y="2536"/>
                  </a:cubicBezTo>
                  <a:cubicBezTo>
                    <a:pt x="7551" y="939"/>
                    <a:pt x="7727" y="0"/>
                    <a:pt x="7463" y="0"/>
                  </a:cubicBezTo>
                  <a:cubicBezTo>
                    <a:pt x="7200" y="0"/>
                    <a:pt x="6498" y="939"/>
                    <a:pt x="5795" y="3475"/>
                  </a:cubicBezTo>
                  <a:cubicBezTo>
                    <a:pt x="5093" y="6010"/>
                    <a:pt x="4390" y="10143"/>
                    <a:pt x="4127" y="12772"/>
                  </a:cubicBezTo>
                  <a:cubicBezTo>
                    <a:pt x="3863" y="15402"/>
                    <a:pt x="4039" y="16529"/>
                    <a:pt x="4390" y="17468"/>
                  </a:cubicBezTo>
                  <a:cubicBezTo>
                    <a:pt x="4741" y="18407"/>
                    <a:pt x="5268" y="19158"/>
                    <a:pt x="5971" y="19628"/>
                  </a:cubicBezTo>
                  <a:cubicBezTo>
                    <a:pt x="6673" y="20097"/>
                    <a:pt x="7551" y="20285"/>
                    <a:pt x="8868" y="19346"/>
                  </a:cubicBezTo>
                  <a:cubicBezTo>
                    <a:pt x="10185" y="18407"/>
                    <a:pt x="11941" y="16341"/>
                    <a:pt x="13873" y="13430"/>
                  </a:cubicBezTo>
                  <a:cubicBezTo>
                    <a:pt x="15805" y="10518"/>
                    <a:pt x="17912" y="6762"/>
                    <a:pt x="19054" y="4320"/>
                  </a:cubicBezTo>
                  <a:cubicBezTo>
                    <a:pt x="20195" y="1878"/>
                    <a:pt x="20371" y="751"/>
                    <a:pt x="20020" y="845"/>
                  </a:cubicBezTo>
                  <a:cubicBezTo>
                    <a:pt x="19668" y="939"/>
                    <a:pt x="18790" y="2254"/>
                    <a:pt x="18263" y="4977"/>
                  </a:cubicBezTo>
                  <a:cubicBezTo>
                    <a:pt x="17737" y="7701"/>
                    <a:pt x="17561" y="11833"/>
                    <a:pt x="18176" y="14838"/>
                  </a:cubicBezTo>
                  <a:cubicBezTo>
                    <a:pt x="18790" y="17843"/>
                    <a:pt x="20195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3016250" y="6914200"/>
              <a:ext cx="76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2971800" y="7003100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3295649" y="6882450"/>
              <a:ext cx="381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20"/>
                    <a:pt x="7200" y="8640"/>
                    <a:pt x="3600" y="12240"/>
                  </a:cubicBezTo>
                  <a:cubicBezTo>
                    <a:pt x="0" y="15840"/>
                    <a:pt x="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3374005" y="6876100"/>
              <a:ext cx="153647" cy="146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065" fill="norm" stroke="1" extrusionOk="0">
                  <a:moveTo>
                    <a:pt x="13531" y="0"/>
                  </a:moveTo>
                  <a:cubicBezTo>
                    <a:pt x="9211" y="2738"/>
                    <a:pt x="4891" y="5476"/>
                    <a:pt x="2443" y="8670"/>
                  </a:cubicBezTo>
                  <a:cubicBezTo>
                    <a:pt x="-5" y="11865"/>
                    <a:pt x="-581" y="15515"/>
                    <a:pt x="571" y="17949"/>
                  </a:cubicBezTo>
                  <a:cubicBezTo>
                    <a:pt x="1723" y="20383"/>
                    <a:pt x="4603" y="21600"/>
                    <a:pt x="8203" y="20839"/>
                  </a:cubicBezTo>
                  <a:cubicBezTo>
                    <a:pt x="11803" y="20079"/>
                    <a:pt x="16123" y="17341"/>
                    <a:pt x="18427" y="15211"/>
                  </a:cubicBezTo>
                  <a:cubicBezTo>
                    <a:pt x="20731" y="13082"/>
                    <a:pt x="21019" y="11561"/>
                    <a:pt x="20875" y="10039"/>
                  </a:cubicBezTo>
                  <a:cubicBezTo>
                    <a:pt x="20731" y="8518"/>
                    <a:pt x="20155" y="6997"/>
                    <a:pt x="19147" y="6237"/>
                  </a:cubicBezTo>
                  <a:cubicBezTo>
                    <a:pt x="18139" y="5476"/>
                    <a:pt x="16699" y="5476"/>
                    <a:pt x="15259" y="5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3559410" y="6869750"/>
              <a:ext cx="166613" cy="12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5" h="21435" fill="norm" stroke="1" extrusionOk="0">
                  <a:moveTo>
                    <a:pt x="9730" y="7436"/>
                  </a:moveTo>
                  <a:cubicBezTo>
                    <a:pt x="7388" y="7082"/>
                    <a:pt x="5046" y="6728"/>
                    <a:pt x="3094" y="8321"/>
                  </a:cubicBezTo>
                  <a:cubicBezTo>
                    <a:pt x="1142" y="9915"/>
                    <a:pt x="-419" y="13456"/>
                    <a:pt x="101" y="16289"/>
                  </a:cubicBezTo>
                  <a:cubicBezTo>
                    <a:pt x="622" y="19121"/>
                    <a:pt x="3224" y="21246"/>
                    <a:pt x="6738" y="21423"/>
                  </a:cubicBezTo>
                  <a:cubicBezTo>
                    <a:pt x="10251" y="21600"/>
                    <a:pt x="14675" y="19830"/>
                    <a:pt x="17408" y="17174"/>
                  </a:cubicBezTo>
                  <a:cubicBezTo>
                    <a:pt x="20140" y="14518"/>
                    <a:pt x="21181" y="10977"/>
                    <a:pt x="20010" y="7967"/>
                  </a:cubicBezTo>
                  <a:cubicBezTo>
                    <a:pt x="18839" y="4957"/>
                    <a:pt x="15456" y="2479"/>
                    <a:pt x="120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6210398" y="5738846"/>
              <a:ext cx="171353" cy="210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052" fill="norm" stroke="1" extrusionOk="0">
                  <a:moveTo>
                    <a:pt x="13874" y="5143"/>
                  </a:moveTo>
                  <a:cubicBezTo>
                    <a:pt x="13874" y="3237"/>
                    <a:pt x="13874" y="1331"/>
                    <a:pt x="13231" y="484"/>
                  </a:cubicBezTo>
                  <a:cubicBezTo>
                    <a:pt x="12588" y="-363"/>
                    <a:pt x="11303" y="-151"/>
                    <a:pt x="9117" y="1543"/>
                  </a:cubicBezTo>
                  <a:cubicBezTo>
                    <a:pt x="6931" y="3237"/>
                    <a:pt x="3846" y="6413"/>
                    <a:pt x="1917" y="9590"/>
                  </a:cubicBezTo>
                  <a:cubicBezTo>
                    <a:pt x="-12" y="12766"/>
                    <a:pt x="-783" y="15943"/>
                    <a:pt x="1017" y="18061"/>
                  </a:cubicBezTo>
                  <a:cubicBezTo>
                    <a:pt x="2817" y="20178"/>
                    <a:pt x="7188" y="21237"/>
                    <a:pt x="10917" y="21025"/>
                  </a:cubicBezTo>
                  <a:cubicBezTo>
                    <a:pt x="14646" y="20813"/>
                    <a:pt x="17731" y="19331"/>
                    <a:pt x="20817" y="17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6350000" y="5758500"/>
              <a:ext cx="17721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12809" y="0"/>
                  </a:moveTo>
                  <a:cubicBezTo>
                    <a:pt x="14065" y="0"/>
                    <a:pt x="15321" y="0"/>
                    <a:pt x="16702" y="1005"/>
                  </a:cubicBezTo>
                  <a:cubicBezTo>
                    <a:pt x="18084" y="2009"/>
                    <a:pt x="19591" y="4019"/>
                    <a:pt x="20470" y="6279"/>
                  </a:cubicBezTo>
                  <a:cubicBezTo>
                    <a:pt x="21349" y="8540"/>
                    <a:pt x="21600" y="11051"/>
                    <a:pt x="18084" y="13647"/>
                  </a:cubicBezTo>
                  <a:cubicBezTo>
                    <a:pt x="14567" y="16242"/>
                    <a:pt x="7284" y="18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6035143" y="5737486"/>
              <a:ext cx="181507" cy="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227" fill="norm" stroke="1" extrusionOk="0">
                  <a:moveTo>
                    <a:pt x="21048" y="707"/>
                  </a:moveTo>
                  <a:cubicBezTo>
                    <a:pt x="17366" y="167"/>
                    <a:pt x="13684" y="-373"/>
                    <a:pt x="10248" y="347"/>
                  </a:cubicBezTo>
                  <a:cubicBezTo>
                    <a:pt x="6812" y="1067"/>
                    <a:pt x="3621" y="3047"/>
                    <a:pt x="1780" y="5927"/>
                  </a:cubicBezTo>
                  <a:cubicBezTo>
                    <a:pt x="-61" y="8807"/>
                    <a:pt x="-552" y="12587"/>
                    <a:pt x="675" y="15287"/>
                  </a:cubicBezTo>
                  <a:cubicBezTo>
                    <a:pt x="1903" y="17987"/>
                    <a:pt x="4848" y="19607"/>
                    <a:pt x="7793" y="21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6718300" y="5797821"/>
              <a:ext cx="241300" cy="22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5" fill="norm" stroke="1" extrusionOk="0">
                  <a:moveTo>
                    <a:pt x="0" y="18241"/>
                  </a:moveTo>
                  <a:cubicBezTo>
                    <a:pt x="1895" y="13462"/>
                    <a:pt x="3789" y="8683"/>
                    <a:pt x="4926" y="5434"/>
                  </a:cubicBezTo>
                  <a:cubicBezTo>
                    <a:pt x="6063" y="2184"/>
                    <a:pt x="6442" y="464"/>
                    <a:pt x="6347" y="81"/>
                  </a:cubicBezTo>
                  <a:cubicBezTo>
                    <a:pt x="6253" y="-301"/>
                    <a:pt x="5684" y="655"/>
                    <a:pt x="4832" y="3331"/>
                  </a:cubicBezTo>
                  <a:cubicBezTo>
                    <a:pt x="3979" y="6007"/>
                    <a:pt x="2842" y="10403"/>
                    <a:pt x="2463" y="13557"/>
                  </a:cubicBezTo>
                  <a:cubicBezTo>
                    <a:pt x="2084" y="16711"/>
                    <a:pt x="2463" y="18623"/>
                    <a:pt x="3126" y="19770"/>
                  </a:cubicBezTo>
                  <a:cubicBezTo>
                    <a:pt x="3789" y="20917"/>
                    <a:pt x="4737" y="21299"/>
                    <a:pt x="6916" y="19387"/>
                  </a:cubicBezTo>
                  <a:cubicBezTo>
                    <a:pt x="9095" y="17476"/>
                    <a:pt x="12505" y="13271"/>
                    <a:pt x="14400" y="10403"/>
                  </a:cubicBezTo>
                  <a:cubicBezTo>
                    <a:pt x="16295" y="7536"/>
                    <a:pt x="16674" y="6007"/>
                    <a:pt x="16768" y="5816"/>
                  </a:cubicBezTo>
                  <a:cubicBezTo>
                    <a:pt x="16863" y="5625"/>
                    <a:pt x="16674" y="6772"/>
                    <a:pt x="16579" y="8683"/>
                  </a:cubicBezTo>
                  <a:cubicBezTo>
                    <a:pt x="16484" y="10595"/>
                    <a:pt x="16484" y="13271"/>
                    <a:pt x="16768" y="14991"/>
                  </a:cubicBezTo>
                  <a:cubicBezTo>
                    <a:pt x="17053" y="16711"/>
                    <a:pt x="17621" y="17476"/>
                    <a:pt x="18474" y="17858"/>
                  </a:cubicBezTo>
                  <a:cubicBezTo>
                    <a:pt x="19326" y="18241"/>
                    <a:pt x="20463" y="18241"/>
                    <a:pt x="21600" y="18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7067550" y="5860100"/>
              <a:ext cx="88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7010400" y="5942650"/>
              <a:ext cx="1968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6800"/>
                    <a:pt x="11148" y="12000"/>
                    <a:pt x="14748" y="8400"/>
                  </a:cubicBezTo>
                  <a:cubicBezTo>
                    <a:pt x="18348" y="4800"/>
                    <a:pt x="1997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7302500" y="5809300"/>
              <a:ext cx="635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086"/>
                    <a:pt x="7200" y="8173"/>
                    <a:pt x="3600" y="11189"/>
                  </a:cubicBezTo>
                  <a:cubicBezTo>
                    <a:pt x="0" y="14205"/>
                    <a:pt x="0" y="16151"/>
                    <a:pt x="0" y="17611"/>
                  </a:cubicBezTo>
                  <a:cubicBezTo>
                    <a:pt x="0" y="19070"/>
                    <a:pt x="0" y="20043"/>
                    <a:pt x="720" y="20627"/>
                  </a:cubicBezTo>
                  <a:cubicBezTo>
                    <a:pt x="1440" y="21211"/>
                    <a:pt x="2880" y="21405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7416800" y="5806405"/>
              <a:ext cx="152400" cy="229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3803"/>
                  </a:moveTo>
                  <a:cubicBezTo>
                    <a:pt x="600" y="2625"/>
                    <a:pt x="1200" y="1447"/>
                    <a:pt x="3750" y="760"/>
                  </a:cubicBezTo>
                  <a:cubicBezTo>
                    <a:pt x="6300" y="72"/>
                    <a:pt x="10800" y="-124"/>
                    <a:pt x="13800" y="72"/>
                  </a:cubicBezTo>
                  <a:cubicBezTo>
                    <a:pt x="16800" y="269"/>
                    <a:pt x="18300" y="858"/>
                    <a:pt x="17400" y="3214"/>
                  </a:cubicBezTo>
                  <a:cubicBezTo>
                    <a:pt x="16500" y="5571"/>
                    <a:pt x="13200" y="9694"/>
                    <a:pt x="10350" y="12541"/>
                  </a:cubicBezTo>
                  <a:cubicBezTo>
                    <a:pt x="7500" y="15389"/>
                    <a:pt x="5100" y="16960"/>
                    <a:pt x="3600" y="18236"/>
                  </a:cubicBezTo>
                  <a:cubicBezTo>
                    <a:pt x="2100" y="19512"/>
                    <a:pt x="1500" y="20494"/>
                    <a:pt x="1950" y="20985"/>
                  </a:cubicBezTo>
                  <a:cubicBezTo>
                    <a:pt x="2400" y="21476"/>
                    <a:pt x="3900" y="21476"/>
                    <a:pt x="7350" y="20789"/>
                  </a:cubicBezTo>
                  <a:cubicBezTo>
                    <a:pt x="10800" y="20101"/>
                    <a:pt x="16200" y="18727"/>
                    <a:pt x="21600" y="17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7593341" y="5885500"/>
              <a:ext cx="196396" cy="15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64" fill="norm" stroke="1" extrusionOk="0">
                  <a:moveTo>
                    <a:pt x="11048" y="0"/>
                  </a:moveTo>
                  <a:cubicBezTo>
                    <a:pt x="8775" y="1440"/>
                    <a:pt x="6501" y="2880"/>
                    <a:pt x="4568" y="5760"/>
                  </a:cubicBezTo>
                  <a:cubicBezTo>
                    <a:pt x="2636" y="8640"/>
                    <a:pt x="1044" y="12960"/>
                    <a:pt x="362" y="15840"/>
                  </a:cubicBezTo>
                  <a:cubicBezTo>
                    <a:pt x="-320" y="18720"/>
                    <a:pt x="-93" y="20160"/>
                    <a:pt x="1499" y="20880"/>
                  </a:cubicBezTo>
                  <a:cubicBezTo>
                    <a:pt x="3091" y="21600"/>
                    <a:pt x="6046" y="21600"/>
                    <a:pt x="9229" y="20304"/>
                  </a:cubicBezTo>
                  <a:cubicBezTo>
                    <a:pt x="12413" y="19008"/>
                    <a:pt x="15823" y="16416"/>
                    <a:pt x="17869" y="14400"/>
                  </a:cubicBezTo>
                  <a:cubicBezTo>
                    <a:pt x="19916" y="12384"/>
                    <a:pt x="20598" y="10944"/>
                    <a:pt x="20939" y="9360"/>
                  </a:cubicBezTo>
                  <a:cubicBezTo>
                    <a:pt x="21280" y="7776"/>
                    <a:pt x="21280" y="6048"/>
                    <a:pt x="18665" y="5328"/>
                  </a:cubicBezTo>
                  <a:cubicBezTo>
                    <a:pt x="16051" y="4608"/>
                    <a:pt x="10821" y="4896"/>
                    <a:pt x="5592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6065198" y="6690262"/>
              <a:ext cx="245256" cy="401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464" fill="norm" stroke="1" extrusionOk="0">
                  <a:moveTo>
                    <a:pt x="13209" y="13661"/>
                  </a:moveTo>
                  <a:cubicBezTo>
                    <a:pt x="13763" y="12643"/>
                    <a:pt x="14317" y="11625"/>
                    <a:pt x="14040" y="11116"/>
                  </a:cubicBezTo>
                  <a:cubicBezTo>
                    <a:pt x="13763" y="10607"/>
                    <a:pt x="12655" y="10607"/>
                    <a:pt x="10348" y="11456"/>
                  </a:cubicBezTo>
                  <a:cubicBezTo>
                    <a:pt x="8040" y="12304"/>
                    <a:pt x="4532" y="14000"/>
                    <a:pt x="2502" y="15696"/>
                  </a:cubicBezTo>
                  <a:cubicBezTo>
                    <a:pt x="471" y="17393"/>
                    <a:pt x="-83" y="19089"/>
                    <a:pt x="9" y="20107"/>
                  </a:cubicBezTo>
                  <a:cubicBezTo>
                    <a:pt x="102" y="21125"/>
                    <a:pt x="840" y="21464"/>
                    <a:pt x="2409" y="21464"/>
                  </a:cubicBezTo>
                  <a:cubicBezTo>
                    <a:pt x="3979" y="21464"/>
                    <a:pt x="6379" y="21125"/>
                    <a:pt x="9148" y="19485"/>
                  </a:cubicBezTo>
                  <a:cubicBezTo>
                    <a:pt x="11917" y="17845"/>
                    <a:pt x="15055" y="14905"/>
                    <a:pt x="17179" y="11682"/>
                  </a:cubicBezTo>
                  <a:cubicBezTo>
                    <a:pt x="19302" y="8459"/>
                    <a:pt x="20409" y="4953"/>
                    <a:pt x="20963" y="2917"/>
                  </a:cubicBezTo>
                  <a:cubicBezTo>
                    <a:pt x="21517" y="882"/>
                    <a:pt x="21517" y="316"/>
                    <a:pt x="21055" y="90"/>
                  </a:cubicBezTo>
                  <a:cubicBezTo>
                    <a:pt x="20594" y="-136"/>
                    <a:pt x="19671" y="-23"/>
                    <a:pt x="18379" y="1447"/>
                  </a:cubicBezTo>
                  <a:cubicBezTo>
                    <a:pt x="17086" y="2917"/>
                    <a:pt x="15425" y="5745"/>
                    <a:pt x="14871" y="8628"/>
                  </a:cubicBezTo>
                  <a:cubicBezTo>
                    <a:pt x="14317" y="11512"/>
                    <a:pt x="14871" y="14452"/>
                    <a:pt x="15425" y="16149"/>
                  </a:cubicBezTo>
                  <a:cubicBezTo>
                    <a:pt x="15979" y="17845"/>
                    <a:pt x="16532" y="18298"/>
                    <a:pt x="17363" y="18524"/>
                  </a:cubicBezTo>
                  <a:cubicBezTo>
                    <a:pt x="18194" y="18750"/>
                    <a:pt x="19302" y="18750"/>
                    <a:pt x="20409" y="18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6337300" y="6723700"/>
              <a:ext cx="113208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600" fill="norm" stroke="1" extrusionOk="0">
                  <a:moveTo>
                    <a:pt x="15316" y="0"/>
                  </a:moveTo>
                  <a:cubicBezTo>
                    <a:pt x="16887" y="318"/>
                    <a:pt x="18458" y="635"/>
                    <a:pt x="19636" y="1800"/>
                  </a:cubicBezTo>
                  <a:cubicBezTo>
                    <a:pt x="20815" y="2965"/>
                    <a:pt x="21600" y="4976"/>
                    <a:pt x="20422" y="7676"/>
                  </a:cubicBezTo>
                  <a:cubicBezTo>
                    <a:pt x="19244" y="10376"/>
                    <a:pt x="16102" y="13765"/>
                    <a:pt x="12371" y="16200"/>
                  </a:cubicBezTo>
                  <a:cubicBezTo>
                    <a:pt x="8640" y="18635"/>
                    <a:pt x="4320" y="201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5930900" y="6749100"/>
              <a:ext cx="1651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1350"/>
                    <a:pt x="11631" y="2700"/>
                    <a:pt x="7477" y="4837"/>
                  </a:cubicBezTo>
                  <a:cubicBezTo>
                    <a:pt x="3323" y="6975"/>
                    <a:pt x="0" y="9900"/>
                    <a:pt x="0" y="12713"/>
                  </a:cubicBezTo>
                  <a:cubicBezTo>
                    <a:pt x="0" y="15525"/>
                    <a:pt x="3323" y="18225"/>
                    <a:pt x="5677" y="19687"/>
                  </a:cubicBezTo>
                  <a:cubicBezTo>
                    <a:pt x="8031" y="21150"/>
                    <a:pt x="9415" y="21375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6661150" y="6860139"/>
              <a:ext cx="273050" cy="27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21524"/>
                  </a:moveTo>
                  <a:cubicBezTo>
                    <a:pt x="2177" y="17732"/>
                    <a:pt x="4353" y="13939"/>
                    <a:pt x="6195" y="10642"/>
                  </a:cubicBezTo>
                  <a:cubicBezTo>
                    <a:pt x="8037" y="7344"/>
                    <a:pt x="9544" y="4541"/>
                    <a:pt x="10298" y="2727"/>
                  </a:cubicBezTo>
                  <a:cubicBezTo>
                    <a:pt x="11051" y="913"/>
                    <a:pt x="11051" y="89"/>
                    <a:pt x="10800" y="6"/>
                  </a:cubicBezTo>
                  <a:cubicBezTo>
                    <a:pt x="10549" y="-76"/>
                    <a:pt x="10047" y="584"/>
                    <a:pt x="9377" y="2974"/>
                  </a:cubicBezTo>
                  <a:cubicBezTo>
                    <a:pt x="8707" y="5365"/>
                    <a:pt x="7870" y="9487"/>
                    <a:pt x="7451" y="11961"/>
                  </a:cubicBezTo>
                  <a:cubicBezTo>
                    <a:pt x="7033" y="14434"/>
                    <a:pt x="7033" y="15258"/>
                    <a:pt x="7200" y="16248"/>
                  </a:cubicBezTo>
                  <a:cubicBezTo>
                    <a:pt x="7367" y="17237"/>
                    <a:pt x="7702" y="18391"/>
                    <a:pt x="8372" y="19051"/>
                  </a:cubicBezTo>
                  <a:cubicBezTo>
                    <a:pt x="9042" y="19710"/>
                    <a:pt x="10047" y="19875"/>
                    <a:pt x="11553" y="18803"/>
                  </a:cubicBezTo>
                  <a:cubicBezTo>
                    <a:pt x="13060" y="17732"/>
                    <a:pt x="15070" y="15423"/>
                    <a:pt x="16409" y="13692"/>
                  </a:cubicBezTo>
                  <a:cubicBezTo>
                    <a:pt x="17749" y="11961"/>
                    <a:pt x="18419" y="10806"/>
                    <a:pt x="19005" y="9570"/>
                  </a:cubicBezTo>
                  <a:cubicBezTo>
                    <a:pt x="19591" y="8333"/>
                    <a:pt x="20093" y="7014"/>
                    <a:pt x="20344" y="5942"/>
                  </a:cubicBezTo>
                  <a:cubicBezTo>
                    <a:pt x="20595" y="4871"/>
                    <a:pt x="20595" y="4046"/>
                    <a:pt x="20428" y="4129"/>
                  </a:cubicBezTo>
                  <a:cubicBezTo>
                    <a:pt x="20260" y="4211"/>
                    <a:pt x="19926" y="5200"/>
                    <a:pt x="19674" y="6849"/>
                  </a:cubicBezTo>
                  <a:cubicBezTo>
                    <a:pt x="19423" y="8498"/>
                    <a:pt x="19256" y="10806"/>
                    <a:pt x="19591" y="12620"/>
                  </a:cubicBezTo>
                  <a:cubicBezTo>
                    <a:pt x="19926" y="14434"/>
                    <a:pt x="20763" y="15753"/>
                    <a:pt x="21600" y="17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7105650" y="6952300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7124700" y="7041200"/>
              <a:ext cx="88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7382470" y="6870693"/>
              <a:ext cx="199430" cy="214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14" fill="norm" stroke="1" extrusionOk="0">
                  <a:moveTo>
                    <a:pt x="5674" y="4353"/>
                  </a:moveTo>
                  <a:cubicBezTo>
                    <a:pt x="5674" y="3294"/>
                    <a:pt x="5674" y="2235"/>
                    <a:pt x="6124" y="1388"/>
                  </a:cubicBezTo>
                  <a:cubicBezTo>
                    <a:pt x="6574" y="541"/>
                    <a:pt x="7474" y="-94"/>
                    <a:pt x="9162" y="12"/>
                  </a:cubicBezTo>
                  <a:cubicBezTo>
                    <a:pt x="10849" y="118"/>
                    <a:pt x="13324" y="965"/>
                    <a:pt x="14449" y="2447"/>
                  </a:cubicBezTo>
                  <a:cubicBezTo>
                    <a:pt x="15574" y="3930"/>
                    <a:pt x="15349" y="6047"/>
                    <a:pt x="13437" y="8482"/>
                  </a:cubicBezTo>
                  <a:cubicBezTo>
                    <a:pt x="11524" y="10918"/>
                    <a:pt x="7924" y="13671"/>
                    <a:pt x="5561" y="15471"/>
                  </a:cubicBezTo>
                  <a:cubicBezTo>
                    <a:pt x="3199" y="17271"/>
                    <a:pt x="2074" y="18118"/>
                    <a:pt x="1174" y="18965"/>
                  </a:cubicBezTo>
                  <a:cubicBezTo>
                    <a:pt x="274" y="19812"/>
                    <a:pt x="-401" y="20659"/>
                    <a:pt x="274" y="21082"/>
                  </a:cubicBezTo>
                  <a:cubicBezTo>
                    <a:pt x="949" y="21506"/>
                    <a:pt x="2974" y="21506"/>
                    <a:pt x="6687" y="21188"/>
                  </a:cubicBezTo>
                  <a:cubicBezTo>
                    <a:pt x="10399" y="20871"/>
                    <a:pt x="15799" y="20235"/>
                    <a:pt x="21199" y="1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7579505" y="6869546"/>
              <a:ext cx="142095" cy="176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0505" fill="norm" stroke="1" extrusionOk="0">
                  <a:moveTo>
                    <a:pt x="21015" y="3706"/>
                  </a:moveTo>
                  <a:cubicBezTo>
                    <a:pt x="20702" y="2478"/>
                    <a:pt x="20389" y="1251"/>
                    <a:pt x="18980" y="515"/>
                  </a:cubicBezTo>
                  <a:cubicBezTo>
                    <a:pt x="17572" y="-222"/>
                    <a:pt x="15067" y="-467"/>
                    <a:pt x="11624" y="1865"/>
                  </a:cubicBezTo>
                  <a:cubicBezTo>
                    <a:pt x="8180" y="4197"/>
                    <a:pt x="3798" y="9106"/>
                    <a:pt x="1606" y="12419"/>
                  </a:cubicBezTo>
                  <a:cubicBezTo>
                    <a:pt x="-585" y="15733"/>
                    <a:pt x="-585" y="17451"/>
                    <a:pt x="1919" y="18801"/>
                  </a:cubicBezTo>
                  <a:cubicBezTo>
                    <a:pt x="4424" y="20151"/>
                    <a:pt x="9432" y="21133"/>
                    <a:pt x="13345" y="20028"/>
                  </a:cubicBezTo>
                  <a:cubicBezTo>
                    <a:pt x="17258" y="18924"/>
                    <a:pt x="20076" y="15733"/>
                    <a:pt x="20545" y="12665"/>
                  </a:cubicBezTo>
                  <a:cubicBezTo>
                    <a:pt x="21015" y="9597"/>
                    <a:pt x="19137" y="6651"/>
                    <a:pt x="17258" y="3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7817749" y="6895150"/>
              <a:ext cx="157852" cy="174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236" fill="norm" stroke="1" extrusionOk="0">
                  <a:moveTo>
                    <a:pt x="20920" y="5400"/>
                  </a:moveTo>
                  <a:cubicBezTo>
                    <a:pt x="19517" y="4114"/>
                    <a:pt x="18115" y="2829"/>
                    <a:pt x="14608" y="3086"/>
                  </a:cubicBezTo>
                  <a:cubicBezTo>
                    <a:pt x="11102" y="3343"/>
                    <a:pt x="5491" y="5143"/>
                    <a:pt x="2546" y="8229"/>
                  </a:cubicBezTo>
                  <a:cubicBezTo>
                    <a:pt x="-399" y="11314"/>
                    <a:pt x="-680" y="15686"/>
                    <a:pt x="1143" y="18257"/>
                  </a:cubicBezTo>
                  <a:cubicBezTo>
                    <a:pt x="2967" y="20829"/>
                    <a:pt x="6894" y="21600"/>
                    <a:pt x="10821" y="21086"/>
                  </a:cubicBezTo>
                  <a:cubicBezTo>
                    <a:pt x="14749" y="20571"/>
                    <a:pt x="18676" y="18771"/>
                    <a:pt x="19798" y="15043"/>
                  </a:cubicBezTo>
                  <a:cubicBezTo>
                    <a:pt x="20920" y="11314"/>
                    <a:pt x="19237" y="5657"/>
                    <a:pt x="17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3365500" y="6158550"/>
              <a:ext cx="393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55" y="7200"/>
                    <a:pt x="5110" y="14400"/>
                    <a:pt x="8710" y="18000"/>
                  </a:cubicBezTo>
                  <a:cubicBezTo>
                    <a:pt x="12310" y="21600"/>
                    <a:pt x="1695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3390899" y="6190300"/>
              <a:ext cx="285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40" y="3600"/>
                    <a:pt x="12480" y="7200"/>
                    <a:pt x="16080" y="10800"/>
                  </a:cubicBezTo>
                  <a:cubicBezTo>
                    <a:pt x="19680" y="14400"/>
                    <a:pt x="2064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7112000" y="7326950"/>
              <a:ext cx="4699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95" y="600"/>
                    <a:pt x="7589" y="1200"/>
                    <a:pt x="11189" y="4800"/>
                  </a:cubicBezTo>
                  <a:cubicBezTo>
                    <a:pt x="14789" y="8400"/>
                    <a:pt x="18195" y="15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7131050" y="7428550"/>
              <a:ext cx="279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3600"/>
                    <a:pt x="9164" y="7200"/>
                    <a:pt x="12764" y="10800"/>
                  </a:cubicBezTo>
                  <a:cubicBezTo>
                    <a:pt x="16364" y="14400"/>
                    <a:pt x="18982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2025650" y="4736513"/>
              <a:ext cx="4292600" cy="171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0" y="16754"/>
                  </a:moveTo>
                  <a:cubicBezTo>
                    <a:pt x="383" y="14354"/>
                    <a:pt x="767" y="11954"/>
                    <a:pt x="1150" y="10221"/>
                  </a:cubicBezTo>
                  <a:cubicBezTo>
                    <a:pt x="1534" y="8487"/>
                    <a:pt x="1917" y="7421"/>
                    <a:pt x="2295" y="6621"/>
                  </a:cubicBezTo>
                  <a:cubicBezTo>
                    <a:pt x="2673" y="5821"/>
                    <a:pt x="3046" y="5287"/>
                    <a:pt x="3419" y="4887"/>
                  </a:cubicBezTo>
                  <a:cubicBezTo>
                    <a:pt x="3792" y="4487"/>
                    <a:pt x="4164" y="4221"/>
                    <a:pt x="4575" y="3687"/>
                  </a:cubicBezTo>
                  <a:cubicBezTo>
                    <a:pt x="4985" y="3154"/>
                    <a:pt x="5432" y="2354"/>
                    <a:pt x="5837" y="1821"/>
                  </a:cubicBezTo>
                  <a:cubicBezTo>
                    <a:pt x="6241" y="1287"/>
                    <a:pt x="6604" y="1021"/>
                    <a:pt x="6966" y="754"/>
                  </a:cubicBezTo>
                  <a:cubicBezTo>
                    <a:pt x="7328" y="487"/>
                    <a:pt x="7690" y="221"/>
                    <a:pt x="8073" y="87"/>
                  </a:cubicBezTo>
                  <a:cubicBezTo>
                    <a:pt x="8457" y="-46"/>
                    <a:pt x="8862" y="-46"/>
                    <a:pt x="9266" y="221"/>
                  </a:cubicBezTo>
                  <a:cubicBezTo>
                    <a:pt x="9671" y="487"/>
                    <a:pt x="10076" y="1021"/>
                    <a:pt x="10496" y="1687"/>
                  </a:cubicBezTo>
                  <a:cubicBezTo>
                    <a:pt x="10917" y="2354"/>
                    <a:pt x="11354" y="3154"/>
                    <a:pt x="11791" y="4087"/>
                  </a:cubicBezTo>
                  <a:cubicBezTo>
                    <a:pt x="12227" y="5021"/>
                    <a:pt x="12664" y="6087"/>
                    <a:pt x="13090" y="7154"/>
                  </a:cubicBezTo>
                  <a:cubicBezTo>
                    <a:pt x="13516" y="8221"/>
                    <a:pt x="13931" y="9287"/>
                    <a:pt x="14336" y="10087"/>
                  </a:cubicBezTo>
                  <a:cubicBezTo>
                    <a:pt x="14741" y="10887"/>
                    <a:pt x="15135" y="11421"/>
                    <a:pt x="15540" y="11687"/>
                  </a:cubicBezTo>
                  <a:cubicBezTo>
                    <a:pt x="15944" y="11954"/>
                    <a:pt x="16360" y="11954"/>
                    <a:pt x="16754" y="11954"/>
                  </a:cubicBezTo>
                  <a:cubicBezTo>
                    <a:pt x="17148" y="11954"/>
                    <a:pt x="17521" y="11954"/>
                    <a:pt x="17899" y="11954"/>
                  </a:cubicBezTo>
                  <a:cubicBezTo>
                    <a:pt x="18277" y="11954"/>
                    <a:pt x="18660" y="11954"/>
                    <a:pt x="19060" y="11821"/>
                  </a:cubicBezTo>
                  <a:cubicBezTo>
                    <a:pt x="19459" y="11687"/>
                    <a:pt x="19875" y="11421"/>
                    <a:pt x="20269" y="12087"/>
                  </a:cubicBezTo>
                  <a:cubicBezTo>
                    <a:pt x="20663" y="12754"/>
                    <a:pt x="21036" y="14354"/>
                    <a:pt x="21254" y="16087"/>
                  </a:cubicBezTo>
                  <a:cubicBezTo>
                    <a:pt x="21472" y="17821"/>
                    <a:pt x="21536" y="19687"/>
                    <a:pt x="2160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1898650" y="4825050"/>
              <a:ext cx="50228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475"/>
                  </a:moveTo>
                  <a:cubicBezTo>
                    <a:pt x="373" y="10575"/>
                    <a:pt x="746" y="9675"/>
                    <a:pt x="1101" y="9000"/>
                  </a:cubicBezTo>
                  <a:cubicBezTo>
                    <a:pt x="1456" y="8325"/>
                    <a:pt x="1793" y="7875"/>
                    <a:pt x="2121" y="7425"/>
                  </a:cubicBezTo>
                  <a:cubicBezTo>
                    <a:pt x="2449" y="6975"/>
                    <a:pt x="2767" y="6525"/>
                    <a:pt x="3113" y="6075"/>
                  </a:cubicBezTo>
                  <a:cubicBezTo>
                    <a:pt x="3459" y="5625"/>
                    <a:pt x="3832" y="5175"/>
                    <a:pt x="4169" y="4725"/>
                  </a:cubicBezTo>
                  <a:cubicBezTo>
                    <a:pt x="4506" y="4275"/>
                    <a:pt x="4806" y="3825"/>
                    <a:pt x="5106" y="3487"/>
                  </a:cubicBezTo>
                  <a:cubicBezTo>
                    <a:pt x="5407" y="3150"/>
                    <a:pt x="5707" y="2925"/>
                    <a:pt x="6008" y="2587"/>
                  </a:cubicBezTo>
                  <a:cubicBezTo>
                    <a:pt x="6308" y="2250"/>
                    <a:pt x="6608" y="1800"/>
                    <a:pt x="6941" y="1463"/>
                  </a:cubicBezTo>
                  <a:cubicBezTo>
                    <a:pt x="7273" y="1125"/>
                    <a:pt x="7637" y="900"/>
                    <a:pt x="8001" y="675"/>
                  </a:cubicBezTo>
                  <a:cubicBezTo>
                    <a:pt x="8365" y="450"/>
                    <a:pt x="8729" y="225"/>
                    <a:pt x="9089" y="113"/>
                  </a:cubicBezTo>
                  <a:cubicBezTo>
                    <a:pt x="9448" y="0"/>
                    <a:pt x="9803" y="0"/>
                    <a:pt x="10172" y="0"/>
                  </a:cubicBezTo>
                  <a:cubicBezTo>
                    <a:pt x="10541" y="0"/>
                    <a:pt x="10923" y="0"/>
                    <a:pt x="11305" y="113"/>
                  </a:cubicBezTo>
                  <a:cubicBezTo>
                    <a:pt x="11687" y="225"/>
                    <a:pt x="12070" y="450"/>
                    <a:pt x="12448" y="787"/>
                  </a:cubicBezTo>
                  <a:cubicBezTo>
                    <a:pt x="12825" y="1125"/>
                    <a:pt x="13198" y="1575"/>
                    <a:pt x="13576" y="2025"/>
                  </a:cubicBezTo>
                  <a:cubicBezTo>
                    <a:pt x="13954" y="2475"/>
                    <a:pt x="14336" y="2925"/>
                    <a:pt x="14709" y="3600"/>
                  </a:cubicBezTo>
                  <a:cubicBezTo>
                    <a:pt x="15083" y="4275"/>
                    <a:pt x="15447" y="5175"/>
                    <a:pt x="15802" y="5962"/>
                  </a:cubicBezTo>
                  <a:cubicBezTo>
                    <a:pt x="16157" y="6750"/>
                    <a:pt x="16503" y="7425"/>
                    <a:pt x="16839" y="8100"/>
                  </a:cubicBezTo>
                  <a:cubicBezTo>
                    <a:pt x="17176" y="8775"/>
                    <a:pt x="17504" y="9450"/>
                    <a:pt x="17886" y="10238"/>
                  </a:cubicBezTo>
                  <a:cubicBezTo>
                    <a:pt x="18269" y="11025"/>
                    <a:pt x="18705" y="11925"/>
                    <a:pt x="19156" y="13050"/>
                  </a:cubicBezTo>
                  <a:cubicBezTo>
                    <a:pt x="19607" y="14175"/>
                    <a:pt x="20071" y="15525"/>
                    <a:pt x="20480" y="16987"/>
                  </a:cubicBezTo>
                  <a:cubicBezTo>
                    <a:pt x="20890" y="18450"/>
                    <a:pt x="21245" y="200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5585482" y="5454695"/>
              <a:ext cx="199368" cy="763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12" fill="norm" stroke="1" extrusionOk="0">
                  <a:moveTo>
                    <a:pt x="21416" y="151"/>
                  </a:moveTo>
                  <a:cubicBezTo>
                    <a:pt x="20279" y="31"/>
                    <a:pt x="19142" y="-88"/>
                    <a:pt x="18801" y="91"/>
                  </a:cubicBezTo>
                  <a:cubicBezTo>
                    <a:pt x="18460" y="270"/>
                    <a:pt x="18915" y="747"/>
                    <a:pt x="18915" y="2150"/>
                  </a:cubicBezTo>
                  <a:cubicBezTo>
                    <a:pt x="18915" y="3552"/>
                    <a:pt x="18460" y="5879"/>
                    <a:pt x="17437" y="7967"/>
                  </a:cubicBezTo>
                  <a:cubicBezTo>
                    <a:pt x="16414" y="10056"/>
                    <a:pt x="14822" y="11905"/>
                    <a:pt x="12435" y="13755"/>
                  </a:cubicBezTo>
                  <a:cubicBezTo>
                    <a:pt x="10048" y="15605"/>
                    <a:pt x="6864" y="17455"/>
                    <a:pt x="4704" y="18648"/>
                  </a:cubicBezTo>
                  <a:cubicBezTo>
                    <a:pt x="2544" y="19841"/>
                    <a:pt x="1408" y="20378"/>
                    <a:pt x="725" y="20796"/>
                  </a:cubicBezTo>
                  <a:cubicBezTo>
                    <a:pt x="43" y="21214"/>
                    <a:pt x="-184" y="21512"/>
                    <a:pt x="157" y="21512"/>
                  </a:cubicBezTo>
                  <a:cubicBezTo>
                    <a:pt x="498" y="21512"/>
                    <a:pt x="1408" y="21214"/>
                    <a:pt x="2317" y="20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5568950" y="5468516"/>
              <a:ext cx="2770319" cy="98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31" fill="norm" stroke="1" extrusionOk="0">
                  <a:moveTo>
                    <a:pt x="1039" y="3831"/>
                  </a:moveTo>
                  <a:cubicBezTo>
                    <a:pt x="1270" y="3462"/>
                    <a:pt x="1500" y="3092"/>
                    <a:pt x="1970" y="2723"/>
                  </a:cubicBezTo>
                  <a:cubicBezTo>
                    <a:pt x="2440" y="2354"/>
                    <a:pt x="3149" y="1985"/>
                    <a:pt x="3850" y="1662"/>
                  </a:cubicBezTo>
                  <a:cubicBezTo>
                    <a:pt x="4551" y="1338"/>
                    <a:pt x="5243" y="1062"/>
                    <a:pt x="5944" y="854"/>
                  </a:cubicBezTo>
                  <a:cubicBezTo>
                    <a:pt x="6645" y="646"/>
                    <a:pt x="7354" y="508"/>
                    <a:pt x="7980" y="415"/>
                  </a:cubicBezTo>
                  <a:cubicBezTo>
                    <a:pt x="8607" y="323"/>
                    <a:pt x="9151" y="277"/>
                    <a:pt x="9745" y="231"/>
                  </a:cubicBezTo>
                  <a:cubicBezTo>
                    <a:pt x="10338" y="185"/>
                    <a:pt x="10981" y="138"/>
                    <a:pt x="11624" y="92"/>
                  </a:cubicBezTo>
                  <a:cubicBezTo>
                    <a:pt x="12267" y="46"/>
                    <a:pt x="12911" y="0"/>
                    <a:pt x="13529" y="0"/>
                  </a:cubicBezTo>
                  <a:cubicBezTo>
                    <a:pt x="14147" y="0"/>
                    <a:pt x="14741" y="46"/>
                    <a:pt x="15343" y="138"/>
                  </a:cubicBezTo>
                  <a:cubicBezTo>
                    <a:pt x="15944" y="231"/>
                    <a:pt x="16555" y="369"/>
                    <a:pt x="17189" y="577"/>
                  </a:cubicBezTo>
                  <a:cubicBezTo>
                    <a:pt x="17824" y="785"/>
                    <a:pt x="18484" y="1062"/>
                    <a:pt x="19110" y="1362"/>
                  </a:cubicBezTo>
                  <a:cubicBezTo>
                    <a:pt x="19737" y="1662"/>
                    <a:pt x="20330" y="1985"/>
                    <a:pt x="20718" y="2169"/>
                  </a:cubicBezTo>
                  <a:cubicBezTo>
                    <a:pt x="21105" y="2354"/>
                    <a:pt x="21287" y="2400"/>
                    <a:pt x="21410" y="2492"/>
                  </a:cubicBezTo>
                  <a:cubicBezTo>
                    <a:pt x="21534" y="2585"/>
                    <a:pt x="21600" y="2723"/>
                    <a:pt x="21575" y="3185"/>
                  </a:cubicBezTo>
                  <a:cubicBezTo>
                    <a:pt x="21551" y="3646"/>
                    <a:pt x="21435" y="4431"/>
                    <a:pt x="21295" y="5677"/>
                  </a:cubicBezTo>
                  <a:cubicBezTo>
                    <a:pt x="21155" y="6923"/>
                    <a:pt x="20990" y="8631"/>
                    <a:pt x="20850" y="10200"/>
                  </a:cubicBezTo>
                  <a:cubicBezTo>
                    <a:pt x="20710" y="11769"/>
                    <a:pt x="20594" y="13200"/>
                    <a:pt x="20454" y="14723"/>
                  </a:cubicBezTo>
                  <a:cubicBezTo>
                    <a:pt x="20314" y="16246"/>
                    <a:pt x="20149" y="17862"/>
                    <a:pt x="19959" y="18992"/>
                  </a:cubicBezTo>
                  <a:cubicBezTo>
                    <a:pt x="19770" y="20123"/>
                    <a:pt x="19555" y="20769"/>
                    <a:pt x="19184" y="21138"/>
                  </a:cubicBezTo>
                  <a:cubicBezTo>
                    <a:pt x="18813" y="21508"/>
                    <a:pt x="18286" y="21600"/>
                    <a:pt x="17684" y="21485"/>
                  </a:cubicBezTo>
                  <a:cubicBezTo>
                    <a:pt x="17082" y="21369"/>
                    <a:pt x="16406" y="21046"/>
                    <a:pt x="15747" y="20769"/>
                  </a:cubicBezTo>
                  <a:cubicBezTo>
                    <a:pt x="15087" y="20492"/>
                    <a:pt x="14444" y="20262"/>
                    <a:pt x="13850" y="20031"/>
                  </a:cubicBezTo>
                  <a:cubicBezTo>
                    <a:pt x="13257" y="19800"/>
                    <a:pt x="12713" y="19569"/>
                    <a:pt x="12160" y="19362"/>
                  </a:cubicBezTo>
                  <a:cubicBezTo>
                    <a:pt x="11608" y="19154"/>
                    <a:pt x="11047" y="18969"/>
                    <a:pt x="10445" y="18785"/>
                  </a:cubicBezTo>
                  <a:cubicBezTo>
                    <a:pt x="9844" y="18600"/>
                    <a:pt x="9201" y="18415"/>
                    <a:pt x="8533" y="18277"/>
                  </a:cubicBezTo>
                  <a:cubicBezTo>
                    <a:pt x="7865" y="18138"/>
                    <a:pt x="7173" y="18046"/>
                    <a:pt x="6513" y="17931"/>
                  </a:cubicBezTo>
                  <a:cubicBezTo>
                    <a:pt x="5853" y="17815"/>
                    <a:pt x="5227" y="17677"/>
                    <a:pt x="4526" y="17562"/>
                  </a:cubicBezTo>
                  <a:cubicBezTo>
                    <a:pt x="3825" y="17446"/>
                    <a:pt x="3050" y="17354"/>
                    <a:pt x="2284" y="17192"/>
                  </a:cubicBezTo>
                  <a:cubicBezTo>
                    <a:pt x="1517" y="17031"/>
                    <a:pt x="758" y="16800"/>
                    <a:pt x="0" y="16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8477249" y="5968050"/>
              <a:ext cx="749301" cy="258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3658"/>
                  </a:moveTo>
                  <a:cubicBezTo>
                    <a:pt x="61" y="7316"/>
                    <a:pt x="122" y="10974"/>
                    <a:pt x="153" y="13413"/>
                  </a:cubicBezTo>
                  <a:cubicBezTo>
                    <a:pt x="183" y="15852"/>
                    <a:pt x="183" y="17071"/>
                    <a:pt x="183" y="18116"/>
                  </a:cubicBezTo>
                  <a:cubicBezTo>
                    <a:pt x="183" y="19161"/>
                    <a:pt x="183" y="20032"/>
                    <a:pt x="336" y="20642"/>
                  </a:cubicBezTo>
                  <a:cubicBezTo>
                    <a:pt x="488" y="21252"/>
                    <a:pt x="793" y="21600"/>
                    <a:pt x="1678" y="20642"/>
                  </a:cubicBezTo>
                  <a:cubicBezTo>
                    <a:pt x="2563" y="19684"/>
                    <a:pt x="4027" y="17419"/>
                    <a:pt x="5705" y="15242"/>
                  </a:cubicBezTo>
                  <a:cubicBezTo>
                    <a:pt x="7383" y="13065"/>
                    <a:pt x="9275" y="10974"/>
                    <a:pt x="11502" y="8710"/>
                  </a:cubicBezTo>
                  <a:cubicBezTo>
                    <a:pt x="13729" y="6445"/>
                    <a:pt x="16292" y="4006"/>
                    <a:pt x="18031" y="2526"/>
                  </a:cubicBezTo>
                  <a:cubicBezTo>
                    <a:pt x="19769" y="1045"/>
                    <a:pt x="20685" y="5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3" name="Drawing"/>
          <p:cNvGrpSpPr/>
          <p:nvPr/>
        </p:nvGrpSpPr>
        <p:grpSpPr>
          <a:xfrm>
            <a:off x="876299" y="895991"/>
            <a:ext cx="11918960" cy="8171809"/>
            <a:chOff x="0" y="0"/>
            <a:chExt cx="11918958" cy="8171808"/>
          </a:xfrm>
        </p:grpSpPr>
        <p:sp>
          <p:nvSpPr>
            <p:cNvPr id="1954" name="Line"/>
            <p:cNvSpPr/>
            <p:nvPr/>
          </p:nvSpPr>
          <p:spPr>
            <a:xfrm>
              <a:off x="43242" y="1064304"/>
              <a:ext cx="229167" cy="38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93" fill="norm" stroke="1" extrusionOk="0">
                  <a:moveTo>
                    <a:pt x="4825" y="3955"/>
                  </a:moveTo>
                  <a:cubicBezTo>
                    <a:pt x="4825" y="4539"/>
                    <a:pt x="4825" y="5123"/>
                    <a:pt x="5709" y="5415"/>
                  </a:cubicBezTo>
                  <a:cubicBezTo>
                    <a:pt x="6592" y="5707"/>
                    <a:pt x="8360" y="5707"/>
                    <a:pt x="11011" y="5006"/>
                  </a:cubicBezTo>
                  <a:cubicBezTo>
                    <a:pt x="13661" y="4306"/>
                    <a:pt x="17196" y="2905"/>
                    <a:pt x="19160" y="1912"/>
                  </a:cubicBezTo>
                  <a:cubicBezTo>
                    <a:pt x="21123" y="920"/>
                    <a:pt x="21516" y="336"/>
                    <a:pt x="21123" y="103"/>
                  </a:cubicBezTo>
                  <a:cubicBezTo>
                    <a:pt x="20731" y="-131"/>
                    <a:pt x="19552" y="-14"/>
                    <a:pt x="17294" y="978"/>
                  </a:cubicBezTo>
                  <a:cubicBezTo>
                    <a:pt x="15036" y="1971"/>
                    <a:pt x="11698" y="3839"/>
                    <a:pt x="9832" y="5065"/>
                  </a:cubicBezTo>
                  <a:cubicBezTo>
                    <a:pt x="7967" y="6291"/>
                    <a:pt x="7574" y="6874"/>
                    <a:pt x="7476" y="7458"/>
                  </a:cubicBezTo>
                  <a:cubicBezTo>
                    <a:pt x="7378" y="8042"/>
                    <a:pt x="7574" y="8626"/>
                    <a:pt x="8556" y="9093"/>
                  </a:cubicBezTo>
                  <a:cubicBezTo>
                    <a:pt x="9538" y="9560"/>
                    <a:pt x="11305" y="9910"/>
                    <a:pt x="11894" y="10319"/>
                  </a:cubicBezTo>
                  <a:cubicBezTo>
                    <a:pt x="12483" y="10727"/>
                    <a:pt x="11894" y="11194"/>
                    <a:pt x="9832" y="12537"/>
                  </a:cubicBezTo>
                  <a:cubicBezTo>
                    <a:pt x="7771" y="13880"/>
                    <a:pt x="4236" y="16098"/>
                    <a:pt x="2272" y="17499"/>
                  </a:cubicBezTo>
                  <a:cubicBezTo>
                    <a:pt x="309" y="18900"/>
                    <a:pt x="-84" y="19484"/>
                    <a:pt x="14" y="20010"/>
                  </a:cubicBezTo>
                  <a:cubicBezTo>
                    <a:pt x="112" y="20535"/>
                    <a:pt x="701" y="21002"/>
                    <a:pt x="2469" y="21235"/>
                  </a:cubicBezTo>
                  <a:cubicBezTo>
                    <a:pt x="4236" y="21469"/>
                    <a:pt x="7181" y="21469"/>
                    <a:pt x="10421" y="21060"/>
                  </a:cubicBezTo>
                  <a:cubicBezTo>
                    <a:pt x="13661" y="20652"/>
                    <a:pt x="17196" y="19834"/>
                    <a:pt x="20731" y="19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276370" y="1242828"/>
              <a:ext cx="225280" cy="202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314" fill="norm" stroke="1" extrusionOk="0">
                  <a:moveTo>
                    <a:pt x="886" y="6799"/>
                  </a:moveTo>
                  <a:cubicBezTo>
                    <a:pt x="286" y="5240"/>
                    <a:pt x="-314" y="3682"/>
                    <a:pt x="186" y="2791"/>
                  </a:cubicBezTo>
                  <a:cubicBezTo>
                    <a:pt x="686" y="1900"/>
                    <a:pt x="2286" y="1677"/>
                    <a:pt x="3886" y="2568"/>
                  </a:cubicBezTo>
                  <a:cubicBezTo>
                    <a:pt x="5486" y="3459"/>
                    <a:pt x="7086" y="5463"/>
                    <a:pt x="7286" y="8581"/>
                  </a:cubicBezTo>
                  <a:cubicBezTo>
                    <a:pt x="7486" y="11698"/>
                    <a:pt x="6286" y="15929"/>
                    <a:pt x="5286" y="18378"/>
                  </a:cubicBezTo>
                  <a:cubicBezTo>
                    <a:pt x="4286" y="20828"/>
                    <a:pt x="3486" y="21496"/>
                    <a:pt x="3086" y="21273"/>
                  </a:cubicBezTo>
                  <a:cubicBezTo>
                    <a:pt x="2686" y="21051"/>
                    <a:pt x="2686" y="19937"/>
                    <a:pt x="4086" y="16597"/>
                  </a:cubicBezTo>
                  <a:cubicBezTo>
                    <a:pt x="5486" y="13257"/>
                    <a:pt x="8286" y="7690"/>
                    <a:pt x="9986" y="4350"/>
                  </a:cubicBezTo>
                  <a:cubicBezTo>
                    <a:pt x="11686" y="1009"/>
                    <a:pt x="12286" y="-104"/>
                    <a:pt x="12186" y="7"/>
                  </a:cubicBezTo>
                  <a:cubicBezTo>
                    <a:pt x="12086" y="119"/>
                    <a:pt x="11286" y="1455"/>
                    <a:pt x="10486" y="3570"/>
                  </a:cubicBezTo>
                  <a:cubicBezTo>
                    <a:pt x="9686" y="5686"/>
                    <a:pt x="8886" y="8581"/>
                    <a:pt x="9186" y="10807"/>
                  </a:cubicBezTo>
                  <a:cubicBezTo>
                    <a:pt x="9486" y="13034"/>
                    <a:pt x="10886" y="14593"/>
                    <a:pt x="13086" y="15150"/>
                  </a:cubicBezTo>
                  <a:cubicBezTo>
                    <a:pt x="15286" y="15706"/>
                    <a:pt x="18286" y="15261"/>
                    <a:pt x="21286" y="14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654049" y="1079652"/>
              <a:ext cx="159954" cy="31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46" fill="norm" stroke="1" extrusionOk="0">
                  <a:moveTo>
                    <a:pt x="6821" y="3402"/>
                  </a:moveTo>
                  <a:cubicBezTo>
                    <a:pt x="5968" y="2538"/>
                    <a:pt x="5116" y="1674"/>
                    <a:pt x="5400" y="1098"/>
                  </a:cubicBezTo>
                  <a:cubicBezTo>
                    <a:pt x="5684" y="522"/>
                    <a:pt x="7105" y="234"/>
                    <a:pt x="8526" y="90"/>
                  </a:cubicBezTo>
                  <a:cubicBezTo>
                    <a:pt x="9947" y="-54"/>
                    <a:pt x="11368" y="-54"/>
                    <a:pt x="12363" y="306"/>
                  </a:cubicBezTo>
                  <a:cubicBezTo>
                    <a:pt x="13358" y="666"/>
                    <a:pt x="13926" y="1386"/>
                    <a:pt x="13784" y="2394"/>
                  </a:cubicBezTo>
                  <a:cubicBezTo>
                    <a:pt x="13642" y="3402"/>
                    <a:pt x="12789" y="4698"/>
                    <a:pt x="11937" y="5634"/>
                  </a:cubicBezTo>
                  <a:cubicBezTo>
                    <a:pt x="11084" y="6570"/>
                    <a:pt x="10232" y="7146"/>
                    <a:pt x="9095" y="7794"/>
                  </a:cubicBezTo>
                  <a:cubicBezTo>
                    <a:pt x="7958" y="8442"/>
                    <a:pt x="6537" y="9162"/>
                    <a:pt x="6537" y="9522"/>
                  </a:cubicBezTo>
                  <a:cubicBezTo>
                    <a:pt x="6537" y="9882"/>
                    <a:pt x="7958" y="9882"/>
                    <a:pt x="10374" y="9954"/>
                  </a:cubicBezTo>
                  <a:cubicBezTo>
                    <a:pt x="12789" y="10026"/>
                    <a:pt x="16200" y="10170"/>
                    <a:pt x="18332" y="10530"/>
                  </a:cubicBezTo>
                  <a:cubicBezTo>
                    <a:pt x="20463" y="10890"/>
                    <a:pt x="21316" y="11466"/>
                    <a:pt x="21458" y="12186"/>
                  </a:cubicBezTo>
                  <a:cubicBezTo>
                    <a:pt x="21600" y="12906"/>
                    <a:pt x="21032" y="13770"/>
                    <a:pt x="17337" y="15354"/>
                  </a:cubicBezTo>
                  <a:cubicBezTo>
                    <a:pt x="13642" y="16938"/>
                    <a:pt x="6821" y="19242"/>
                    <a:pt x="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0" y="1478908"/>
              <a:ext cx="7810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90" y="18400"/>
                    <a:pt x="3980" y="15200"/>
                    <a:pt x="5912" y="12533"/>
                  </a:cubicBezTo>
                  <a:cubicBezTo>
                    <a:pt x="7844" y="9867"/>
                    <a:pt x="9717" y="7733"/>
                    <a:pt x="11737" y="5733"/>
                  </a:cubicBezTo>
                  <a:cubicBezTo>
                    <a:pt x="13756" y="3733"/>
                    <a:pt x="15922" y="1867"/>
                    <a:pt x="17590" y="933"/>
                  </a:cubicBezTo>
                  <a:cubicBezTo>
                    <a:pt x="19259" y="0"/>
                    <a:pt x="204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92394" y="1561458"/>
              <a:ext cx="474356" cy="15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20" fill="norm" stroke="1" extrusionOk="0">
                  <a:moveTo>
                    <a:pt x="1642" y="19008"/>
                  </a:moveTo>
                  <a:cubicBezTo>
                    <a:pt x="874" y="19872"/>
                    <a:pt x="106" y="20736"/>
                    <a:pt x="10" y="21168"/>
                  </a:cubicBezTo>
                  <a:cubicBezTo>
                    <a:pt x="-86" y="21600"/>
                    <a:pt x="490" y="21600"/>
                    <a:pt x="2314" y="20160"/>
                  </a:cubicBezTo>
                  <a:cubicBezTo>
                    <a:pt x="4138" y="18720"/>
                    <a:pt x="7210" y="15840"/>
                    <a:pt x="10618" y="12240"/>
                  </a:cubicBezTo>
                  <a:cubicBezTo>
                    <a:pt x="14026" y="8640"/>
                    <a:pt x="17770" y="4320"/>
                    <a:pt x="21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952500" y="1199508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984250" y="1294758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734527" y="995218"/>
              <a:ext cx="189523" cy="510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27" fill="norm" stroke="1" extrusionOk="0">
                  <a:moveTo>
                    <a:pt x="21489" y="3246"/>
                  </a:moveTo>
                  <a:cubicBezTo>
                    <a:pt x="21249" y="2357"/>
                    <a:pt x="21009" y="1468"/>
                    <a:pt x="19449" y="846"/>
                  </a:cubicBezTo>
                  <a:cubicBezTo>
                    <a:pt x="17889" y="224"/>
                    <a:pt x="15009" y="-132"/>
                    <a:pt x="12729" y="46"/>
                  </a:cubicBezTo>
                  <a:cubicBezTo>
                    <a:pt x="10449" y="224"/>
                    <a:pt x="8769" y="935"/>
                    <a:pt x="7929" y="1912"/>
                  </a:cubicBezTo>
                  <a:cubicBezTo>
                    <a:pt x="7089" y="2890"/>
                    <a:pt x="7089" y="4135"/>
                    <a:pt x="7929" y="5290"/>
                  </a:cubicBezTo>
                  <a:cubicBezTo>
                    <a:pt x="8769" y="6446"/>
                    <a:pt x="10449" y="7512"/>
                    <a:pt x="11169" y="8624"/>
                  </a:cubicBezTo>
                  <a:cubicBezTo>
                    <a:pt x="11889" y="9735"/>
                    <a:pt x="11649" y="10890"/>
                    <a:pt x="11049" y="11601"/>
                  </a:cubicBezTo>
                  <a:cubicBezTo>
                    <a:pt x="10449" y="12312"/>
                    <a:pt x="9489" y="12579"/>
                    <a:pt x="8409" y="12846"/>
                  </a:cubicBezTo>
                  <a:cubicBezTo>
                    <a:pt x="7329" y="13112"/>
                    <a:pt x="6129" y="13379"/>
                    <a:pt x="4929" y="13424"/>
                  </a:cubicBezTo>
                  <a:cubicBezTo>
                    <a:pt x="3729" y="13468"/>
                    <a:pt x="2529" y="13290"/>
                    <a:pt x="2049" y="12979"/>
                  </a:cubicBezTo>
                  <a:cubicBezTo>
                    <a:pt x="1569" y="12668"/>
                    <a:pt x="1809" y="12224"/>
                    <a:pt x="2529" y="11957"/>
                  </a:cubicBezTo>
                  <a:cubicBezTo>
                    <a:pt x="3249" y="11690"/>
                    <a:pt x="4449" y="11601"/>
                    <a:pt x="5169" y="11912"/>
                  </a:cubicBezTo>
                  <a:cubicBezTo>
                    <a:pt x="5889" y="12224"/>
                    <a:pt x="6129" y="12935"/>
                    <a:pt x="5169" y="14179"/>
                  </a:cubicBezTo>
                  <a:cubicBezTo>
                    <a:pt x="4209" y="15424"/>
                    <a:pt x="2049" y="17201"/>
                    <a:pt x="969" y="18357"/>
                  </a:cubicBezTo>
                  <a:cubicBezTo>
                    <a:pt x="-111" y="19512"/>
                    <a:pt x="-111" y="20046"/>
                    <a:pt x="129" y="20535"/>
                  </a:cubicBezTo>
                  <a:cubicBezTo>
                    <a:pt x="369" y="21024"/>
                    <a:pt x="849" y="21468"/>
                    <a:pt x="3009" y="21424"/>
                  </a:cubicBezTo>
                  <a:cubicBezTo>
                    <a:pt x="5169" y="21379"/>
                    <a:pt x="9009" y="20846"/>
                    <a:pt x="12849" y="20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955799" y="1174108"/>
              <a:ext cx="2222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3" y="3436"/>
                    <a:pt x="7406" y="6873"/>
                    <a:pt x="11006" y="10473"/>
                  </a:cubicBezTo>
                  <a:cubicBezTo>
                    <a:pt x="14606" y="14073"/>
                    <a:pt x="18103" y="178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1989200" y="1146031"/>
              <a:ext cx="176150" cy="348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94" fill="norm" stroke="1" extrusionOk="0">
                  <a:moveTo>
                    <a:pt x="21399" y="164"/>
                  </a:moveTo>
                  <a:cubicBezTo>
                    <a:pt x="20113" y="34"/>
                    <a:pt x="18828" y="-96"/>
                    <a:pt x="17799" y="99"/>
                  </a:cubicBezTo>
                  <a:cubicBezTo>
                    <a:pt x="16770" y="294"/>
                    <a:pt x="15999" y="815"/>
                    <a:pt x="14070" y="2897"/>
                  </a:cubicBezTo>
                  <a:cubicBezTo>
                    <a:pt x="12142" y="4979"/>
                    <a:pt x="9056" y="8622"/>
                    <a:pt x="6485" y="11680"/>
                  </a:cubicBezTo>
                  <a:cubicBezTo>
                    <a:pt x="3913" y="14738"/>
                    <a:pt x="1856" y="17210"/>
                    <a:pt x="828" y="18771"/>
                  </a:cubicBezTo>
                  <a:cubicBezTo>
                    <a:pt x="-201" y="20333"/>
                    <a:pt x="-201" y="20984"/>
                    <a:pt x="442" y="21244"/>
                  </a:cubicBezTo>
                  <a:cubicBezTo>
                    <a:pt x="1085" y="21504"/>
                    <a:pt x="2370" y="21374"/>
                    <a:pt x="3656" y="21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2241550" y="1396358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2374900" y="1421758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2686050" y="1402708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2921000" y="1383658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3213100" y="1116958"/>
              <a:ext cx="1968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84" y="3600"/>
                    <a:pt x="6968" y="7200"/>
                    <a:pt x="10103" y="10117"/>
                  </a:cubicBezTo>
                  <a:cubicBezTo>
                    <a:pt x="13239" y="13034"/>
                    <a:pt x="16026" y="15269"/>
                    <a:pt x="17884" y="17069"/>
                  </a:cubicBezTo>
                  <a:cubicBezTo>
                    <a:pt x="19742" y="18869"/>
                    <a:pt x="20671" y="202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3244907" y="1104258"/>
              <a:ext cx="139643" cy="37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468" fill="norm" stroke="1" extrusionOk="0">
                  <a:moveTo>
                    <a:pt x="21269" y="0"/>
                  </a:moveTo>
                  <a:cubicBezTo>
                    <a:pt x="18045" y="3240"/>
                    <a:pt x="14821" y="6480"/>
                    <a:pt x="11436" y="9780"/>
                  </a:cubicBezTo>
                  <a:cubicBezTo>
                    <a:pt x="8051" y="13080"/>
                    <a:pt x="4505" y="16440"/>
                    <a:pt x="2409" y="18480"/>
                  </a:cubicBezTo>
                  <a:cubicBezTo>
                    <a:pt x="314" y="20520"/>
                    <a:pt x="-331" y="21240"/>
                    <a:pt x="153" y="21420"/>
                  </a:cubicBezTo>
                  <a:cubicBezTo>
                    <a:pt x="636" y="21600"/>
                    <a:pt x="2248" y="21240"/>
                    <a:pt x="3699" y="20880"/>
                  </a:cubicBezTo>
                  <a:cubicBezTo>
                    <a:pt x="5150" y="20520"/>
                    <a:pt x="6439" y="20160"/>
                    <a:pt x="7729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3455298" y="1344428"/>
              <a:ext cx="107052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73" fill="norm" stroke="1" extrusionOk="0">
                  <a:moveTo>
                    <a:pt x="2361" y="6708"/>
                  </a:moveTo>
                  <a:cubicBezTo>
                    <a:pt x="2361" y="9716"/>
                    <a:pt x="2361" y="12724"/>
                    <a:pt x="1938" y="15184"/>
                  </a:cubicBezTo>
                  <a:cubicBezTo>
                    <a:pt x="1514" y="17645"/>
                    <a:pt x="667" y="19559"/>
                    <a:pt x="244" y="19559"/>
                  </a:cubicBezTo>
                  <a:cubicBezTo>
                    <a:pt x="-180" y="19559"/>
                    <a:pt x="-180" y="17645"/>
                    <a:pt x="1302" y="14638"/>
                  </a:cubicBezTo>
                  <a:cubicBezTo>
                    <a:pt x="2785" y="11630"/>
                    <a:pt x="5749" y="7529"/>
                    <a:pt x="8502" y="4658"/>
                  </a:cubicBezTo>
                  <a:cubicBezTo>
                    <a:pt x="11255" y="1787"/>
                    <a:pt x="13796" y="146"/>
                    <a:pt x="15491" y="10"/>
                  </a:cubicBezTo>
                  <a:cubicBezTo>
                    <a:pt x="17185" y="-127"/>
                    <a:pt x="18032" y="1240"/>
                    <a:pt x="18879" y="5068"/>
                  </a:cubicBezTo>
                  <a:cubicBezTo>
                    <a:pt x="19726" y="8896"/>
                    <a:pt x="20573" y="15184"/>
                    <a:pt x="2142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3683000" y="1002658"/>
              <a:ext cx="62890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4320" y="0"/>
                  </a:moveTo>
                  <a:cubicBezTo>
                    <a:pt x="7920" y="90"/>
                    <a:pt x="11520" y="180"/>
                    <a:pt x="13680" y="1170"/>
                  </a:cubicBezTo>
                  <a:cubicBezTo>
                    <a:pt x="15840" y="2160"/>
                    <a:pt x="16560" y="4050"/>
                    <a:pt x="14760" y="5355"/>
                  </a:cubicBezTo>
                  <a:cubicBezTo>
                    <a:pt x="12960" y="6660"/>
                    <a:pt x="8640" y="7380"/>
                    <a:pt x="6480" y="7965"/>
                  </a:cubicBezTo>
                  <a:cubicBezTo>
                    <a:pt x="4320" y="8550"/>
                    <a:pt x="4320" y="9000"/>
                    <a:pt x="6840" y="10170"/>
                  </a:cubicBezTo>
                  <a:cubicBezTo>
                    <a:pt x="9360" y="11340"/>
                    <a:pt x="14400" y="13230"/>
                    <a:pt x="17280" y="14895"/>
                  </a:cubicBezTo>
                  <a:cubicBezTo>
                    <a:pt x="20160" y="16560"/>
                    <a:pt x="20880" y="18000"/>
                    <a:pt x="21240" y="18945"/>
                  </a:cubicBezTo>
                  <a:cubicBezTo>
                    <a:pt x="21600" y="19890"/>
                    <a:pt x="21600" y="20340"/>
                    <a:pt x="18000" y="20700"/>
                  </a:cubicBezTo>
                  <a:cubicBezTo>
                    <a:pt x="14400" y="21060"/>
                    <a:pt x="7200" y="213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4057650" y="1256658"/>
              <a:ext cx="3238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530"/>
                    <a:pt x="0" y="13461"/>
                    <a:pt x="494" y="10330"/>
                  </a:cubicBezTo>
                  <a:cubicBezTo>
                    <a:pt x="988" y="7200"/>
                    <a:pt x="1976" y="5009"/>
                    <a:pt x="3176" y="4070"/>
                  </a:cubicBezTo>
                  <a:cubicBezTo>
                    <a:pt x="4376" y="3130"/>
                    <a:pt x="5788" y="3443"/>
                    <a:pt x="6847" y="5009"/>
                  </a:cubicBezTo>
                  <a:cubicBezTo>
                    <a:pt x="7906" y="6574"/>
                    <a:pt x="8612" y="9391"/>
                    <a:pt x="9035" y="11583"/>
                  </a:cubicBezTo>
                  <a:cubicBezTo>
                    <a:pt x="9459" y="13774"/>
                    <a:pt x="9600" y="15339"/>
                    <a:pt x="9953" y="16904"/>
                  </a:cubicBezTo>
                  <a:cubicBezTo>
                    <a:pt x="10306" y="18470"/>
                    <a:pt x="10871" y="20035"/>
                    <a:pt x="11506" y="20817"/>
                  </a:cubicBezTo>
                  <a:cubicBezTo>
                    <a:pt x="12141" y="21600"/>
                    <a:pt x="12847" y="21600"/>
                    <a:pt x="13906" y="20035"/>
                  </a:cubicBezTo>
                  <a:cubicBezTo>
                    <a:pt x="14965" y="18470"/>
                    <a:pt x="16376" y="15339"/>
                    <a:pt x="17718" y="11739"/>
                  </a:cubicBezTo>
                  <a:cubicBezTo>
                    <a:pt x="19059" y="8139"/>
                    <a:pt x="20329" y="40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4095750" y="1059808"/>
              <a:ext cx="127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4057650" y="970908"/>
              <a:ext cx="38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4165599" y="1078858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4197350" y="1002658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4249094" y="778291"/>
              <a:ext cx="15073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17866" y="13275"/>
                  </a:moveTo>
                  <a:cubicBezTo>
                    <a:pt x="14866" y="12937"/>
                    <a:pt x="11866" y="12600"/>
                    <a:pt x="9166" y="12881"/>
                  </a:cubicBezTo>
                  <a:cubicBezTo>
                    <a:pt x="6466" y="13162"/>
                    <a:pt x="4066" y="14063"/>
                    <a:pt x="2416" y="15469"/>
                  </a:cubicBezTo>
                  <a:cubicBezTo>
                    <a:pt x="766" y="16875"/>
                    <a:pt x="-134" y="18788"/>
                    <a:pt x="16" y="19969"/>
                  </a:cubicBezTo>
                  <a:cubicBezTo>
                    <a:pt x="166" y="21150"/>
                    <a:pt x="1366" y="21600"/>
                    <a:pt x="3466" y="21600"/>
                  </a:cubicBezTo>
                  <a:cubicBezTo>
                    <a:pt x="5566" y="21600"/>
                    <a:pt x="8566" y="21150"/>
                    <a:pt x="11416" y="19519"/>
                  </a:cubicBezTo>
                  <a:cubicBezTo>
                    <a:pt x="14266" y="17888"/>
                    <a:pt x="16966" y="15075"/>
                    <a:pt x="18616" y="12094"/>
                  </a:cubicBezTo>
                  <a:cubicBezTo>
                    <a:pt x="20266" y="9112"/>
                    <a:pt x="20866" y="5962"/>
                    <a:pt x="21166" y="4106"/>
                  </a:cubicBezTo>
                  <a:cubicBezTo>
                    <a:pt x="21466" y="2250"/>
                    <a:pt x="21466" y="1688"/>
                    <a:pt x="20866" y="1125"/>
                  </a:cubicBezTo>
                  <a:cubicBezTo>
                    <a:pt x="20266" y="562"/>
                    <a:pt x="19066" y="0"/>
                    <a:pt x="18016" y="0"/>
                  </a:cubicBezTo>
                  <a:cubicBezTo>
                    <a:pt x="16966" y="0"/>
                    <a:pt x="16066" y="562"/>
                    <a:pt x="15316" y="2925"/>
                  </a:cubicBezTo>
                  <a:cubicBezTo>
                    <a:pt x="14566" y="5288"/>
                    <a:pt x="13966" y="9450"/>
                    <a:pt x="14116" y="12600"/>
                  </a:cubicBezTo>
                  <a:cubicBezTo>
                    <a:pt x="14266" y="15750"/>
                    <a:pt x="15166" y="17888"/>
                    <a:pt x="16066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4859866" y="1040758"/>
              <a:ext cx="218018" cy="42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4194" y="0"/>
                  </a:moveTo>
                  <a:cubicBezTo>
                    <a:pt x="2936" y="1934"/>
                    <a:pt x="1678" y="3869"/>
                    <a:pt x="944" y="6501"/>
                  </a:cubicBezTo>
                  <a:cubicBezTo>
                    <a:pt x="210" y="9134"/>
                    <a:pt x="0" y="12466"/>
                    <a:pt x="0" y="14830"/>
                  </a:cubicBezTo>
                  <a:cubicBezTo>
                    <a:pt x="0" y="17194"/>
                    <a:pt x="210" y="18591"/>
                    <a:pt x="839" y="19558"/>
                  </a:cubicBezTo>
                  <a:cubicBezTo>
                    <a:pt x="1468" y="20525"/>
                    <a:pt x="2517" y="21063"/>
                    <a:pt x="3565" y="21331"/>
                  </a:cubicBezTo>
                  <a:cubicBezTo>
                    <a:pt x="4614" y="21600"/>
                    <a:pt x="5662" y="21600"/>
                    <a:pt x="7130" y="21331"/>
                  </a:cubicBezTo>
                  <a:cubicBezTo>
                    <a:pt x="8598" y="21063"/>
                    <a:pt x="10485" y="20525"/>
                    <a:pt x="12897" y="18699"/>
                  </a:cubicBezTo>
                  <a:cubicBezTo>
                    <a:pt x="15309" y="16872"/>
                    <a:pt x="18245" y="13755"/>
                    <a:pt x="19817" y="11122"/>
                  </a:cubicBezTo>
                  <a:cubicBezTo>
                    <a:pt x="21390" y="8490"/>
                    <a:pt x="21600" y="6340"/>
                    <a:pt x="21600" y="4782"/>
                  </a:cubicBezTo>
                  <a:cubicBezTo>
                    <a:pt x="21600" y="3224"/>
                    <a:pt x="21390" y="2257"/>
                    <a:pt x="20761" y="1719"/>
                  </a:cubicBezTo>
                  <a:cubicBezTo>
                    <a:pt x="20132" y="1182"/>
                    <a:pt x="19083" y="1075"/>
                    <a:pt x="18874" y="1397"/>
                  </a:cubicBezTo>
                  <a:cubicBezTo>
                    <a:pt x="18664" y="1719"/>
                    <a:pt x="19293" y="2472"/>
                    <a:pt x="19922" y="3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5105763" y="1234368"/>
              <a:ext cx="88588" cy="210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0839" fill="norm" stroke="1" extrusionOk="0">
                  <a:moveTo>
                    <a:pt x="5942" y="1579"/>
                  </a:moveTo>
                  <a:cubicBezTo>
                    <a:pt x="4937" y="6193"/>
                    <a:pt x="3933" y="10807"/>
                    <a:pt x="2928" y="14267"/>
                  </a:cubicBezTo>
                  <a:cubicBezTo>
                    <a:pt x="1923" y="17727"/>
                    <a:pt x="919" y="20034"/>
                    <a:pt x="416" y="20663"/>
                  </a:cubicBezTo>
                  <a:cubicBezTo>
                    <a:pt x="-86" y="21292"/>
                    <a:pt x="-86" y="20243"/>
                    <a:pt x="165" y="17412"/>
                  </a:cubicBezTo>
                  <a:cubicBezTo>
                    <a:pt x="416" y="14581"/>
                    <a:pt x="919" y="9968"/>
                    <a:pt x="2174" y="6717"/>
                  </a:cubicBezTo>
                  <a:cubicBezTo>
                    <a:pt x="3430" y="3467"/>
                    <a:pt x="5440" y="1579"/>
                    <a:pt x="7700" y="636"/>
                  </a:cubicBezTo>
                  <a:cubicBezTo>
                    <a:pt x="9961" y="-308"/>
                    <a:pt x="12472" y="-308"/>
                    <a:pt x="14984" y="1370"/>
                  </a:cubicBezTo>
                  <a:cubicBezTo>
                    <a:pt x="17495" y="3047"/>
                    <a:pt x="20007" y="6403"/>
                    <a:pt x="20761" y="9758"/>
                  </a:cubicBezTo>
                  <a:cubicBezTo>
                    <a:pt x="21514" y="13113"/>
                    <a:pt x="20509" y="16469"/>
                    <a:pt x="19505" y="19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5257799" y="1269358"/>
              <a:ext cx="317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5289550" y="1174108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5381343" y="1028221"/>
              <a:ext cx="111407" cy="463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94" fill="norm" stroke="1" extrusionOk="0">
                  <a:moveTo>
                    <a:pt x="21450" y="1170"/>
                  </a:moveTo>
                  <a:cubicBezTo>
                    <a:pt x="19820" y="679"/>
                    <a:pt x="18190" y="189"/>
                    <a:pt x="16356" y="41"/>
                  </a:cubicBezTo>
                  <a:cubicBezTo>
                    <a:pt x="14522" y="-106"/>
                    <a:pt x="12484" y="90"/>
                    <a:pt x="10039" y="1416"/>
                  </a:cubicBezTo>
                  <a:cubicBezTo>
                    <a:pt x="7593" y="2741"/>
                    <a:pt x="4741" y="5196"/>
                    <a:pt x="2907" y="8043"/>
                  </a:cubicBezTo>
                  <a:cubicBezTo>
                    <a:pt x="1073" y="10890"/>
                    <a:pt x="258" y="14130"/>
                    <a:pt x="54" y="16438"/>
                  </a:cubicBezTo>
                  <a:cubicBezTo>
                    <a:pt x="-150" y="18745"/>
                    <a:pt x="258" y="20119"/>
                    <a:pt x="665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5340350" y="1288408"/>
              <a:ext cx="146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5300"/>
                    <a:pt x="7513" y="9000"/>
                    <a:pt x="11113" y="5400"/>
                  </a:cubicBezTo>
                  <a:cubicBezTo>
                    <a:pt x="14713" y="1800"/>
                    <a:pt x="18157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5611270" y="1071297"/>
              <a:ext cx="148231" cy="407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441" fill="norm" stroke="1" extrusionOk="0">
                  <a:moveTo>
                    <a:pt x="19558" y="3070"/>
                  </a:moveTo>
                  <a:cubicBezTo>
                    <a:pt x="20142" y="2068"/>
                    <a:pt x="20726" y="1066"/>
                    <a:pt x="20288" y="509"/>
                  </a:cubicBezTo>
                  <a:cubicBezTo>
                    <a:pt x="19850" y="-48"/>
                    <a:pt x="18391" y="-159"/>
                    <a:pt x="16494" y="231"/>
                  </a:cubicBezTo>
                  <a:cubicBezTo>
                    <a:pt x="14596" y="620"/>
                    <a:pt x="12261" y="1511"/>
                    <a:pt x="9488" y="3515"/>
                  </a:cubicBezTo>
                  <a:cubicBezTo>
                    <a:pt x="6715" y="5519"/>
                    <a:pt x="3504" y="8637"/>
                    <a:pt x="1607" y="11198"/>
                  </a:cubicBezTo>
                  <a:cubicBezTo>
                    <a:pt x="-290" y="13759"/>
                    <a:pt x="-874" y="15763"/>
                    <a:pt x="1899" y="17377"/>
                  </a:cubicBezTo>
                  <a:cubicBezTo>
                    <a:pt x="4672" y="18992"/>
                    <a:pt x="10802" y="20216"/>
                    <a:pt x="16931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6369050" y="1440808"/>
              <a:ext cx="571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6908800" y="1123308"/>
              <a:ext cx="80752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0" y="0"/>
                  </a:moveTo>
                  <a:cubicBezTo>
                    <a:pt x="5400" y="951"/>
                    <a:pt x="10800" y="1902"/>
                    <a:pt x="14850" y="3804"/>
                  </a:cubicBezTo>
                  <a:cubicBezTo>
                    <a:pt x="18900" y="5706"/>
                    <a:pt x="21600" y="8558"/>
                    <a:pt x="20250" y="11683"/>
                  </a:cubicBezTo>
                  <a:cubicBezTo>
                    <a:pt x="18900" y="14808"/>
                    <a:pt x="13500" y="18204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5948971" y="1235654"/>
              <a:ext cx="216879" cy="154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0278" fill="norm" stroke="1" extrusionOk="0">
                  <a:moveTo>
                    <a:pt x="15673" y="6902"/>
                  </a:moveTo>
                  <a:cubicBezTo>
                    <a:pt x="14012" y="4133"/>
                    <a:pt x="12350" y="1363"/>
                    <a:pt x="10481" y="394"/>
                  </a:cubicBezTo>
                  <a:cubicBezTo>
                    <a:pt x="8612" y="-575"/>
                    <a:pt x="6535" y="256"/>
                    <a:pt x="4769" y="2748"/>
                  </a:cubicBezTo>
                  <a:cubicBezTo>
                    <a:pt x="3004" y="5240"/>
                    <a:pt x="1550" y="9394"/>
                    <a:pt x="719" y="12163"/>
                  </a:cubicBezTo>
                  <a:cubicBezTo>
                    <a:pt x="-111" y="14933"/>
                    <a:pt x="-319" y="16317"/>
                    <a:pt x="616" y="17840"/>
                  </a:cubicBezTo>
                  <a:cubicBezTo>
                    <a:pt x="1550" y="19363"/>
                    <a:pt x="3627" y="21025"/>
                    <a:pt x="5704" y="19917"/>
                  </a:cubicBezTo>
                  <a:cubicBezTo>
                    <a:pt x="7781" y="18810"/>
                    <a:pt x="9858" y="14933"/>
                    <a:pt x="11000" y="12302"/>
                  </a:cubicBezTo>
                  <a:cubicBezTo>
                    <a:pt x="12143" y="9671"/>
                    <a:pt x="12350" y="8287"/>
                    <a:pt x="12869" y="8148"/>
                  </a:cubicBezTo>
                  <a:cubicBezTo>
                    <a:pt x="13389" y="8010"/>
                    <a:pt x="14219" y="9117"/>
                    <a:pt x="15673" y="10917"/>
                  </a:cubicBezTo>
                  <a:cubicBezTo>
                    <a:pt x="17127" y="12717"/>
                    <a:pt x="19204" y="15210"/>
                    <a:pt x="21281" y="177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6572250" y="1110608"/>
              <a:ext cx="128220" cy="319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53" fill="norm" stroke="1" extrusionOk="0">
                  <a:moveTo>
                    <a:pt x="1062" y="0"/>
                  </a:moveTo>
                  <a:cubicBezTo>
                    <a:pt x="1062" y="5116"/>
                    <a:pt x="1062" y="10232"/>
                    <a:pt x="1062" y="13500"/>
                  </a:cubicBezTo>
                  <a:cubicBezTo>
                    <a:pt x="1062" y="16768"/>
                    <a:pt x="1062" y="18189"/>
                    <a:pt x="1239" y="19255"/>
                  </a:cubicBezTo>
                  <a:cubicBezTo>
                    <a:pt x="1416" y="20321"/>
                    <a:pt x="1770" y="21032"/>
                    <a:pt x="2125" y="20961"/>
                  </a:cubicBezTo>
                  <a:cubicBezTo>
                    <a:pt x="2479" y="20889"/>
                    <a:pt x="2833" y="20037"/>
                    <a:pt x="4249" y="18403"/>
                  </a:cubicBezTo>
                  <a:cubicBezTo>
                    <a:pt x="5666" y="16768"/>
                    <a:pt x="8144" y="14353"/>
                    <a:pt x="10092" y="12932"/>
                  </a:cubicBezTo>
                  <a:cubicBezTo>
                    <a:pt x="12039" y="11511"/>
                    <a:pt x="13456" y="11084"/>
                    <a:pt x="15049" y="11013"/>
                  </a:cubicBezTo>
                  <a:cubicBezTo>
                    <a:pt x="16643" y="10942"/>
                    <a:pt x="18413" y="11226"/>
                    <a:pt x="19652" y="11724"/>
                  </a:cubicBezTo>
                  <a:cubicBezTo>
                    <a:pt x="20892" y="12221"/>
                    <a:pt x="21600" y="12932"/>
                    <a:pt x="21423" y="14282"/>
                  </a:cubicBezTo>
                  <a:cubicBezTo>
                    <a:pt x="21246" y="15632"/>
                    <a:pt x="20184" y="17621"/>
                    <a:pt x="17705" y="18971"/>
                  </a:cubicBezTo>
                  <a:cubicBezTo>
                    <a:pt x="15226" y="20321"/>
                    <a:pt x="11331" y="21032"/>
                    <a:pt x="8498" y="21316"/>
                  </a:cubicBezTo>
                  <a:cubicBezTo>
                    <a:pt x="5666" y="21600"/>
                    <a:pt x="3895" y="21458"/>
                    <a:pt x="2656" y="20747"/>
                  </a:cubicBezTo>
                  <a:cubicBezTo>
                    <a:pt x="1416" y="20037"/>
                    <a:pt x="708" y="18758"/>
                    <a:pt x="0" y="174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8416660" y="1176046"/>
              <a:ext cx="263791" cy="288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156" fill="norm" stroke="1" extrusionOk="0">
                  <a:moveTo>
                    <a:pt x="17906" y="3587"/>
                  </a:moveTo>
                  <a:cubicBezTo>
                    <a:pt x="17042" y="2188"/>
                    <a:pt x="16178" y="790"/>
                    <a:pt x="14537" y="246"/>
                  </a:cubicBezTo>
                  <a:cubicBezTo>
                    <a:pt x="12895" y="-298"/>
                    <a:pt x="10476" y="13"/>
                    <a:pt x="8057" y="1644"/>
                  </a:cubicBezTo>
                  <a:cubicBezTo>
                    <a:pt x="5637" y="3276"/>
                    <a:pt x="3218" y="6229"/>
                    <a:pt x="1836" y="9026"/>
                  </a:cubicBezTo>
                  <a:cubicBezTo>
                    <a:pt x="453" y="11823"/>
                    <a:pt x="108" y="14465"/>
                    <a:pt x="21" y="16174"/>
                  </a:cubicBezTo>
                  <a:cubicBezTo>
                    <a:pt x="-65" y="17883"/>
                    <a:pt x="108" y="18660"/>
                    <a:pt x="540" y="19360"/>
                  </a:cubicBezTo>
                  <a:cubicBezTo>
                    <a:pt x="972" y="20059"/>
                    <a:pt x="1663" y="20680"/>
                    <a:pt x="2700" y="20991"/>
                  </a:cubicBezTo>
                  <a:cubicBezTo>
                    <a:pt x="3737" y="21302"/>
                    <a:pt x="5119" y="21302"/>
                    <a:pt x="6933" y="19826"/>
                  </a:cubicBezTo>
                  <a:cubicBezTo>
                    <a:pt x="8748" y="18349"/>
                    <a:pt x="10994" y="15397"/>
                    <a:pt x="12463" y="12988"/>
                  </a:cubicBezTo>
                  <a:cubicBezTo>
                    <a:pt x="13932" y="10580"/>
                    <a:pt x="14623" y="8715"/>
                    <a:pt x="15141" y="7394"/>
                  </a:cubicBezTo>
                  <a:cubicBezTo>
                    <a:pt x="15660" y="6073"/>
                    <a:pt x="16005" y="5296"/>
                    <a:pt x="15919" y="5219"/>
                  </a:cubicBezTo>
                  <a:cubicBezTo>
                    <a:pt x="15833" y="5141"/>
                    <a:pt x="15314" y="5762"/>
                    <a:pt x="15314" y="7472"/>
                  </a:cubicBezTo>
                  <a:cubicBezTo>
                    <a:pt x="15314" y="9181"/>
                    <a:pt x="15833" y="11978"/>
                    <a:pt x="16956" y="13921"/>
                  </a:cubicBezTo>
                  <a:cubicBezTo>
                    <a:pt x="18079" y="15863"/>
                    <a:pt x="19807" y="16951"/>
                    <a:pt x="21535" y="18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8426450" y="915471"/>
              <a:ext cx="171450" cy="163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21376"/>
                  </a:moveTo>
                  <a:cubicBezTo>
                    <a:pt x="2667" y="16945"/>
                    <a:pt x="5333" y="12514"/>
                    <a:pt x="7333" y="9191"/>
                  </a:cubicBezTo>
                  <a:cubicBezTo>
                    <a:pt x="9333" y="5868"/>
                    <a:pt x="10667" y="3653"/>
                    <a:pt x="11867" y="2130"/>
                  </a:cubicBezTo>
                  <a:cubicBezTo>
                    <a:pt x="13067" y="607"/>
                    <a:pt x="14133" y="-224"/>
                    <a:pt x="14933" y="53"/>
                  </a:cubicBezTo>
                  <a:cubicBezTo>
                    <a:pt x="15733" y="330"/>
                    <a:pt x="16267" y="1714"/>
                    <a:pt x="17333" y="5038"/>
                  </a:cubicBezTo>
                  <a:cubicBezTo>
                    <a:pt x="18400" y="8361"/>
                    <a:pt x="20000" y="13622"/>
                    <a:pt x="21600" y="18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8712200" y="1323515"/>
              <a:ext cx="171450" cy="301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21362"/>
                  </a:moveTo>
                  <a:cubicBezTo>
                    <a:pt x="533" y="17612"/>
                    <a:pt x="1067" y="13862"/>
                    <a:pt x="1733" y="10787"/>
                  </a:cubicBezTo>
                  <a:cubicBezTo>
                    <a:pt x="2400" y="7712"/>
                    <a:pt x="3200" y="5312"/>
                    <a:pt x="3867" y="3737"/>
                  </a:cubicBezTo>
                  <a:cubicBezTo>
                    <a:pt x="4533" y="2162"/>
                    <a:pt x="5067" y="1412"/>
                    <a:pt x="5867" y="812"/>
                  </a:cubicBezTo>
                  <a:cubicBezTo>
                    <a:pt x="6667" y="212"/>
                    <a:pt x="7733" y="-238"/>
                    <a:pt x="8267" y="137"/>
                  </a:cubicBezTo>
                  <a:cubicBezTo>
                    <a:pt x="8800" y="512"/>
                    <a:pt x="8800" y="1712"/>
                    <a:pt x="8800" y="3062"/>
                  </a:cubicBezTo>
                  <a:cubicBezTo>
                    <a:pt x="8800" y="4412"/>
                    <a:pt x="8800" y="5912"/>
                    <a:pt x="8933" y="7037"/>
                  </a:cubicBezTo>
                  <a:cubicBezTo>
                    <a:pt x="9067" y="8162"/>
                    <a:pt x="9333" y="8912"/>
                    <a:pt x="10000" y="9062"/>
                  </a:cubicBezTo>
                  <a:cubicBezTo>
                    <a:pt x="10667" y="9212"/>
                    <a:pt x="11733" y="8762"/>
                    <a:pt x="13067" y="7862"/>
                  </a:cubicBezTo>
                  <a:cubicBezTo>
                    <a:pt x="14400" y="6962"/>
                    <a:pt x="16000" y="5612"/>
                    <a:pt x="17333" y="4712"/>
                  </a:cubicBezTo>
                  <a:cubicBezTo>
                    <a:pt x="18667" y="3812"/>
                    <a:pt x="19733" y="3362"/>
                    <a:pt x="20400" y="3587"/>
                  </a:cubicBezTo>
                  <a:cubicBezTo>
                    <a:pt x="21067" y="3812"/>
                    <a:pt x="21333" y="4712"/>
                    <a:pt x="21467" y="7037"/>
                  </a:cubicBezTo>
                  <a:cubicBezTo>
                    <a:pt x="21600" y="9362"/>
                    <a:pt x="21600" y="13112"/>
                    <a:pt x="21600" y="16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8957221" y="1332858"/>
              <a:ext cx="97879" cy="22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511" fill="norm" stroke="1" extrusionOk="0">
                  <a:moveTo>
                    <a:pt x="3329" y="0"/>
                  </a:moveTo>
                  <a:cubicBezTo>
                    <a:pt x="2409" y="5600"/>
                    <a:pt x="1490" y="11200"/>
                    <a:pt x="801" y="14600"/>
                  </a:cubicBezTo>
                  <a:cubicBezTo>
                    <a:pt x="112" y="18000"/>
                    <a:pt x="-348" y="19200"/>
                    <a:pt x="341" y="20100"/>
                  </a:cubicBezTo>
                  <a:cubicBezTo>
                    <a:pt x="1031" y="21000"/>
                    <a:pt x="2869" y="21600"/>
                    <a:pt x="6546" y="21500"/>
                  </a:cubicBezTo>
                  <a:cubicBezTo>
                    <a:pt x="10222" y="21400"/>
                    <a:pt x="15737" y="20600"/>
                    <a:pt x="21252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9107819" y="1320267"/>
              <a:ext cx="131431" cy="234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97" fill="norm" stroke="1" extrusionOk="0">
                  <a:moveTo>
                    <a:pt x="21289" y="2304"/>
                  </a:moveTo>
                  <a:cubicBezTo>
                    <a:pt x="21289" y="1340"/>
                    <a:pt x="21289" y="376"/>
                    <a:pt x="20432" y="86"/>
                  </a:cubicBezTo>
                  <a:cubicBezTo>
                    <a:pt x="19575" y="-203"/>
                    <a:pt x="17860" y="183"/>
                    <a:pt x="14946" y="2015"/>
                  </a:cubicBezTo>
                  <a:cubicBezTo>
                    <a:pt x="12032" y="3847"/>
                    <a:pt x="7918" y="7126"/>
                    <a:pt x="5175" y="9922"/>
                  </a:cubicBezTo>
                  <a:cubicBezTo>
                    <a:pt x="2432" y="12718"/>
                    <a:pt x="1060" y="15033"/>
                    <a:pt x="375" y="16865"/>
                  </a:cubicBezTo>
                  <a:cubicBezTo>
                    <a:pt x="-311" y="18697"/>
                    <a:pt x="-311" y="20047"/>
                    <a:pt x="2603" y="20722"/>
                  </a:cubicBezTo>
                  <a:cubicBezTo>
                    <a:pt x="5518" y="21397"/>
                    <a:pt x="11346" y="21397"/>
                    <a:pt x="17175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9144000" y="1447158"/>
              <a:ext cx="952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7280"/>
                    <a:pt x="9600" y="12960"/>
                    <a:pt x="13200" y="9360"/>
                  </a:cubicBezTo>
                  <a:cubicBezTo>
                    <a:pt x="16800" y="5760"/>
                    <a:pt x="192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9391650" y="1237608"/>
              <a:ext cx="50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9372600" y="1326508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9537699" y="1011507"/>
              <a:ext cx="104135" cy="270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402" fill="norm" stroke="1" extrusionOk="0">
                  <a:moveTo>
                    <a:pt x="0" y="5328"/>
                  </a:moveTo>
                  <a:cubicBezTo>
                    <a:pt x="0" y="4490"/>
                    <a:pt x="0" y="3653"/>
                    <a:pt x="1694" y="2732"/>
                  </a:cubicBezTo>
                  <a:cubicBezTo>
                    <a:pt x="3388" y="1811"/>
                    <a:pt x="6776" y="807"/>
                    <a:pt x="9953" y="304"/>
                  </a:cubicBezTo>
                  <a:cubicBezTo>
                    <a:pt x="13129" y="-198"/>
                    <a:pt x="16094" y="-198"/>
                    <a:pt x="18212" y="1225"/>
                  </a:cubicBezTo>
                  <a:cubicBezTo>
                    <a:pt x="20329" y="2649"/>
                    <a:pt x="21600" y="5495"/>
                    <a:pt x="20329" y="8593"/>
                  </a:cubicBezTo>
                  <a:cubicBezTo>
                    <a:pt x="19059" y="11690"/>
                    <a:pt x="15247" y="15039"/>
                    <a:pt x="13553" y="17216"/>
                  </a:cubicBezTo>
                  <a:cubicBezTo>
                    <a:pt x="11859" y="19393"/>
                    <a:pt x="12282" y="20397"/>
                    <a:pt x="12706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9607550" y="1415408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0433050" y="1015358"/>
              <a:ext cx="190500" cy="410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520" y="0"/>
                  </a:moveTo>
                  <a:cubicBezTo>
                    <a:pt x="10080" y="2449"/>
                    <a:pt x="8640" y="4899"/>
                    <a:pt x="7440" y="8128"/>
                  </a:cubicBezTo>
                  <a:cubicBezTo>
                    <a:pt x="6240" y="11357"/>
                    <a:pt x="5280" y="15365"/>
                    <a:pt x="4680" y="17703"/>
                  </a:cubicBezTo>
                  <a:cubicBezTo>
                    <a:pt x="4080" y="20041"/>
                    <a:pt x="3840" y="20709"/>
                    <a:pt x="3720" y="20598"/>
                  </a:cubicBezTo>
                  <a:cubicBezTo>
                    <a:pt x="3600" y="20487"/>
                    <a:pt x="3600" y="19596"/>
                    <a:pt x="4920" y="18315"/>
                  </a:cubicBezTo>
                  <a:cubicBezTo>
                    <a:pt x="6240" y="17035"/>
                    <a:pt x="8880" y="15365"/>
                    <a:pt x="11160" y="14419"/>
                  </a:cubicBezTo>
                  <a:cubicBezTo>
                    <a:pt x="13440" y="13472"/>
                    <a:pt x="15360" y="13249"/>
                    <a:pt x="16800" y="13361"/>
                  </a:cubicBezTo>
                  <a:cubicBezTo>
                    <a:pt x="18240" y="13472"/>
                    <a:pt x="19200" y="13918"/>
                    <a:pt x="20040" y="14697"/>
                  </a:cubicBezTo>
                  <a:cubicBezTo>
                    <a:pt x="20880" y="15476"/>
                    <a:pt x="21600" y="16590"/>
                    <a:pt x="21600" y="17647"/>
                  </a:cubicBezTo>
                  <a:cubicBezTo>
                    <a:pt x="21600" y="18705"/>
                    <a:pt x="20880" y="19707"/>
                    <a:pt x="19320" y="20431"/>
                  </a:cubicBezTo>
                  <a:cubicBezTo>
                    <a:pt x="17760" y="21155"/>
                    <a:pt x="15360" y="21600"/>
                    <a:pt x="12000" y="21600"/>
                  </a:cubicBezTo>
                  <a:cubicBezTo>
                    <a:pt x="8640" y="21600"/>
                    <a:pt x="4320" y="21155"/>
                    <a:pt x="2160" y="20654"/>
                  </a:cubicBezTo>
                  <a:cubicBezTo>
                    <a:pt x="0" y="20153"/>
                    <a:pt x="0" y="19596"/>
                    <a:pt x="0" y="1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0541000" y="797532"/>
              <a:ext cx="120650" cy="160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11195"/>
                  </a:moveTo>
                  <a:cubicBezTo>
                    <a:pt x="3789" y="7549"/>
                    <a:pt x="7579" y="3902"/>
                    <a:pt x="10421" y="1938"/>
                  </a:cubicBezTo>
                  <a:cubicBezTo>
                    <a:pt x="13263" y="-25"/>
                    <a:pt x="15158" y="-306"/>
                    <a:pt x="16105" y="255"/>
                  </a:cubicBezTo>
                  <a:cubicBezTo>
                    <a:pt x="17053" y="816"/>
                    <a:pt x="17053" y="2219"/>
                    <a:pt x="17811" y="5865"/>
                  </a:cubicBezTo>
                  <a:cubicBezTo>
                    <a:pt x="18568" y="9512"/>
                    <a:pt x="20084" y="15403"/>
                    <a:pt x="21600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10655299" y="1381541"/>
              <a:ext cx="171451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9671"/>
                    <a:pt x="1600" y="17743"/>
                    <a:pt x="3067" y="14464"/>
                  </a:cubicBezTo>
                  <a:cubicBezTo>
                    <a:pt x="4533" y="11186"/>
                    <a:pt x="6667" y="6557"/>
                    <a:pt x="8133" y="3761"/>
                  </a:cubicBezTo>
                  <a:cubicBezTo>
                    <a:pt x="9600" y="964"/>
                    <a:pt x="10400" y="0"/>
                    <a:pt x="11067" y="0"/>
                  </a:cubicBezTo>
                  <a:cubicBezTo>
                    <a:pt x="11733" y="0"/>
                    <a:pt x="12267" y="964"/>
                    <a:pt x="12267" y="2025"/>
                  </a:cubicBezTo>
                  <a:cubicBezTo>
                    <a:pt x="12267" y="3086"/>
                    <a:pt x="11733" y="4243"/>
                    <a:pt x="11600" y="5689"/>
                  </a:cubicBezTo>
                  <a:cubicBezTo>
                    <a:pt x="11467" y="7136"/>
                    <a:pt x="11733" y="8871"/>
                    <a:pt x="12667" y="9161"/>
                  </a:cubicBezTo>
                  <a:cubicBezTo>
                    <a:pt x="13600" y="9450"/>
                    <a:pt x="15200" y="8293"/>
                    <a:pt x="16533" y="7425"/>
                  </a:cubicBezTo>
                  <a:cubicBezTo>
                    <a:pt x="17867" y="6557"/>
                    <a:pt x="18933" y="5979"/>
                    <a:pt x="19733" y="6268"/>
                  </a:cubicBezTo>
                  <a:cubicBezTo>
                    <a:pt x="20533" y="6557"/>
                    <a:pt x="21067" y="7714"/>
                    <a:pt x="21333" y="9932"/>
                  </a:cubicBezTo>
                  <a:cubicBezTo>
                    <a:pt x="21600" y="12150"/>
                    <a:pt x="21600" y="15429"/>
                    <a:pt x="21600" y="18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0865644" y="1415408"/>
              <a:ext cx="88107" cy="20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75" fill="norm" stroke="1" extrusionOk="0">
                  <a:moveTo>
                    <a:pt x="13693" y="0"/>
                  </a:moveTo>
                  <a:cubicBezTo>
                    <a:pt x="10093" y="4725"/>
                    <a:pt x="6493" y="9450"/>
                    <a:pt x="4178" y="12488"/>
                  </a:cubicBezTo>
                  <a:cubicBezTo>
                    <a:pt x="1864" y="15525"/>
                    <a:pt x="836" y="16875"/>
                    <a:pt x="321" y="18113"/>
                  </a:cubicBezTo>
                  <a:cubicBezTo>
                    <a:pt x="-193" y="19350"/>
                    <a:pt x="-193" y="20475"/>
                    <a:pt x="1093" y="21037"/>
                  </a:cubicBezTo>
                  <a:cubicBezTo>
                    <a:pt x="2378" y="21600"/>
                    <a:pt x="4950" y="21600"/>
                    <a:pt x="8550" y="21150"/>
                  </a:cubicBezTo>
                  <a:cubicBezTo>
                    <a:pt x="12150" y="20700"/>
                    <a:pt x="16778" y="19800"/>
                    <a:pt x="21407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11008783" y="1461559"/>
              <a:ext cx="129118" cy="17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02" fill="norm" stroke="1" extrusionOk="0">
                  <a:moveTo>
                    <a:pt x="21252" y="1305"/>
                  </a:moveTo>
                  <a:cubicBezTo>
                    <a:pt x="19858" y="551"/>
                    <a:pt x="18465" y="-202"/>
                    <a:pt x="16200" y="49"/>
                  </a:cubicBezTo>
                  <a:cubicBezTo>
                    <a:pt x="13936" y="300"/>
                    <a:pt x="10800" y="1556"/>
                    <a:pt x="8013" y="4193"/>
                  </a:cubicBezTo>
                  <a:cubicBezTo>
                    <a:pt x="5226" y="6831"/>
                    <a:pt x="2787" y="10849"/>
                    <a:pt x="1394" y="13738"/>
                  </a:cubicBezTo>
                  <a:cubicBezTo>
                    <a:pt x="0" y="16626"/>
                    <a:pt x="-348" y="18384"/>
                    <a:pt x="349" y="19514"/>
                  </a:cubicBezTo>
                  <a:cubicBezTo>
                    <a:pt x="1046" y="20645"/>
                    <a:pt x="2787" y="21147"/>
                    <a:pt x="4704" y="21272"/>
                  </a:cubicBezTo>
                  <a:cubicBezTo>
                    <a:pt x="6620" y="21398"/>
                    <a:pt x="8710" y="21147"/>
                    <a:pt x="10800" y="20142"/>
                  </a:cubicBezTo>
                  <a:cubicBezTo>
                    <a:pt x="12891" y="19138"/>
                    <a:pt x="14981" y="17379"/>
                    <a:pt x="17071" y="15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11036299" y="1523358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1226799" y="1243958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1220450" y="1320158"/>
              <a:ext cx="165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1512913" y="963342"/>
              <a:ext cx="148867" cy="363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5" h="21547" fill="norm" stroke="1" extrusionOk="0">
                  <a:moveTo>
                    <a:pt x="815" y="3463"/>
                  </a:moveTo>
                  <a:cubicBezTo>
                    <a:pt x="239" y="2459"/>
                    <a:pt x="-337" y="1454"/>
                    <a:pt x="239" y="826"/>
                  </a:cubicBezTo>
                  <a:cubicBezTo>
                    <a:pt x="815" y="198"/>
                    <a:pt x="2543" y="-53"/>
                    <a:pt x="5855" y="10"/>
                  </a:cubicBezTo>
                  <a:cubicBezTo>
                    <a:pt x="9167" y="73"/>
                    <a:pt x="14063" y="449"/>
                    <a:pt x="17087" y="1391"/>
                  </a:cubicBezTo>
                  <a:cubicBezTo>
                    <a:pt x="20111" y="2333"/>
                    <a:pt x="21263" y="3840"/>
                    <a:pt x="19247" y="6289"/>
                  </a:cubicBezTo>
                  <a:cubicBezTo>
                    <a:pt x="17231" y="8738"/>
                    <a:pt x="12047" y="12128"/>
                    <a:pt x="8447" y="14452"/>
                  </a:cubicBezTo>
                  <a:cubicBezTo>
                    <a:pt x="4847" y="16775"/>
                    <a:pt x="2831" y="18031"/>
                    <a:pt x="1823" y="19035"/>
                  </a:cubicBezTo>
                  <a:cubicBezTo>
                    <a:pt x="815" y="20040"/>
                    <a:pt x="815" y="20794"/>
                    <a:pt x="1103" y="21170"/>
                  </a:cubicBezTo>
                  <a:cubicBezTo>
                    <a:pt x="1391" y="21547"/>
                    <a:pt x="1967" y="21547"/>
                    <a:pt x="2543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1595100" y="1447158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209550" y="2094858"/>
              <a:ext cx="92329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8" y="21076"/>
                    <a:pt x="357" y="20553"/>
                    <a:pt x="530" y="20029"/>
                  </a:cubicBezTo>
                  <a:cubicBezTo>
                    <a:pt x="703" y="19505"/>
                    <a:pt x="872" y="18982"/>
                    <a:pt x="1062" y="18524"/>
                  </a:cubicBezTo>
                  <a:cubicBezTo>
                    <a:pt x="1253" y="18065"/>
                    <a:pt x="1466" y="17673"/>
                    <a:pt x="1671" y="17215"/>
                  </a:cubicBezTo>
                  <a:cubicBezTo>
                    <a:pt x="1877" y="16756"/>
                    <a:pt x="2075" y="16233"/>
                    <a:pt x="2285" y="15775"/>
                  </a:cubicBezTo>
                  <a:cubicBezTo>
                    <a:pt x="2496" y="15316"/>
                    <a:pt x="2719" y="14924"/>
                    <a:pt x="2912" y="14531"/>
                  </a:cubicBezTo>
                  <a:cubicBezTo>
                    <a:pt x="3105" y="14138"/>
                    <a:pt x="3268" y="13745"/>
                    <a:pt x="3432" y="13418"/>
                  </a:cubicBezTo>
                  <a:cubicBezTo>
                    <a:pt x="3595" y="13091"/>
                    <a:pt x="3758" y="12829"/>
                    <a:pt x="3932" y="12502"/>
                  </a:cubicBezTo>
                  <a:cubicBezTo>
                    <a:pt x="4105" y="12175"/>
                    <a:pt x="4288" y="11782"/>
                    <a:pt x="4484" y="11389"/>
                  </a:cubicBezTo>
                  <a:cubicBezTo>
                    <a:pt x="4680" y="10996"/>
                    <a:pt x="4887" y="10604"/>
                    <a:pt x="5095" y="10276"/>
                  </a:cubicBezTo>
                  <a:cubicBezTo>
                    <a:pt x="5303" y="9949"/>
                    <a:pt x="5511" y="9687"/>
                    <a:pt x="5670" y="9491"/>
                  </a:cubicBezTo>
                  <a:cubicBezTo>
                    <a:pt x="5828" y="9295"/>
                    <a:pt x="5937" y="9164"/>
                    <a:pt x="6049" y="8967"/>
                  </a:cubicBezTo>
                  <a:cubicBezTo>
                    <a:pt x="6160" y="8771"/>
                    <a:pt x="6274" y="8509"/>
                    <a:pt x="6385" y="8313"/>
                  </a:cubicBezTo>
                  <a:cubicBezTo>
                    <a:pt x="6497" y="8116"/>
                    <a:pt x="6606" y="7985"/>
                    <a:pt x="6730" y="7789"/>
                  </a:cubicBezTo>
                  <a:cubicBezTo>
                    <a:pt x="6853" y="7593"/>
                    <a:pt x="6992" y="7331"/>
                    <a:pt x="7118" y="7135"/>
                  </a:cubicBezTo>
                  <a:cubicBezTo>
                    <a:pt x="7245" y="6938"/>
                    <a:pt x="7358" y="6807"/>
                    <a:pt x="7482" y="6611"/>
                  </a:cubicBezTo>
                  <a:cubicBezTo>
                    <a:pt x="7606" y="6415"/>
                    <a:pt x="7740" y="6153"/>
                    <a:pt x="7873" y="5891"/>
                  </a:cubicBezTo>
                  <a:cubicBezTo>
                    <a:pt x="8007" y="5629"/>
                    <a:pt x="8141" y="5367"/>
                    <a:pt x="8272" y="5171"/>
                  </a:cubicBezTo>
                  <a:cubicBezTo>
                    <a:pt x="8403" y="4975"/>
                    <a:pt x="8532" y="4844"/>
                    <a:pt x="8673" y="4647"/>
                  </a:cubicBezTo>
                  <a:cubicBezTo>
                    <a:pt x="8814" y="4451"/>
                    <a:pt x="8968" y="4189"/>
                    <a:pt x="9119" y="3993"/>
                  </a:cubicBezTo>
                  <a:cubicBezTo>
                    <a:pt x="9270" y="3796"/>
                    <a:pt x="9418" y="3665"/>
                    <a:pt x="9560" y="3469"/>
                  </a:cubicBezTo>
                  <a:cubicBezTo>
                    <a:pt x="9701" y="3273"/>
                    <a:pt x="9834" y="3011"/>
                    <a:pt x="9980" y="2815"/>
                  </a:cubicBezTo>
                  <a:cubicBezTo>
                    <a:pt x="10127" y="2618"/>
                    <a:pt x="10285" y="2487"/>
                    <a:pt x="10441" y="2291"/>
                  </a:cubicBezTo>
                  <a:cubicBezTo>
                    <a:pt x="10597" y="2095"/>
                    <a:pt x="10750" y="1833"/>
                    <a:pt x="10906" y="1636"/>
                  </a:cubicBezTo>
                  <a:cubicBezTo>
                    <a:pt x="11062" y="1440"/>
                    <a:pt x="11221" y="1309"/>
                    <a:pt x="11374" y="1178"/>
                  </a:cubicBezTo>
                  <a:cubicBezTo>
                    <a:pt x="11528" y="1047"/>
                    <a:pt x="11676" y="916"/>
                    <a:pt x="11837" y="851"/>
                  </a:cubicBezTo>
                  <a:cubicBezTo>
                    <a:pt x="11998" y="785"/>
                    <a:pt x="12172" y="785"/>
                    <a:pt x="12343" y="720"/>
                  </a:cubicBezTo>
                  <a:cubicBezTo>
                    <a:pt x="12513" y="655"/>
                    <a:pt x="12682" y="524"/>
                    <a:pt x="12853" y="458"/>
                  </a:cubicBezTo>
                  <a:cubicBezTo>
                    <a:pt x="13023" y="393"/>
                    <a:pt x="13197" y="393"/>
                    <a:pt x="13363" y="393"/>
                  </a:cubicBezTo>
                  <a:cubicBezTo>
                    <a:pt x="13528" y="393"/>
                    <a:pt x="13687" y="393"/>
                    <a:pt x="13858" y="327"/>
                  </a:cubicBezTo>
                  <a:cubicBezTo>
                    <a:pt x="14029" y="262"/>
                    <a:pt x="14212" y="131"/>
                    <a:pt x="14388" y="65"/>
                  </a:cubicBezTo>
                  <a:cubicBezTo>
                    <a:pt x="14563" y="0"/>
                    <a:pt x="14732" y="0"/>
                    <a:pt x="14905" y="0"/>
                  </a:cubicBezTo>
                  <a:cubicBezTo>
                    <a:pt x="15078" y="0"/>
                    <a:pt x="15257" y="0"/>
                    <a:pt x="15428" y="0"/>
                  </a:cubicBezTo>
                  <a:cubicBezTo>
                    <a:pt x="15598" y="0"/>
                    <a:pt x="15762" y="0"/>
                    <a:pt x="15933" y="65"/>
                  </a:cubicBezTo>
                  <a:cubicBezTo>
                    <a:pt x="16103" y="131"/>
                    <a:pt x="16282" y="262"/>
                    <a:pt x="16542" y="524"/>
                  </a:cubicBezTo>
                  <a:cubicBezTo>
                    <a:pt x="16802" y="785"/>
                    <a:pt x="17143" y="1178"/>
                    <a:pt x="17391" y="1440"/>
                  </a:cubicBezTo>
                  <a:cubicBezTo>
                    <a:pt x="17639" y="1702"/>
                    <a:pt x="17792" y="1833"/>
                    <a:pt x="17955" y="2029"/>
                  </a:cubicBezTo>
                  <a:cubicBezTo>
                    <a:pt x="18119" y="2225"/>
                    <a:pt x="18292" y="2487"/>
                    <a:pt x="18537" y="2880"/>
                  </a:cubicBezTo>
                  <a:cubicBezTo>
                    <a:pt x="18782" y="3273"/>
                    <a:pt x="19099" y="3796"/>
                    <a:pt x="19330" y="4189"/>
                  </a:cubicBezTo>
                  <a:cubicBezTo>
                    <a:pt x="19560" y="4582"/>
                    <a:pt x="19703" y="4844"/>
                    <a:pt x="19926" y="5367"/>
                  </a:cubicBezTo>
                  <a:cubicBezTo>
                    <a:pt x="20149" y="5891"/>
                    <a:pt x="20451" y="6676"/>
                    <a:pt x="20743" y="7462"/>
                  </a:cubicBezTo>
                  <a:cubicBezTo>
                    <a:pt x="21035" y="8247"/>
                    <a:pt x="21318" y="9033"/>
                    <a:pt x="21600" y="9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696055" y="2901308"/>
              <a:ext cx="319945" cy="459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94" fill="norm" stroke="1" extrusionOk="0">
                  <a:moveTo>
                    <a:pt x="164" y="2663"/>
                  </a:moveTo>
                  <a:cubicBezTo>
                    <a:pt x="22" y="3156"/>
                    <a:pt x="-120" y="3649"/>
                    <a:pt x="164" y="3945"/>
                  </a:cubicBezTo>
                  <a:cubicBezTo>
                    <a:pt x="448" y="4241"/>
                    <a:pt x="1159" y="4340"/>
                    <a:pt x="2509" y="4192"/>
                  </a:cubicBezTo>
                  <a:cubicBezTo>
                    <a:pt x="3859" y="4044"/>
                    <a:pt x="5848" y="3649"/>
                    <a:pt x="7056" y="3255"/>
                  </a:cubicBezTo>
                  <a:cubicBezTo>
                    <a:pt x="8264" y="2860"/>
                    <a:pt x="8691" y="2466"/>
                    <a:pt x="9117" y="2022"/>
                  </a:cubicBezTo>
                  <a:cubicBezTo>
                    <a:pt x="9543" y="1578"/>
                    <a:pt x="9969" y="1085"/>
                    <a:pt x="9898" y="690"/>
                  </a:cubicBezTo>
                  <a:cubicBezTo>
                    <a:pt x="9827" y="296"/>
                    <a:pt x="9259" y="0"/>
                    <a:pt x="8691" y="0"/>
                  </a:cubicBezTo>
                  <a:cubicBezTo>
                    <a:pt x="8122" y="0"/>
                    <a:pt x="7554" y="296"/>
                    <a:pt x="7198" y="1184"/>
                  </a:cubicBezTo>
                  <a:cubicBezTo>
                    <a:pt x="6843" y="2071"/>
                    <a:pt x="6701" y="3551"/>
                    <a:pt x="6985" y="5474"/>
                  </a:cubicBezTo>
                  <a:cubicBezTo>
                    <a:pt x="7269" y="7397"/>
                    <a:pt x="7980" y="9764"/>
                    <a:pt x="8406" y="11984"/>
                  </a:cubicBezTo>
                  <a:cubicBezTo>
                    <a:pt x="8833" y="14203"/>
                    <a:pt x="8975" y="16274"/>
                    <a:pt x="8833" y="17655"/>
                  </a:cubicBezTo>
                  <a:cubicBezTo>
                    <a:pt x="8691" y="19036"/>
                    <a:pt x="8264" y="19726"/>
                    <a:pt x="7625" y="20219"/>
                  </a:cubicBezTo>
                  <a:cubicBezTo>
                    <a:pt x="6985" y="20712"/>
                    <a:pt x="6133" y="21008"/>
                    <a:pt x="5351" y="21008"/>
                  </a:cubicBezTo>
                  <a:cubicBezTo>
                    <a:pt x="4569" y="21008"/>
                    <a:pt x="3859" y="20712"/>
                    <a:pt x="3433" y="20268"/>
                  </a:cubicBezTo>
                  <a:cubicBezTo>
                    <a:pt x="3006" y="19825"/>
                    <a:pt x="2864" y="19233"/>
                    <a:pt x="2793" y="18592"/>
                  </a:cubicBezTo>
                  <a:cubicBezTo>
                    <a:pt x="2722" y="17951"/>
                    <a:pt x="2722" y="17260"/>
                    <a:pt x="3006" y="16767"/>
                  </a:cubicBezTo>
                  <a:cubicBezTo>
                    <a:pt x="3291" y="16274"/>
                    <a:pt x="3859" y="15978"/>
                    <a:pt x="4569" y="15929"/>
                  </a:cubicBezTo>
                  <a:cubicBezTo>
                    <a:pt x="5280" y="15879"/>
                    <a:pt x="6133" y="16077"/>
                    <a:pt x="7554" y="16964"/>
                  </a:cubicBezTo>
                  <a:cubicBezTo>
                    <a:pt x="8975" y="17852"/>
                    <a:pt x="10964" y="19430"/>
                    <a:pt x="12314" y="20367"/>
                  </a:cubicBezTo>
                  <a:cubicBezTo>
                    <a:pt x="13664" y="21304"/>
                    <a:pt x="14375" y="21600"/>
                    <a:pt x="15796" y="21255"/>
                  </a:cubicBezTo>
                  <a:cubicBezTo>
                    <a:pt x="17217" y="20910"/>
                    <a:pt x="19348" y="19923"/>
                    <a:pt x="21480" y="18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1072105" y="2910210"/>
              <a:ext cx="172495" cy="422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470" fill="norm" stroke="1" extrusionOk="0">
                  <a:moveTo>
                    <a:pt x="21208" y="1804"/>
                  </a:moveTo>
                  <a:cubicBezTo>
                    <a:pt x="20688" y="1160"/>
                    <a:pt x="20167" y="515"/>
                    <a:pt x="19256" y="192"/>
                  </a:cubicBezTo>
                  <a:cubicBezTo>
                    <a:pt x="18345" y="-130"/>
                    <a:pt x="17044" y="-130"/>
                    <a:pt x="14572" y="837"/>
                  </a:cubicBezTo>
                  <a:cubicBezTo>
                    <a:pt x="12100" y="1804"/>
                    <a:pt x="8456" y="3739"/>
                    <a:pt x="5594" y="6479"/>
                  </a:cubicBezTo>
                  <a:cubicBezTo>
                    <a:pt x="2731" y="9219"/>
                    <a:pt x="649" y="12766"/>
                    <a:pt x="128" y="15237"/>
                  </a:cubicBezTo>
                  <a:cubicBezTo>
                    <a:pt x="-392" y="17709"/>
                    <a:pt x="649" y="19106"/>
                    <a:pt x="3642" y="19966"/>
                  </a:cubicBezTo>
                  <a:cubicBezTo>
                    <a:pt x="6635" y="20825"/>
                    <a:pt x="11579" y="21148"/>
                    <a:pt x="16524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1284816" y="3055508"/>
              <a:ext cx="226485" cy="22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0" fill="norm" stroke="1" extrusionOk="0">
                  <a:moveTo>
                    <a:pt x="14938" y="4630"/>
                  </a:moveTo>
                  <a:cubicBezTo>
                    <a:pt x="14333" y="3430"/>
                    <a:pt x="13727" y="2230"/>
                    <a:pt x="12617" y="1230"/>
                  </a:cubicBezTo>
                  <a:cubicBezTo>
                    <a:pt x="11507" y="230"/>
                    <a:pt x="9892" y="-570"/>
                    <a:pt x="7974" y="530"/>
                  </a:cubicBezTo>
                  <a:cubicBezTo>
                    <a:pt x="6056" y="1630"/>
                    <a:pt x="3836" y="4630"/>
                    <a:pt x="2321" y="8030"/>
                  </a:cubicBezTo>
                  <a:cubicBezTo>
                    <a:pt x="807" y="11430"/>
                    <a:pt x="0" y="15230"/>
                    <a:pt x="0" y="17630"/>
                  </a:cubicBezTo>
                  <a:cubicBezTo>
                    <a:pt x="0" y="20030"/>
                    <a:pt x="807" y="21030"/>
                    <a:pt x="2927" y="20730"/>
                  </a:cubicBezTo>
                  <a:cubicBezTo>
                    <a:pt x="5047" y="20430"/>
                    <a:pt x="8479" y="18830"/>
                    <a:pt x="10699" y="16830"/>
                  </a:cubicBezTo>
                  <a:cubicBezTo>
                    <a:pt x="12920" y="14830"/>
                    <a:pt x="13929" y="12430"/>
                    <a:pt x="14636" y="10530"/>
                  </a:cubicBezTo>
                  <a:cubicBezTo>
                    <a:pt x="15342" y="8630"/>
                    <a:pt x="15746" y="7230"/>
                    <a:pt x="15847" y="7030"/>
                  </a:cubicBezTo>
                  <a:cubicBezTo>
                    <a:pt x="15948" y="6830"/>
                    <a:pt x="15746" y="7830"/>
                    <a:pt x="16150" y="10030"/>
                  </a:cubicBezTo>
                  <a:cubicBezTo>
                    <a:pt x="16553" y="12230"/>
                    <a:pt x="17563" y="15630"/>
                    <a:pt x="18572" y="17630"/>
                  </a:cubicBezTo>
                  <a:cubicBezTo>
                    <a:pt x="19581" y="19630"/>
                    <a:pt x="20591" y="20230"/>
                    <a:pt x="21600" y="20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1631950" y="3282308"/>
              <a:ext cx="444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1841500" y="2888608"/>
              <a:ext cx="142147" cy="408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03" fill="norm" stroke="1" extrusionOk="0">
                  <a:moveTo>
                    <a:pt x="0" y="0"/>
                  </a:moveTo>
                  <a:cubicBezTo>
                    <a:pt x="318" y="3897"/>
                    <a:pt x="635" y="7794"/>
                    <a:pt x="794" y="10744"/>
                  </a:cubicBezTo>
                  <a:cubicBezTo>
                    <a:pt x="953" y="13695"/>
                    <a:pt x="953" y="15699"/>
                    <a:pt x="953" y="17146"/>
                  </a:cubicBezTo>
                  <a:cubicBezTo>
                    <a:pt x="953" y="18594"/>
                    <a:pt x="953" y="19485"/>
                    <a:pt x="1112" y="19652"/>
                  </a:cubicBezTo>
                  <a:cubicBezTo>
                    <a:pt x="1271" y="19819"/>
                    <a:pt x="1588" y="19262"/>
                    <a:pt x="2700" y="18093"/>
                  </a:cubicBezTo>
                  <a:cubicBezTo>
                    <a:pt x="3812" y="16924"/>
                    <a:pt x="5718" y="15142"/>
                    <a:pt x="7306" y="14085"/>
                  </a:cubicBezTo>
                  <a:cubicBezTo>
                    <a:pt x="8894" y="13027"/>
                    <a:pt x="10165" y="12693"/>
                    <a:pt x="11594" y="12470"/>
                  </a:cubicBezTo>
                  <a:cubicBezTo>
                    <a:pt x="13024" y="12247"/>
                    <a:pt x="14612" y="12136"/>
                    <a:pt x="15882" y="12303"/>
                  </a:cubicBezTo>
                  <a:cubicBezTo>
                    <a:pt x="17153" y="12470"/>
                    <a:pt x="18106" y="12915"/>
                    <a:pt x="19218" y="13918"/>
                  </a:cubicBezTo>
                  <a:cubicBezTo>
                    <a:pt x="20329" y="14920"/>
                    <a:pt x="21600" y="16478"/>
                    <a:pt x="21282" y="17814"/>
                  </a:cubicBezTo>
                  <a:cubicBezTo>
                    <a:pt x="20965" y="19151"/>
                    <a:pt x="19059" y="20264"/>
                    <a:pt x="16359" y="20876"/>
                  </a:cubicBezTo>
                  <a:cubicBezTo>
                    <a:pt x="13659" y="21489"/>
                    <a:pt x="10165" y="21600"/>
                    <a:pt x="7782" y="21433"/>
                  </a:cubicBezTo>
                  <a:cubicBezTo>
                    <a:pt x="5400" y="21266"/>
                    <a:pt x="4129" y="20821"/>
                    <a:pt x="3494" y="20097"/>
                  </a:cubicBezTo>
                  <a:cubicBezTo>
                    <a:pt x="2859" y="19373"/>
                    <a:pt x="2859" y="18371"/>
                    <a:pt x="2859" y="17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2057400" y="2901308"/>
              <a:ext cx="6401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4" h="21600" fill="norm" stroke="1" extrusionOk="0">
                  <a:moveTo>
                    <a:pt x="0" y="0"/>
                  </a:moveTo>
                  <a:cubicBezTo>
                    <a:pt x="6750" y="2779"/>
                    <a:pt x="13500" y="5558"/>
                    <a:pt x="17212" y="8526"/>
                  </a:cubicBezTo>
                  <a:cubicBezTo>
                    <a:pt x="20925" y="11495"/>
                    <a:pt x="21600" y="14653"/>
                    <a:pt x="18225" y="16863"/>
                  </a:cubicBezTo>
                  <a:cubicBezTo>
                    <a:pt x="14850" y="19074"/>
                    <a:pt x="7425" y="20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2444750" y="3066408"/>
              <a:ext cx="196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2444750" y="3199758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121810" y="2894958"/>
              <a:ext cx="123041" cy="338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87" fill="norm" stroke="1" extrusionOk="0">
                  <a:moveTo>
                    <a:pt x="21281" y="0"/>
                  </a:moveTo>
                  <a:cubicBezTo>
                    <a:pt x="17986" y="4025"/>
                    <a:pt x="14691" y="8050"/>
                    <a:pt x="11213" y="11337"/>
                  </a:cubicBezTo>
                  <a:cubicBezTo>
                    <a:pt x="7735" y="14624"/>
                    <a:pt x="4074" y="17173"/>
                    <a:pt x="2061" y="18850"/>
                  </a:cubicBezTo>
                  <a:cubicBezTo>
                    <a:pt x="47" y="20527"/>
                    <a:pt x="-319" y="21332"/>
                    <a:pt x="230" y="21466"/>
                  </a:cubicBezTo>
                  <a:cubicBezTo>
                    <a:pt x="779" y="21600"/>
                    <a:pt x="2244" y="21063"/>
                    <a:pt x="3708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3321050" y="2894958"/>
              <a:ext cx="444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541"/>
                    <a:pt x="9257" y="7082"/>
                    <a:pt x="5657" y="10682"/>
                  </a:cubicBezTo>
                  <a:cubicBezTo>
                    <a:pt x="2057" y="14282"/>
                    <a:pt x="1029" y="179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3022600" y="2856858"/>
              <a:ext cx="4572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0" y="16457"/>
                    <a:pt x="7400" y="11314"/>
                    <a:pt x="11000" y="7714"/>
                  </a:cubicBezTo>
                  <a:cubicBezTo>
                    <a:pt x="14600" y="4114"/>
                    <a:pt x="181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048000" y="3485508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3041650" y="3390258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3136900" y="3447408"/>
              <a:ext cx="69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3143250" y="3542658"/>
              <a:ext cx="889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0"/>
                  </a:moveTo>
                  <a:cubicBezTo>
                    <a:pt x="1543" y="7855"/>
                    <a:pt x="3086" y="15709"/>
                    <a:pt x="6686" y="18655"/>
                  </a:cubicBezTo>
                  <a:cubicBezTo>
                    <a:pt x="10286" y="21600"/>
                    <a:pt x="15943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3330293" y="3441058"/>
              <a:ext cx="980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86"/>
                    <a:pt x="-1585" y="10971"/>
                    <a:pt x="575" y="14571"/>
                  </a:cubicBezTo>
                  <a:cubicBezTo>
                    <a:pt x="2735" y="18171"/>
                    <a:pt x="11375" y="19886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3155950" y="2605018"/>
              <a:ext cx="120650" cy="164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3822"/>
                  </a:moveTo>
                  <a:cubicBezTo>
                    <a:pt x="379" y="8744"/>
                    <a:pt x="758" y="13665"/>
                    <a:pt x="758" y="16810"/>
                  </a:cubicBezTo>
                  <a:cubicBezTo>
                    <a:pt x="758" y="19954"/>
                    <a:pt x="379" y="21321"/>
                    <a:pt x="189" y="21184"/>
                  </a:cubicBezTo>
                  <a:cubicBezTo>
                    <a:pt x="0" y="21048"/>
                    <a:pt x="0" y="19407"/>
                    <a:pt x="947" y="16126"/>
                  </a:cubicBezTo>
                  <a:cubicBezTo>
                    <a:pt x="1895" y="12845"/>
                    <a:pt x="3789" y="7924"/>
                    <a:pt x="5684" y="4916"/>
                  </a:cubicBezTo>
                  <a:cubicBezTo>
                    <a:pt x="7579" y="1908"/>
                    <a:pt x="9474" y="815"/>
                    <a:pt x="11368" y="268"/>
                  </a:cubicBezTo>
                  <a:cubicBezTo>
                    <a:pt x="13263" y="-279"/>
                    <a:pt x="15158" y="-279"/>
                    <a:pt x="16863" y="3139"/>
                  </a:cubicBezTo>
                  <a:cubicBezTo>
                    <a:pt x="18568" y="6556"/>
                    <a:pt x="20084" y="13392"/>
                    <a:pt x="21600" y="20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4248149" y="2729858"/>
              <a:ext cx="12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234"/>
                    <a:pt x="21600" y="4469"/>
                    <a:pt x="21600" y="7759"/>
                  </a:cubicBezTo>
                  <a:cubicBezTo>
                    <a:pt x="21600" y="11048"/>
                    <a:pt x="21600" y="15393"/>
                    <a:pt x="18000" y="17876"/>
                  </a:cubicBezTo>
                  <a:cubicBezTo>
                    <a:pt x="14400" y="20359"/>
                    <a:pt x="7200" y="209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4019550" y="3141385"/>
              <a:ext cx="704850" cy="2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20898"/>
                  </a:moveTo>
                  <a:cubicBezTo>
                    <a:pt x="2465" y="17575"/>
                    <a:pt x="4930" y="14252"/>
                    <a:pt x="7492" y="10098"/>
                  </a:cubicBezTo>
                  <a:cubicBezTo>
                    <a:pt x="10054" y="5944"/>
                    <a:pt x="12714" y="960"/>
                    <a:pt x="15081" y="129"/>
                  </a:cubicBezTo>
                  <a:cubicBezTo>
                    <a:pt x="17449" y="-702"/>
                    <a:pt x="19524" y="2621"/>
                    <a:pt x="21600" y="5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4014927" y="3277099"/>
              <a:ext cx="134068" cy="306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307" fill="norm" stroke="1" extrusionOk="0">
                  <a:moveTo>
                    <a:pt x="20664" y="2566"/>
                  </a:moveTo>
                  <a:cubicBezTo>
                    <a:pt x="20997" y="1537"/>
                    <a:pt x="21329" y="509"/>
                    <a:pt x="20664" y="141"/>
                  </a:cubicBezTo>
                  <a:cubicBezTo>
                    <a:pt x="20000" y="-226"/>
                    <a:pt x="18338" y="68"/>
                    <a:pt x="15347" y="1684"/>
                  </a:cubicBezTo>
                  <a:cubicBezTo>
                    <a:pt x="12357" y="3301"/>
                    <a:pt x="8037" y="6239"/>
                    <a:pt x="5046" y="9472"/>
                  </a:cubicBezTo>
                  <a:cubicBezTo>
                    <a:pt x="2055" y="12705"/>
                    <a:pt x="394" y="16231"/>
                    <a:pt x="61" y="18362"/>
                  </a:cubicBezTo>
                  <a:cubicBezTo>
                    <a:pt x="-271" y="20492"/>
                    <a:pt x="726" y="21227"/>
                    <a:pt x="3717" y="21301"/>
                  </a:cubicBezTo>
                  <a:cubicBezTo>
                    <a:pt x="6707" y="21374"/>
                    <a:pt x="11692" y="20786"/>
                    <a:pt x="16677" y="20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4174280" y="3295008"/>
              <a:ext cx="128105" cy="303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535" fill="norm" stroke="1" extrusionOk="0">
                  <a:moveTo>
                    <a:pt x="13203" y="0"/>
                  </a:moveTo>
                  <a:cubicBezTo>
                    <a:pt x="11461" y="300"/>
                    <a:pt x="9719" y="600"/>
                    <a:pt x="8500" y="2400"/>
                  </a:cubicBezTo>
                  <a:cubicBezTo>
                    <a:pt x="7281" y="4200"/>
                    <a:pt x="6584" y="7500"/>
                    <a:pt x="6235" y="10350"/>
                  </a:cubicBezTo>
                  <a:cubicBezTo>
                    <a:pt x="5887" y="13200"/>
                    <a:pt x="5887" y="15600"/>
                    <a:pt x="5887" y="17175"/>
                  </a:cubicBezTo>
                  <a:cubicBezTo>
                    <a:pt x="5887" y="18750"/>
                    <a:pt x="5887" y="19500"/>
                    <a:pt x="6410" y="19200"/>
                  </a:cubicBezTo>
                  <a:cubicBezTo>
                    <a:pt x="6932" y="18900"/>
                    <a:pt x="7977" y="17550"/>
                    <a:pt x="8674" y="16500"/>
                  </a:cubicBezTo>
                  <a:cubicBezTo>
                    <a:pt x="9371" y="15450"/>
                    <a:pt x="9719" y="14700"/>
                    <a:pt x="10590" y="13875"/>
                  </a:cubicBezTo>
                  <a:cubicBezTo>
                    <a:pt x="11461" y="13050"/>
                    <a:pt x="12855" y="12150"/>
                    <a:pt x="14422" y="11775"/>
                  </a:cubicBezTo>
                  <a:cubicBezTo>
                    <a:pt x="15990" y="11400"/>
                    <a:pt x="17732" y="11550"/>
                    <a:pt x="18951" y="12225"/>
                  </a:cubicBezTo>
                  <a:cubicBezTo>
                    <a:pt x="20171" y="12900"/>
                    <a:pt x="20868" y="14100"/>
                    <a:pt x="21042" y="15450"/>
                  </a:cubicBezTo>
                  <a:cubicBezTo>
                    <a:pt x="21216" y="16800"/>
                    <a:pt x="20868" y="18300"/>
                    <a:pt x="19822" y="19350"/>
                  </a:cubicBezTo>
                  <a:cubicBezTo>
                    <a:pt x="18777" y="20400"/>
                    <a:pt x="17035" y="21000"/>
                    <a:pt x="14422" y="21300"/>
                  </a:cubicBezTo>
                  <a:cubicBezTo>
                    <a:pt x="11810" y="21600"/>
                    <a:pt x="8326" y="21600"/>
                    <a:pt x="5539" y="21375"/>
                  </a:cubicBezTo>
                  <a:cubicBezTo>
                    <a:pt x="2751" y="21150"/>
                    <a:pt x="661" y="20700"/>
                    <a:pt x="139" y="19875"/>
                  </a:cubicBezTo>
                  <a:cubicBezTo>
                    <a:pt x="-384" y="19050"/>
                    <a:pt x="661" y="17850"/>
                    <a:pt x="1706" y="16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4394199" y="3453758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8000"/>
                    <a:pt x="8640" y="14400"/>
                    <a:pt x="12240" y="10800"/>
                  </a:cubicBezTo>
                  <a:cubicBezTo>
                    <a:pt x="15840" y="7200"/>
                    <a:pt x="187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4576409" y="3396608"/>
              <a:ext cx="205142" cy="11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89" fill="norm" stroke="1" extrusionOk="0">
                  <a:moveTo>
                    <a:pt x="12104" y="2274"/>
                  </a:moveTo>
                  <a:cubicBezTo>
                    <a:pt x="11222" y="1137"/>
                    <a:pt x="10341" y="0"/>
                    <a:pt x="8908" y="0"/>
                  </a:cubicBezTo>
                  <a:cubicBezTo>
                    <a:pt x="7475" y="0"/>
                    <a:pt x="5492" y="1137"/>
                    <a:pt x="3839" y="3979"/>
                  </a:cubicBezTo>
                  <a:cubicBezTo>
                    <a:pt x="2185" y="6821"/>
                    <a:pt x="863" y="11368"/>
                    <a:pt x="312" y="14589"/>
                  </a:cubicBezTo>
                  <a:cubicBezTo>
                    <a:pt x="-239" y="17811"/>
                    <a:pt x="-19" y="19705"/>
                    <a:pt x="643" y="20653"/>
                  </a:cubicBezTo>
                  <a:cubicBezTo>
                    <a:pt x="1304" y="21600"/>
                    <a:pt x="2406" y="21600"/>
                    <a:pt x="3839" y="19895"/>
                  </a:cubicBezTo>
                  <a:cubicBezTo>
                    <a:pt x="5271" y="18189"/>
                    <a:pt x="7034" y="14779"/>
                    <a:pt x="8357" y="12316"/>
                  </a:cubicBezTo>
                  <a:cubicBezTo>
                    <a:pt x="9679" y="9853"/>
                    <a:pt x="10561" y="8337"/>
                    <a:pt x="11332" y="8526"/>
                  </a:cubicBezTo>
                  <a:cubicBezTo>
                    <a:pt x="12104" y="8716"/>
                    <a:pt x="12765" y="10611"/>
                    <a:pt x="14088" y="12695"/>
                  </a:cubicBezTo>
                  <a:cubicBezTo>
                    <a:pt x="15410" y="14779"/>
                    <a:pt x="17394" y="17053"/>
                    <a:pt x="18716" y="18189"/>
                  </a:cubicBezTo>
                  <a:cubicBezTo>
                    <a:pt x="20039" y="19326"/>
                    <a:pt x="20700" y="19326"/>
                    <a:pt x="21361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4794249" y="3288658"/>
              <a:ext cx="3922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211"/>
                    <a:pt x="21600" y="8423"/>
                    <a:pt x="19440" y="12023"/>
                  </a:cubicBezTo>
                  <a:cubicBezTo>
                    <a:pt x="17280" y="15623"/>
                    <a:pt x="8640" y="186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3681868" y="2700200"/>
              <a:ext cx="159883" cy="98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54" fill="norm" stroke="1" extrusionOk="0">
                  <a:moveTo>
                    <a:pt x="21468" y="929"/>
                  </a:moveTo>
                  <a:cubicBezTo>
                    <a:pt x="18626" y="604"/>
                    <a:pt x="15784" y="279"/>
                    <a:pt x="13652" y="117"/>
                  </a:cubicBezTo>
                  <a:cubicBezTo>
                    <a:pt x="11521" y="-46"/>
                    <a:pt x="10100" y="-46"/>
                    <a:pt x="8394" y="163"/>
                  </a:cubicBezTo>
                  <a:cubicBezTo>
                    <a:pt x="6689" y="372"/>
                    <a:pt x="4700" y="790"/>
                    <a:pt x="2994" y="1557"/>
                  </a:cubicBezTo>
                  <a:cubicBezTo>
                    <a:pt x="1289" y="2323"/>
                    <a:pt x="-132" y="3438"/>
                    <a:pt x="1147" y="4529"/>
                  </a:cubicBezTo>
                  <a:cubicBezTo>
                    <a:pt x="2426" y="5621"/>
                    <a:pt x="6405" y="6689"/>
                    <a:pt x="8963" y="7642"/>
                  </a:cubicBezTo>
                  <a:cubicBezTo>
                    <a:pt x="11521" y="8594"/>
                    <a:pt x="12657" y="9430"/>
                    <a:pt x="11521" y="10150"/>
                  </a:cubicBezTo>
                  <a:cubicBezTo>
                    <a:pt x="10384" y="10870"/>
                    <a:pt x="6973" y="11474"/>
                    <a:pt x="4415" y="11776"/>
                  </a:cubicBezTo>
                  <a:cubicBezTo>
                    <a:pt x="1857" y="12078"/>
                    <a:pt x="152" y="12078"/>
                    <a:pt x="10" y="12031"/>
                  </a:cubicBezTo>
                  <a:cubicBezTo>
                    <a:pt x="-132" y="11985"/>
                    <a:pt x="1289" y="11892"/>
                    <a:pt x="2710" y="11892"/>
                  </a:cubicBezTo>
                  <a:cubicBezTo>
                    <a:pt x="4131" y="11892"/>
                    <a:pt x="5552" y="11985"/>
                    <a:pt x="6973" y="12380"/>
                  </a:cubicBezTo>
                  <a:cubicBezTo>
                    <a:pt x="8394" y="12775"/>
                    <a:pt x="9815" y="13471"/>
                    <a:pt x="9957" y="14517"/>
                  </a:cubicBezTo>
                  <a:cubicBezTo>
                    <a:pt x="10100" y="15562"/>
                    <a:pt x="8963" y="16955"/>
                    <a:pt x="8394" y="18000"/>
                  </a:cubicBezTo>
                  <a:cubicBezTo>
                    <a:pt x="7826" y="19046"/>
                    <a:pt x="7826" y="19742"/>
                    <a:pt x="9389" y="20277"/>
                  </a:cubicBezTo>
                  <a:cubicBezTo>
                    <a:pt x="10952" y="20811"/>
                    <a:pt x="14079" y="21182"/>
                    <a:pt x="17205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5086349" y="2720243"/>
              <a:ext cx="122707" cy="93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1578" fill="norm" stroke="1" extrusionOk="0">
                  <a:moveTo>
                    <a:pt x="0" y="1107"/>
                  </a:moveTo>
                  <a:cubicBezTo>
                    <a:pt x="354" y="862"/>
                    <a:pt x="708" y="616"/>
                    <a:pt x="1593" y="395"/>
                  </a:cubicBezTo>
                  <a:cubicBezTo>
                    <a:pt x="2479" y="174"/>
                    <a:pt x="3895" y="-22"/>
                    <a:pt x="5311" y="3"/>
                  </a:cubicBezTo>
                  <a:cubicBezTo>
                    <a:pt x="6728" y="27"/>
                    <a:pt x="8144" y="273"/>
                    <a:pt x="8675" y="1009"/>
                  </a:cubicBezTo>
                  <a:cubicBezTo>
                    <a:pt x="9207" y="1745"/>
                    <a:pt x="8852" y="2973"/>
                    <a:pt x="7436" y="4298"/>
                  </a:cubicBezTo>
                  <a:cubicBezTo>
                    <a:pt x="6020" y="5623"/>
                    <a:pt x="3541" y="7047"/>
                    <a:pt x="2656" y="8225"/>
                  </a:cubicBezTo>
                  <a:cubicBezTo>
                    <a:pt x="1770" y="9403"/>
                    <a:pt x="2479" y="10336"/>
                    <a:pt x="5311" y="11392"/>
                  </a:cubicBezTo>
                  <a:cubicBezTo>
                    <a:pt x="8144" y="12447"/>
                    <a:pt x="13102" y="13625"/>
                    <a:pt x="16466" y="14828"/>
                  </a:cubicBezTo>
                  <a:cubicBezTo>
                    <a:pt x="19830" y="16031"/>
                    <a:pt x="21600" y="17258"/>
                    <a:pt x="19830" y="18387"/>
                  </a:cubicBezTo>
                  <a:cubicBezTo>
                    <a:pt x="18059" y="19516"/>
                    <a:pt x="12748" y="20547"/>
                    <a:pt x="7436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6026150" y="3132802"/>
              <a:ext cx="2540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220" y="2735"/>
                    <a:pt x="10440" y="-1585"/>
                    <a:pt x="14040" y="575"/>
                  </a:cubicBezTo>
                  <a:cubicBezTo>
                    <a:pt x="17640" y="2735"/>
                    <a:pt x="1962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5992283" y="3282308"/>
              <a:ext cx="357717" cy="62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3195" y="4320"/>
                  </a:moveTo>
                  <a:cubicBezTo>
                    <a:pt x="2556" y="7200"/>
                    <a:pt x="1917" y="10080"/>
                    <a:pt x="1278" y="12960"/>
                  </a:cubicBezTo>
                  <a:cubicBezTo>
                    <a:pt x="639" y="15840"/>
                    <a:pt x="0" y="18720"/>
                    <a:pt x="0" y="20160"/>
                  </a:cubicBezTo>
                  <a:cubicBezTo>
                    <a:pt x="0" y="21600"/>
                    <a:pt x="639" y="21600"/>
                    <a:pt x="3323" y="19080"/>
                  </a:cubicBezTo>
                  <a:cubicBezTo>
                    <a:pt x="6007" y="16560"/>
                    <a:pt x="10736" y="11520"/>
                    <a:pt x="14123" y="7920"/>
                  </a:cubicBezTo>
                  <a:cubicBezTo>
                    <a:pt x="17510" y="4320"/>
                    <a:pt x="19555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7366000" y="2844158"/>
              <a:ext cx="31387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0" y="3738"/>
                  </a:moveTo>
                  <a:cubicBezTo>
                    <a:pt x="2880" y="3046"/>
                    <a:pt x="5760" y="2354"/>
                    <a:pt x="8640" y="1592"/>
                  </a:cubicBezTo>
                  <a:cubicBezTo>
                    <a:pt x="11520" y="831"/>
                    <a:pt x="14400" y="0"/>
                    <a:pt x="16560" y="0"/>
                  </a:cubicBezTo>
                  <a:cubicBezTo>
                    <a:pt x="18720" y="0"/>
                    <a:pt x="20160" y="831"/>
                    <a:pt x="20880" y="3531"/>
                  </a:cubicBezTo>
                  <a:cubicBezTo>
                    <a:pt x="21600" y="6231"/>
                    <a:pt x="21600" y="10800"/>
                    <a:pt x="20160" y="14123"/>
                  </a:cubicBezTo>
                  <a:cubicBezTo>
                    <a:pt x="18720" y="17446"/>
                    <a:pt x="15840" y="19523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7169150" y="3284425"/>
              <a:ext cx="80010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500"/>
                  </a:moveTo>
                  <a:cubicBezTo>
                    <a:pt x="2229" y="10800"/>
                    <a:pt x="4457" y="8100"/>
                    <a:pt x="6771" y="5400"/>
                  </a:cubicBezTo>
                  <a:cubicBezTo>
                    <a:pt x="9086" y="2700"/>
                    <a:pt x="11486" y="0"/>
                    <a:pt x="13829" y="0"/>
                  </a:cubicBezTo>
                  <a:cubicBezTo>
                    <a:pt x="16171" y="0"/>
                    <a:pt x="18457" y="2700"/>
                    <a:pt x="19743" y="6750"/>
                  </a:cubicBezTo>
                  <a:cubicBezTo>
                    <a:pt x="21029" y="10800"/>
                    <a:pt x="21314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7175567" y="3421533"/>
              <a:ext cx="133284" cy="33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63" fill="norm" stroke="1" extrusionOk="0">
                  <a:moveTo>
                    <a:pt x="21252" y="1230"/>
                  </a:moveTo>
                  <a:cubicBezTo>
                    <a:pt x="20240" y="697"/>
                    <a:pt x="19227" y="164"/>
                    <a:pt x="17877" y="30"/>
                  </a:cubicBezTo>
                  <a:cubicBezTo>
                    <a:pt x="16527" y="-103"/>
                    <a:pt x="14839" y="164"/>
                    <a:pt x="11971" y="1764"/>
                  </a:cubicBezTo>
                  <a:cubicBezTo>
                    <a:pt x="9102" y="3364"/>
                    <a:pt x="5052" y="6297"/>
                    <a:pt x="2689" y="9364"/>
                  </a:cubicBezTo>
                  <a:cubicBezTo>
                    <a:pt x="327" y="12430"/>
                    <a:pt x="-348" y="15630"/>
                    <a:pt x="158" y="17697"/>
                  </a:cubicBezTo>
                  <a:cubicBezTo>
                    <a:pt x="664" y="19764"/>
                    <a:pt x="2352" y="20697"/>
                    <a:pt x="4546" y="21097"/>
                  </a:cubicBezTo>
                  <a:cubicBezTo>
                    <a:pt x="6739" y="21497"/>
                    <a:pt x="9439" y="21364"/>
                    <a:pt x="12139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7358074" y="3434708"/>
              <a:ext cx="124777" cy="349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503" fill="norm" stroke="1" extrusionOk="0">
                  <a:moveTo>
                    <a:pt x="6637" y="0"/>
                  </a:moveTo>
                  <a:cubicBezTo>
                    <a:pt x="5221" y="2342"/>
                    <a:pt x="3804" y="4684"/>
                    <a:pt x="3096" y="7547"/>
                  </a:cubicBezTo>
                  <a:cubicBezTo>
                    <a:pt x="2388" y="10410"/>
                    <a:pt x="2388" y="13793"/>
                    <a:pt x="2565" y="16070"/>
                  </a:cubicBezTo>
                  <a:cubicBezTo>
                    <a:pt x="2742" y="18347"/>
                    <a:pt x="3096" y="19518"/>
                    <a:pt x="3273" y="19778"/>
                  </a:cubicBezTo>
                  <a:cubicBezTo>
                    <a:pt x="3450" y="20039"/>
                    <a:pt x="3450" y="19388"/>
                    <a:pt x="4689" y="17892"/>
                  </a:cubicBezTo>
                  <a:cubicBezTo>
                    <a:pt x="5929" y="16395"/>
                    <a:pt x="8407" y="14053"/>
                    <a:pt x="10532" y="12687"/>
                  </a:cubicBezTo>
                  <a:cubicBezTo>
                    <a:pt x="12657" y="11320"/>
                    <a:pt x="14427" y="10930"/>
                    <a:pt x="16021" y="10930"/>
                  </a:cubicBezTo>
                  <a:cubicBezTo>
                    <a:pt x="17614" y="10930"/>
                    <a:pt x="19030" y="11320"/>
                    <a:pt x="19916" y="12166"/>
                  </a:cubicBezTo>
                  <a:cubicBezTo>
                    <a:pt x="20801" y="13012"/>
                    <a:pt x="21155" y="14313"/>
                    <a:pt x="20624" y="15745"/>
                  </a:cubicBezTo>
                  <a:cubicBezTo>
                    <a:pt x="20093" y="17176"/>
                    <a:pt x="18676" y="18737"/>
                    <a:pt x="16375" y="19778"/>
                  </a:cubicBezTo>
                  <a:cubicBezTo>
                    <a:pt x="14073" y="20819"/>
                    <a:pt x="10886" y="21340"/>
                    <a:pt x="8053" y="21470"/>
                  </a:cubicBezTo>
                  <a:cubicBezTo>
                    <a:pt x="5221" y="21600"/>
                    <a:pt x="2742" y="21340"/>
                    <a:pt x="1325" y="20754"/>
                  </a:cubicBezTo>
                  <a:cubicBezTo>
                    <a:pt x="-91" y="20169"/>
                    <a:pt x="-445" y="19258"/>
                    <a:pt x="617" y="18477"/>
                  </a:cubicBezTo>
                  <a:cubicBezTo>
                    <a:pt x="1680" y="17696"/>
                    <a:pt x="4158" y="17046"/>
                    <a:pt x="6637" y="16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7588250" y="3650608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7765331" y="3584758"/>
              <a:ext cx="203919" cy="134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0437" fill="norm" stroke="1" extrusionOk="0">
                  <a:moveTo>
                    <a:pt x="14622" y="3259"/>
                  </a:moveTo>
                  <a:cubicBezTo>
                    <a:pt x="13961" y="1970"/>
                    <a:pt x="13299" y="680"/>
                    <a:pt x="12307" y="197"/>
                  </a:cubicBezTo>
                  <a:cubicBezTo>
                    <a:pt x="11316" y="-287"/>
                    <a:pt x="9993" y="35"/>
                    <a:pt x="7899" y="2131"/>
                  </a:cubicBezTo>
                  <a:cubicBezTo>
                    <a:pt x="5805" y="4226"/>
                    <a:pt x="2940" y="8095"/>
                    <a:pt x="1397" y="11158"/>
                  </a:cubicBezTo>
                  <a:cubicBezTo>
                    <a:pt x="-146" y="14220"/>
                    <a:pt x="-366" y="16477"/>
                    <a:pt x="516" y="18250"/>
                  </a:cubicBezTo>
                  <a:cubicBezTo>
                    <a:pt x="1397" y="20023"/>
                    <a:pt x="3381" y="21313"/>
                    <a:pt x="5805" y="19701"/>
                  </a:cubicBezTo>
                  <a:cubicBezTo>
                    <a:pt x="8230" y="18089"/>
                    <a:pt x="11095" y="13576"/>
                    <a:pt x="12748" y="10352"/>
                  </a:cubicBezTo>
                  <a:cubicBezTo>
                    <a:pt x="14401" y="7128"/>
                    <a:pt x="14842" y="5194"/>
                    <a:pt x="15063" y="5516"/>
                  </a:cubicBezTo>
                  <a:cubicBezTo>
                    <a:pt x="15283" y="5838"/>
                    <a:pt x="15283" y="8417"/>
                    <a:pt x="16275" y="11158"/>
                  </a:cubicBezTo>
                  <a:cubicBezTo>
                    <a:pt x="17267" y="13898"/>
                    <a:pt x="19250" y="16800"/>
                    <a:pt x="21234" y="19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8032750" y="3460108"/>
              <a:ext cx="105076" cy="319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336" fill="norm" stroke="1" extrusionOk="0">
                  <a:moveTo>
                    <a:pt x="6353" y="0"/>
                  </a:moveTo>
                  <a:cubicBezTo>
                    <a:pt x="8894" y="1835"/>
                    <a:pt x="11435" y="3671"/>
                    <a:pt x="14188" y="6141"/>
                  </a:cubicBezTo>
                  <a:cubicBezTo>
                    <a:pt x="16941" y="8612"/>
                    <a:pt x="19906" y="11718"/>
                    <a:pt x="20753" y="14259"/>
                  </a:cubicBezTo>
                  <a:cubicBezTo>
                    <a:pt x="21600" y="16800"/>
                    <a:pt x="20329" y="18776"/>
                    <a:pt x="18847" y="19976"/>
                  </a:cubicBezTo>
                  <a:cubicBezTo>
                    <a:pt x="17365" y="21176"/>
                    <a:pt x="15671" y="21600"/>
                    <a:pt x="12494" y="21176"/>
                  </a:cubicBezTo>
                  <a:cubicBezTo>
                    <a:pt x="9318" y="20753"/>
                    <a:pt x="4659" y="19482"/>
                    <a:pt x="0" y="18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8160476" y="3307708"/>
              <a:ext cx="13262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1939" y="0"/>
                  </a:moveTo>
                  <a:cubicBezTo>
                    <a:pt x="1939" y="5009"/>
                    <a:pt x="1939" y="10017"/>
                    <a:pt x="1596" y="13304"/>
                  </a:cubicBezTo>
                  <a:cubicBezTo>
                    <a:pt x="1253" y="16591"/>
                    <a:pt x="568" y="18157"/>
                    <a:pt x="225" y="18157"/>
                  </a:cubicBezTo>
                  <a:cubicBezTo>
                    <a:pt x="-118" y="18157"/>
                    <a:pt x="-118" y="16591"/>
                    <a:pt x="568" y="14087"/>
                  </a:cubicBezTo>
                  <a:cubicBezTo>
                    <a:pt x="1253" y="11583"/>
                    <a:pt x="2625" y="8139"/>
                    <a:pt x="4682" y="5478"/>
                  </a:cubicBezTo>
                  <a:cubicBezTo>
                    <a:pt x="6739" y="2817"/>
                    <a:pt x="9482" y="939"/>
                    <a:pt x="12225" y="2035"/>
                  </a:cubicBezTo>
                  <a:cubicBezTo>
                    <a:pt x="14968" y="3130"/>
                    <a:pt x="17711" y="7200"/>
                    <a:pt x="19253" y="10957"/>
                  </a:cubicBezTo>
                  <a:cubicBezTo>
                    <a:pt x="20796" y="14713"/>
                    <a:pt x="21139" y="18157"/>
                    <a:pt x="214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450850" y="4565008"/>
              <a:ext cx="444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855"/>
                    <a:pt x="15429" y="3709"/>
                    <a:pt x="12343" y="6600"/>
                  </a:cubicBezTo>
                  <a:cubicBezTo>
                    <a:pt x="9257" y="9491"/>
                    <a:pt x="6171" y="13418"/>
                    <a:pt x="4114" y="16091"/>
                  </a:cubicBezTo>
                  <a:cubicBezTo>
                    <a:pt x="2057" y="18764"/>
                    <a:pt x="1029" y="201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469899" y="4539608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4400"/>
                    <a:pt x="10400" y="7200"/>
                    <a:pt x="14000" y="3600"/>
                  </a:cubicBezTo>
                  <a:cubicBezTo>
                    <a:pt x="17600" y="0"/>
                    <a:pt x="19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463550" y="4742808"/>
              <a:ext cx="215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6200"/>
                    <a:pt x="12282" y="10800"/>
                    <a:pt x="15882" y="7200"/>
                  </a:cubicBezTo>
                  <a:cubicBezTo>
                    <a:pt x="19482" y="3600"/>
                    <a:pt x="2054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692150" y="4806308"/>
              <a:ext cx="317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086"/>
                    <a:pt x="10080" y="6171"/>
                    <a:pt x="6480" y="9771"/>
                  </a:cubicBezTo>
                  <a:cubicBezTo>
                    <a:pt x="2880" y="13371"/>
                    <a:pt x="144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730250" y="4704708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781645" y="4765909"/>
              <a:ext cx="126405" cy="18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78" fill="norm" stroke="1" extrusionOk="0">
                  <a:moveTo>
                    <a:pt x="5299" y="991"/>
                  </a:moveTo>
                  <a:cubicBezTo>
                    <a:pt x="3859" y="5603"/>
                    <a:pt x="2419" y="10214"/>
                    <a:pt x="1519" y="13369"/>
                  </a:cubicBezTo>
                  <a:cubicBezTo>
                    <a:pt x="619" y="16524"/>
                    <a:pt x="259" y="18223"/>
                    <a:pt x="79" y="18344"/>
                  </a:cubicBezTo>
                  <a:cubicBezTo>
                    <a:pt x="-101" y="18466"/>
                    <a:pt x="-101" y="17009"/>
                    <a:pt x="1519" y="14097"/>
                  </a:cubicBezTo>
                  <a:cubicBezTo>
                    <a:pt x="3139" y="11185"/>
                    <a:pt x="6379" y="6816"/>
                    <a:pt x="8719" y="4147"/>
                  </a:cubicBezTo>
                  <a:cubicBezTo>
                    <a:pt x="11059" y="1477"/>
                    <a:pt x="12499" y="506"/>
                    <a:pt x="14119" y="142"/>
                  </a:cubicBezTo>
                  <a:cubicBezTo>
                    <a:pt x="15739" y="-222"/>
                    <a:pt x="17539" y="21"/>
                    <a:pt x="18619" y="1962"/>
                  </a:cubicBezTo>
                  <a:cubicBezTo>
                    <a:pt x="19699" y="3904"/>
                    <a:pt x="20059" y="7544"/>
                    <a:pt x="20419" y="11063"/>
                  </a:cubicBezTo>
                  <a:cubicBezTo>
                    <a:pt x="20779" y="14582"/>
                    <a:pt x="21139" y="17980"/>
                    <a:pt x="21499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987190" y="4480341"/>
              <a:ext cx="191794" cy="494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85" fill="norm" stroke="1" extrusionOk="0">
                  <a:moveTo>
                    <a:pt x="13912" y="13879"/>
                  </a:moveTo>
                  <a:cubicBezTo>
                    <a:pt x="13438" y="13420"/>
                    <a:pt x="12963" y="12960"/>
                    <a:pt x="12132" y="12776"/>
                  </a:cubicBezTo>
                  <a:cubicBezTo>
                    <a:pt x="11301" y="12592"/>
                    <a:pt x="10115" y="12684"/>
                    <a:pt x="8097" y="13466"/>
                  </a:cubicBezTo>
                  <a:cubicBezTo>
                    <a:pt x="6079" y="14247"/>
                    <a:pt x="3231" y="15717"/>
                    <a:pt x="1688" y="16912"/>
                  </a:cubicBezTo>
                  <a:cubicBezTo>
                    <a:pt x="145" y="18107"/>
                    <a:pt x="-92" y="19026"/>
                    <a:pt x="27" y="19762"/>
                  </a:cubicBezTo>
                  <a:cubicBezTo>
                    <a:pt x="145" y="20497"/>
                    <a:pt x="620" y="21049"/>
                    <a:pt x="1451" y="21324"/>
                  </a:cubicBezTo>
                  <a:cubicBezTo>
                    <a:pt x="2282" y="21600"/>
                    <a:pt x="3468" y="21600"/>
                    <a:pt x="5842" y="20681"/>
                  </a:cubicBezTo>
                  <a:cubicBezTo>
                    <a:pt x="8216" y="19762"/>
                    <a:pt x="11776" y="17923"/>
                    <a:pt x="14506" y="15534"/>
                  </a:cubicBezTo>
                  <a:cubicBezTo>
                    <a:pt x="17235" y="13144"/>
                    <a:pt x="19134" y="10203"/>
                    <a:pt x="20203" y="7675"/>
                  </a:cubicBezTo>
                  <a:cubicBezTo>
                    <a:pt x="21271" y="5147"/>
                    <a:pt x="21508" y="3033"/>
                    <a:pt x="21508" y="1746"/>
                  </a:cubicBezTo>
                  <a:cubicBezTo>
                    <a:pt x="21508" y="460"/>
                    <a:pt x="21271" y="0"/>
                    <a:pt x="20796" y="0"/>
                  </a:cubicBezTo>
                  <a:cubicBezTo>
                    <a:pt x="20321" y="0"/>
                    <a:pt x="19609" y="460"/>
                    <a:pt x="18778" y="2206"/>
                  </a:cubicBezTo>
                  <a:cubicBezTo>
                    <a:pt x="17948" y="3952"/>
                    <a:pt x="16998" y="6986"/>
                    <a:pt x="17117" y="9743"/>
                  </a:cubicBezTo>
                  <a:cubicBezTo>
                    <a:pt x="17235" y="12500"/>
                    <a:pt x="18422" y="14982"/>
                    <a:pt x="19609" y="17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912442" y="4777294"/>
              <a:ext cx="240209" cy="155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608" fill="norm" stroke="1" extrusionOk="0">
                  <a:moveTo>
                    <a:pt x="14113" y="5528"/>
                  </a:moveTo>
                  <a:cubicBezTo>
                    <a:pt x="13734" y="3845"/>
                    <a:pt x="13355" y="2162"/>
                    <a:pt x="12218" y="1040"/>
                  </a:cubicBezTo>
                  <a:cubicBezTo>
                    <a:pt x="11081" y="-82"/>
                    <a:pt x="9186" y="-643"/>
                    <a:pt x="7197" y="1180"/>
                  </a:cubicBezTo>
                  <a:cubicBezTo>
                    <a:pt x="5207" y="3004"/>
                    <a:pt x="3123" y="7212"/>
                    <a:pt x="1891" y="10157"/>
                  </a:cubicBezTo>
                  <a:cubicBezTo>
                    <a:pt x="660" y="13102"/>
                    <a:pt x="281" y="14786"/>
                    <a:pt x="91" y="16469"/>
                  </a:cubicBezTo>
                  <a:cubicBezTo>
                    <a:pt x="-98" y="18152"/>
                    <a:pt x="-98" y="19835"/>
                    <a:pt x="1134" y="20396"/>
                  </a:cubicBezTo>
                  <a:cubicBezTo>
                    <a:pt x="2365" y="20957"/>
                    <a:pt x="4828" y="20396"/>
                    <a:pt x="6818" y="18853"/>
                  </a:cubicBezTo>
                  <a:cubicBezTo>
                    <a:pt x="8807" y="17310"/>
                    <a:pt x="10323" y="14786"/>
                    <a:pt x="11365" y="12822"/>
                  </a:cubicBezTo>
                  <a:cubicBezTo>
                    <a:pt x="12407" y="10858"/>
                    <a:pt x="12976" y="9456"/>
                    <a:pt x="13734" y="10017"/>
                  </a:cubicBezTo>
                  <a:cubicBezTo>
                    <a:pt x="14491" y="10578"/>
                    <a:pt x="15439" y="13102"/>
                    <a:pt x="16765" y="14926"/>
                  </a:cubicBezTo>
                  <a:cubicBezTo>
                    <a:pt x="18091" y="16749"/>
                    <a:pt x="19797" y="17871"/>
                    <a:pt x="21502" y="18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2815166" y="4671635"/>
              <a:ext cx="150284" cy="266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19775" y="11749"/>
                  </a:moveTo>
                  <a:cubicBezTo>
                    <a:pt x="16428" y="10568"/>
                    <a:pt x="13082" y="9387"/>
                    <a:pt x="11104" y="7784"/>
                  </a:cubicBezTo>
                  <a:cubicBezTo>
                    <a:pt x="9127" y="6180"/>
                    <a:pt x="8518" y="4155"/>
                    <a:pt x="8823" y="2805"/>
                  </a:cubicBezTo>
                  <a:cubicBezTo>
                    <a:pt x="9127" y="1455"/>
                    <a:pt x="10344" y="780"/>
                    <a:pt x="11713" y="359"/>
                  </a:cubicBezTo>
                  <a:cubicBezTo>
                    <a:pt x="13082" y="-63"/>
                    <a:pt x="14603" y="-232"/>
                    <a:pt x="15820" y="527"/>
                  </a:cubicBezTo>
                  <a:cubicBezTo>
                    <a:pt x="17037" y="1287"/>
                    <a:pt x="17949" y="2974"/>
                    <a:pt x="15668" y="5421"/>
                  </a:cubicBezTo>
                  <a:cubicBezTo>
                    <a:pt x="13386" y="7868"/>
                    <a:pt x="7910" y="11074"/>
                    <a:pt x="4563" y="13690"/>
                  </a:cubicBezTo>
                  <a:cubicBezTo>
                    <a:pt x="1217" y="16306"/>
                    <a:pt x="0" y="18331"/>
                    <a:pt x="0" y="19596"/>
                  </a:cubicBezTo>
                  <a:cubicBezTo>
                    <a:pt x="0" y="20862"/>
                    <a:pt x="1217" y="21368"/>
                    <a:pt x="5020" y="21199"/>
                  </a:cubicBezTo>
                  <a:cubicBezTo>
                    <a:pt x="8823" y="21031"/>
                    <a:pt x="15211" y="20187"/>
                    <a:pt x="21600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3200400" y="4552308"/>
              <a:ext cx="221237" cy="40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600" fill="norm" stroke="1" extrusionOk="0">
                  <a:moveTo>
                    <a:pt x="9170" y="0"/>
                  </a:moveTo>
                  <a:cubicBezTo>
                    <a:pt x="7947" y="1364"/>
                    <a:pt x="6725" y="2728"/>
                    <a:pt x="6011" y="5286"/>
                  </a:cubicBezTo>
                  <a:cubicBezTo>
                    <a:pt x="5298" y="7844"/>
                    <a:pt x="5094" y="11596"/>
                    <a:pt x="4992" y="14267"/>
                  </a:cubicBezTo>
                  <a:cubicBezTo>
                    <a:pt x="4891" y="16939"/>
                    <a:pt x="4891" y="18531"/>
                    <a:pt x="4891" y="19667"/>
                  </a:cubicBezTo>
                  <a:cubicBezTo>
                    <a:pt x="4891" y="20804"/>
                    <a:pt x="4891" y="21486"/>
                    <a:pt x="4992" y="21486"/>
                  </a:cubicBezTo>
                  <a:cubicBezTo>
                    <a:pt x="5094" y="21486"/>
                    <a:pt x="5298" y="20804"/>
                    <a:pt x="6419" y="19042"/>
                  </a:cubicBezTo>
                  <a:cubicBezTo>
                    <a:pt x="7540" y="17280"/>
                    <a:pt x="9577" y="14438"/>
                    <a:pt x="11004" y="12846"/>
                  </a:cubicBezTo>
                  <a:cubicBezTo>
                    <a:pt x="12430" y="11255"/>
                    <a:pt x="13245" y="10914"/>
                    <a:pt x="14264" y="10743"/>
                  </a:cubicBezTo>
                  <a:cubicBezTo>
                    <a:pt x="15283" y="10573"/>
                    <a:pt x="16506" y="10573"/>
                    <a:pt x="17830" y="11141"/>
                  </a:cubicBezTo>
                  <a:cubicBezTo>
                    <a:pt x="19155" y="11709"/>
                    <a:pt x="20581" y="12846"/>
                    <a:pt x="21091" y="14267"/>
                  </a:cubicBezTo>
                  <a:cubicBezTo>
                    <a:pt x="21600" y="15688"/>
                    <a:pt x="21192" y="17394"/>
                    <a:pt x="19664" y="18872"/>
                  </a:cubicBezTo>
                  <a:cubicBezTo>
                    <a:pt x="18136" y="20349"/>
                    <a:pt x="15487" y="21600"/>
                    <a:pt x="12023" y="21600"/>
                  </a:cubicBezTo>
                  <a:cubicBezTo>
                    <a:pt x="8558" y="21600"/>
                    <a:pt x="4279" y="20349"/>
                    <a:pt x="0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4400642" y="4450708"/>
              <a:ext cx="260259" cy="465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75" fill="norm" stroke="1" extrusionOk="0">
                  <a:moveTo>
                    <a:pt x="12534" y="0"/>
                  </a:moveTo>
                  <a:cubicBezTo>
                    <a:pt x="11141" y="1759"/>
                    <a:pt x="9747" y="3519"/>
                    <a:pt x="8702" y="5962"/>
                  </a:cubicBezTo>
                  <a:cubicBezTo>
                    <a:pt x="7657" y="8405"/>
                    <a:pt x="6960" y="11533"/>
                    <a:pt x="6524" y="13976"/>
                  </a:cubicBezTo>
                  <a:cubicBezTo>
                    <a:pt x="6089" y="16420"/>
                    <a:pt x="5915" y="18179"/>
                    <a:pt x="5828" y="19303"/>
                  </a:cubicBezTo>
                  <a:cubicBezTo>
                    <a:pt x="5741" y="20427"/>
                    <a:pt x="5741" y="20916"/>
                    <a:pt x="6176" y="21209"/>
                  </a:cubicBezTo>
                  <a:cubicBezTo>
                    <a:pt x="6612" y="21502"/>
                    <a:pt x="7483" y="21600"/>
                    <a:pt x="7918" y="21258"/>
                  </a:cubicBezTo>
                  <a:cubicBezTo>
                    <a:pt x="8353" y="20916"/>
                    <a:pt x="8353" y="20134"/>
                    <a:pt x="7308" y="18619"/>
                  </a:cubicBezTo>
                  <a:cubicBezTo>
                    <a:pt x="6263" y="17104"/>
                    <a:pt x="4173" y="14856"/>
                    <a:pt x="2692" y="13634"/>
                  </a:cubicBezTo>
                  <a:cubicBezTo>
                    <a:pt x="1212" y="12413"/>
                    <a:pt x="341" y="12217"/>
                    <a:pt x="79" y="11875"/>
                  </a:cubicBezTo>
                  <a:cubicBezTo>
                    <a:pt x="-182" y="11533"/>
                    <a:pt x="166" y="11044"/>
                    <a:pt x="1647" y="9774"/>
                  </a:cubicBezTo>
                  <a:cubicBezTo>
                    <a:pt x="3128" y="8503"/>
                    <a:pt x="5741" y="6451"/>
                    <a:pt x="7395" y="5229"/>
                  </a:cubicBezTo>
                  <a:cubicBezTo>
                    <a:pt x="9050" y="4007"/>
                    <a:pt x="9747" y="3616"/>
                    <a:pt x="10531" y="3372"/>
                  </a:cubicBezTo>
                  <a:cubicBezTo>
                    <a:pt x="11315" y="3128"/>
                    <a:pt x="12186" y="3030"/>
                    <a:pt x="12795" y="3274"/>
                  </a:cubicBezTo>
                  <a:cubicBezTo>
                    <a:pt x="13405" y="3519"/>
                    <a:pt x="13753" y="4105"/>
                    <a:pt x="13753" y="6109"/>
                  </a:cubicBezTo>
                  <a:cubicBezTo>
                    <a:pt x="13753" y="8112"/>
                    <a:pt x="13405" y="11533"/>
                    <a:pt x="13057" y="13830"/>
                  </a:cubicBezTo>
                  <a:cubicBezTo>
                    <a:pt x="12708" y="16127"/>
                    <a:pt x="12360" y="17300"/>
                    <a:pt x="11924" y="18228"/>
                  </a:cubicBezTo>
                  <a:cubicBezTo>
                    <a:pt x="11489" y="19157"/>
                    <a:pt x="10966" y="19841"/>
                    <a:pt x="10705" y="19890"/>
                  </a:cubicBezTo>
                  <a:cubicBezTo>
                    <a:pt x="10444" y="19938"/>
                    <a:pt x="10444" y="19352"/>
                    <a:pt x="10792" y="18619"/>
                  </a:cubicBezTo>
                  <a:cubicBezTo>
                    <a:pt x="11141" y="17886"/>
                    <a:pt x="11837" y="17006"/>
                    <a:pt x="12708" y="16420"/>
                  </a:cubicBezTo>
                  <a:cubicBezTo>
                    <a:pt x="13579" y="15833"/>
                    <a:pt x="14624" y="15540"/>
                    <a:pt x="15408" y="15687"/>
                  </a:cubicBezTo>
                  <a:cubicBezTo>
                    <a:pt x="16192" y="15833"/>
                    <a:pt x="16715" y="16420"/>
                    <a:pt x="17237" y="17251"/>
                  </a:cubicBezTo>
                  <a:cubicBezTo>
                    <a:pt x="17760" y="18081"/>
                    <a:pt x="18283" y="19157"/>
                    <a:pt x="18979" y="19841"/>
                  </a:cubicBezTo>
                  <a:cubicBezTo>
                    <a:pt x="19676" y="20525"/>
                    <a:pt x="20547" y="20818"/>
                    <a:pt x="21418" y="2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4694473" y="4486496"/>
              <a:ext cx="264083" cy="399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43" fill="norm" stroke="1" extrusionOk="0">
                  <a:moveTo>
                    <a:pt x="7052" y="16747"/>
                  </a:moveTo>
                  <a:cubicBezTo>
                    <a:pt x="6709" y="16182"/>
                    <a:pt x="6366" y="15616"/>
                    <a:pt x="5681" y="15334"/>
                  </a:cubicBezTo>
                  <a:cubicBezTo>
                    <a:pt x="4995" y="15051"/>
                    <a:pt x="3966" y="15051"/>
                    <a:pt x="2938" y="15503"/>
                  </a:cubicBezTo>
                  <a:cubicBezTo>
                    <a:pt x="1909" y="15956"/>
                    <a:pt x="881" y="16860"/>
                    <a:pt x="366" y="17595"/>
                  </a:cubicBezTo>
                  <a:cubicBezTo>
                    <a:pt x="-148" y="18331"/>
                    <a:pt x="-148" y="18896"/>
                    <a:pt x="538" y="19405"/>
                  </a:cubicBezTo>
                  <a:cubicBezTo>
                    <a:pt x="1223" y="19914"/>
                    <a:pt x="2595" y="20366"/>
                    <a:pt x="4052" y="20705"/>
                  </a:cubicBezTo>
                  <a:cubicBezTo>
                    <a:pt x="5509" y="21045"/>
                    <a:pt x="7052" y="21271"/>
                    <a:pt x="8766" y="20536"/>
                  </a:cubicBezTo>
                  <a:cubicBezTo>
                    <a:pt x="10481" y="19801"/>
                    <a:pt x="12366" y="18104"/>
                    <a:pt x="14338" y="15277"/>
                  </a:cubicBezTo>
                  <a:cubicBezTo>
                    <a:pt x="16309" y="12450"/>
                    <a:pt x="18366" y="8492"/>
                    <a:pt x="19566" y="6117"/>
                  </a:cubicBezTo>
                  <a:cubicBezTo>
                    <a:pt x="20766" y="3742"/>
                    <a:pt x="21109" y="2950"/>
                    <a:pt x="21281" y="2046"/>
                  </a:cubicBezTo>
                  <a:cubicBezTo>
                    <a:pt x="21452" y="1141"/>
                    <a:pt x="21452" y="123"/>
                    <a:pt x="21023" y="10"/>
                  </a:cubicBezTo>
                  <a:cubicBezTo>
                    <a:pt x="20595" y="-103"/>
                    <a:pt x="19738" y="689"/>
                    <a:pt x="18795" y="3007"/>
                  </a:cubicBezTo>
                  <a:cubicBezTo>
                    <a:pt x="17852" y="5325"/>
                    <a:pt x="16823" y="9170"/>
                    <a:pt x="16223" y="12111"/>
                  </a:cubicBezTo>
                  <a:cubicBezTo>
                    <a:pt x="15623" y="15051"/>
                    <a:pt x="15452" y="17087"/>
                    <a:pt x="15452" y="18387"/>
                  </a:cubicBezTo>
                  <a:cubicBezTo>
                    <a:pt x="15452" y="19688"/>
                    <a:pt x="15623" y="20253"/>
                    <a:pt x="16138" y="20705"/>
                  </a:cubicBezTo>
                  <a:cubicBezTo>
                    <a:pt x="16652" y="21158"/>
                    <a:pt x="17509" y="21497"/>
                    <a:pt x="18366" y="21271"/>
                  </a:cubicBezTo>
                  <a:cubicBezTo>
                    <a:pt x="19223" y="21045"/>
                    <a:pt x="20081" y="20253"/>
                    <a:pt x="20938" y="19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4870450" y="4647558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8" y="16200"/>
                    <a:pt x="6336" y="10800"/>
                    <a:pt x="9936" y="7200"/>
                  </a:cubicBezTo>
                  <a:cubicBezTo>
                    <a:pt x="13536" y="3600"/>
                    <a:pt x="1756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5817195" y="4732124"/>
              <a:ext cx="202605" cy="18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263" fill="norm" stroke="1" extrusionOk="0">
                  <a:moveTo>
                    <a:pt x="1287" y="2622"/>
                  </a:moveTo>
                  <a:cubicBezTo>
                    <a:pt x="1062" y="8082"/>
                    <a:pt x="837" y="13541"/>
                    <a:pt x="612" y="16864"/>
                  </a:cubicBezTo>
                  <a:cubicBezTo>
                    <a:pt x="387" y="20187"/>
                    <a:pt x="162" y="21374"/>
                    <a:pt x="49" y="21255"/>
                  </a:cubicBezTo>
                  <a:cubicBezTo>
                    <a:pt x="-63" y="21137"/>
                    <a:pt x="-63" y="19712"/>
                    <a:pt x="949" y="16508"/>
                  </a:cubicBezTo>
                  <a:cubicBezTo>
                    <a:pt x="1962" y="13304"/>
                    <a:pt x="3987" y="8319"/>
                    <a:pt x="5450" y="5352"/>
                  </a:cubicBezTo>
                  <a:cubicBezTo>
                    <a:pt x="6912" y="2385"/>
                    <a:pt x="7812" y="1436"/>
                    <a:pt x="8487" y="1554"/>
                  </a:cubicBezTo>
                  <a:cubicBezTo>
                    <a:pt x="9162" y="1673"/>
                    <a:pt x="9612" y="2860"/>
                    <a:pt x="9837" y="4284"/>
                  </a:cubicBezTo>
                  <a:cubicBezTo>
                    <a:pt x="10062" y="5708"/>
                    <a:pt x="10062" y="7370"/>
                    <a:pt x="10062" y="8794"/>
                  </a:cubicBezTo>
                  <a:cubicBezTo>
                    <a:pt x="10062" y="10218"/>
                    <a:pt x="10062" y="11405"/>
                    <a:pt x="10062" y="11405"/>
                  </a:cubicBezTo>
                  <a:cubicBezTo>
                    <a:pt x="10062" y="11405"/>
                    <a:pt x="10062" y="10218"/>
                    <a:pt x="11075" y="8082"/>
                  </a:cubicBezTo>
                  <a:cubicBezTo>
                    <a:pt x="12087" y="5945"/>
                    <a:pt x="14112" y="2860"/>
                    <a:pt x="15687" y="1317"/>
                  </a:cubicBezTo>
                  <a:cubicBezTo>
                    <a:pt x="17262" y="-226"/>
                    <a:pt x="18387" y="-226"/>
                    <a:pt x="19062" y="367"/>
                  </a:cubicBezTo>
                  <a:cubicBezTo>
                    <a:pt x="19737" y="961"/>
                    <a:pt x="19962" y="2148"/>
                    <a:pt x="20299" y="5471"/>
                  </a:cubicBezTo>
                  <a:cubicBezTo>
                    <a:pt x="20637" y="8794"/>
                    <a:pt x="21087" y="14253"/>
                    <a:pt x="21537" y="19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6052400" y="4729132"/>
              <a:ext cx="138851" cy="166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184" fill="norm" stroke="1" extrusionOk="0">
                  <a:moveTo>
                    <a:pt x="14595" y="5794"/>
                  </a:moveTo>
                  <a:cubicBezTo>
                    <a:pt x="14595" y="3634"/>
                    <a:pt x="14595" y="1474"/>
                    <a:pt x="13777" y="529"/>
                  </a:cubicBezTo>
                  <a:cubicBezTo>
                    <a:pt x="12959" y="-416"/>
                    <a:pt x="11323" y="-146"/>
                    <a:pt x="9195" y="1744"/>
                  </a:cubicBezTo>
                  <a:cubicBezTo>
                    <a:pt x="7068" y="3634"/>
                    <a:pt x="4450" y="7144"/>
                    <a:pt x="2813" y="9574"/>
                  </a:cubicBezTo>
                  <a:cubicBezTo>
                    <a:pt x="1177" y="12004"/>
                    <a:pt x="523" y="13354"/>
                    <a:pt x="195" y="14704"/>
                  </a:cubicBezTo>
                  <a:cubicBezTo>
                    <a:pt x="-132" y="16054"/>
                    <a:pt x="-132" y="17404"/>
                    <a:pt x="850" y="18214"/>
                  </a:cubicBezTo>
                  <a:cubicBezTo>
                    <a:pt x="1832" y="19024"/>
                    <a:pt x="3795" y="19294"/>
                    <a:pt x="6250" y="17809"/>
                  </a:cubicBezTo>
                  <a:cubicBezTo>
                    <a:pt x="8704" y="16324"/>
                    <a:pt x="11650" y="13084"/>
                    <a:pt x="13777" y="10924"/>
                  </a:cubicBezTo>
                  <a:cubicBezTo>
                    <a:pt x="15904" y="8764"/>
                    <a:pt x="17213" y="7684"/>
                    <a:pt x="17868" y="7819"/>
                  </a:cubicBezTo>
                  <a:cubicBezTo>
                    <a:pt x="18523" y="7954"/>
                    <a:pt x="18523" y="9304"/>
                    <a:pt x="19013" y="11734"/>
                  </a:cubicBezTo>
                  <a:cubicBezTo>
                    <a:pt x="19504" y="14164"/>
                    <a:pt x="20486" y="17674"/>
                    <a:pt x="21468" y="2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6235700" y="4742808"/>
              <a:ext cx="1270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6223000" y="4725501"/>
              <a:ext cx="127000" cy="239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21600" y="2118"/>
                  </a:moveTo>
                  <a:cubicBezTo>
                    <a:pt x="20880" y="1170"/>
                    <a:pt x="20160" y="223"/>
                    <a:pt x="19080" y="33"/>
                  </a:cubicBezTo>
                  <a:cubicBezTo>
                    <a:pt x="18000" y="-156"/>
                    <a:pt x="16560" y="412"/>
                    <a:pt x="13860" y="2970"/>
                  </a:cubicBezTo>
                  <a:cubicBezTo>
                    <a:pt x="11160" y="5528"/>
                    <a:pt x="7200" y="10076"/>
                    <a:pt x="4680" y="13486"/>
                  </a:cubicBezTo>
                  <a:cubicBezTo>
                    <a:pt x="2160" y="16897"/>
                    <a:pt x="1080" y="19170"/>
                    <a:pt x="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6419850" y="4825358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7327900" y="4539608"/>
              <a:ext cx="190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093"/>
                    <a:pt x="4800" y="10185"/>
                    <a:pt x="8400" y="13785"/>
                  </a:cubicBezTo>
                  <a:cubicBezTo>
                    <a:pt x="12000" y="17385"/>
                    <a:pt x="16800" y="194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7035800" y="4980663"/>
              <a:ext cx="626534" cy="41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14718"/>
                  </a:moveTo>
                  <a:cubicBezTo>
                    <a:pt x="2773" y="11478"/>
                    <a:pt x="5546" y="8238"/>
                    <a:pt x="8319" y="5538"/>
                  </a:cubicBezTo>
                  <a:cubicBezTo>
                    <a:pt x="11092" y="2838"/>
                    <a:pt x="13865" y="678"/>
                    <a:pt x="15981" y="138"/>
                  </a:cubicBezTo>
                  <a:cubicBezTo>
                    <a:pt x="18097" y="-402"/>
                    <a:pt x="19557" y="678"/>
                    <a:pt x="20432" y="2838"/>
                  </a:cubicBezTo>
                  <a:cubicBezTo>
                    <a:pt x="21308" y="4998"/>
                    <a:pt x="21600" y="8238"/>
                    <a:pt x="21600" y="11478"/>
                  </a:cubicBezTo>
                  <a:cubicBezTo>
                    <a:pt x="21600" y="14718"/>
                    <a:pt x="21308" y="17958"/>
                    <a:pt x="21016" y="21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7095066" y="5130158"/>
              <a:ext cx="168267" cy="303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90" fill="norm" stroke="1" extrusionOk="0">
                  <a:moveTo>
                    <a:pt x="4590" y="0"/>
                  </a:moveTo>
                  <a:cubicBezTo>
                    <a:pt x="4590" y="4800"/>
                    <a:pt x="4590" y="9600"/>
                    <a:pt x="4725" y="12375"/>
                  </a:cubicBezTo>
                  <a:cubicBezTo>
                    <a:pt x="4860" y="15150"/>
                    <a:pt x="5130" y="15900"/>
                    <a:pt x="5265" y="16650"/>
                  </a:cubicBezTo>
                  <a:cubicBezTo>
                    <a:pt x="5400" y="17400"/>
                    <a:pt x="5400" y="18150"/>
                    <a:pt x="5670" y="17850"/>
                  </a:cubicBezTo>
                  <a:cubicBezTo>
                    <a:pt x="5940" y="17550"/>
                    <a:pt x="6480" y="16200"/>
                    <a:pt x="7020" y="15150"/>
                  </a:cubicBezTo>
                  <a:cubicBezTo>
                    <a:pt x="7560" y="14100"/>
                    <a:pt x="8100" y="13350"/>
                    <a:pt x="8910" y="12600"/>
                  </a:cubicBezTo>
                  <a:cubicBezTo>
                    <a:pt x="9720" y="11850"/>
                    <a:pt x="10800" y="11100"/>
                    <a:pt x="12015" y="10725"/>
                  </a:cubicBezTo>
                  <a:cubicBezTo>
                    <a:pt x="13230" y="10350"/>
                    <a:pt x="14580" y="10350"/>
                    <a:pt x="15930" y="10800"/>
                  </a:cubicBezTo>
                  <a:cubicBezTo>
                    <a:pt x="17280" y="11250"/>
                    <a:pt x="18630" y="12150"/>
                    <a:pt x="19575" y="13050"/>
                  </a:cubicBezTo>
                  <a:cubicBezTo>
                    <a:pt x="20520" y="13950"/>
                    <a:pt x="21060" y="14850"/>
                    <a:pt x="21330" y="15750"/>
                  </a:cubicBezTo>
                  <a:cubicBezTo>
                    <a:pt x="21600" y="16650"/>
                    <a:pt x="21600" y="17550"/>
                    <a:pt x="19980" y="18525"/>
                  </a:cubicBezTo>
                  <a:cubicBezTo>
                    <a:pt x="18360" y="19500"/>
                    <a:pt x="15120" y="20550"/>
                    <a:pt x="11880" y="21075"/>
                  </a:cubicBezTo>
                  <a:cubicBezTo>
                    <a:pt x="8640" y="21600"/>
                    <a:pt x="5400" y="21600"/>
                    <a:pt x="3240" y="21225"/>
                  </a:cubicBezTo>
                  <a:cubicBezTo>
                    <a:pt x="1080" y="20850"/>
                    <a:pt x="0" y="20100"/>
                    <a:pt x="0" y="19500"/>
                  </a:cubicBezTo>
                  <a:cubicBezTo>
                    <a:pt x="0" y="18900"/>
                    <a:pt x="1080" y="18450"/>
                    <a:pt x="3375" y="17850"/>
                  </a:cubicBezTo>
                  <a:cubicBezTo>
                    <a:pt x="5670" y="17250"/>
                    <a:pt x="9180" y="16500"/>
                    <a:pt x="12690" y="15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7338155" y="5301608"/>
              <a:ext cx="16754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312" y="21600"/>
                  </a:moveTo>
                  <a:cubicBezTo>
                    <a:pt x="42" y="15600"/>
                    <a:pt x="-228" y="9600"/>
                    <a:pt x="312" y="6000"/>
                  </a:cubicBezTo>
                  <a:cubicBezTo>
                    <a:pt x="852" y="2400"/>
                    <a:pt x="2202" y="1200"/>
                    <a:pt x="5847" y="600"/>
                  </a:cubicBezTo>
                  <a:cubicBezTo>
                    <a:pt x="9492" y="0"/>
                    <a:pt x="15432" y="0"/>
                    <a:pt x="213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7487444" y="5249676"/>
              <a:ext cx="208756" cy="92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077" fill="norm" stroke="1" extrusionOk="0">
                  <a:moveTo>
                    <a:pt x="10391" y="11777"/>
                  </a:moveTo>
                  <a:cubicBezTo>
                    <a:pt x="10173" y="9377"/>
                    <a:pt x="9954" y="6977"/>
                    <a:pt x="9409" y="4577"/>
                  </a:cubicBezTo>
                  <a:cubicBezTo>
                    <a:pt x="8863" y="2177"/>
                    <a:pt x="7991" y="-223"/>
                    <a:pt x="6573" y="17"/>
                  </a:cubicBezTo>
                  <a:cubicBezTo>
                    <a:pt x="5154" y="257"/>
                    <a:pt x="3191" y="3137"/>
                    <a:pt x="1991" y="5777"/>
                  </a:cubicBezTo>
                  <a:cubicBezTo>
                    <a:pt x="791" y="8417"/>
                    <a:pt x="354" y="10817"/>
                    <a:pt x="136" y="13217"/>
                  </a:cubicBezTo>
                  <a:cubicBezTo>
                    <a:pt x="-82" y="15617"/>
                    <a:pt x="-82" y="18017"/>
                    <a:pt x="463" y="19457"/>
                  </a:cubicBezTo>
                  <a:cubicBezTo>
                    <a:pt x="1009" y="20897"/>
                    <a:pt x="2100" y="21377"/>
                    <a:pt x="3082" y="20897"/>
                  </a:cubicBezTo>
                  <a:cubicBezTo>
                    <a:pt x="4063" y="20417"/>
                    <a:pt x="4936" y="18977"/>
                    <a:pt x="5918" y="17057"/>
                  </a:cubicBezTo>
                  <a:cubicBezTo>
                    <a:pt x="6900" y="15137"/>
                    <a:pt x="7991" y="12737"/>
                    <a:pt x="10609" y="12497"/>
                  </a:cubicBezTo>
                  <a:cubicBezTo>
                    <a:pt x="13227" y="12257"/>
                    <a:pt x="17373" y="14177"/>
                    <a:pt x="21518" y="16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7670800" y="5212708"/>
              <a:ext cx="8226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15429" y="0"/>
                  </a:moveTo>
                  <a:cubicBezTo>
                    <a:pt x="18514" y="4140"/>
                    <a:pt x="21600" y="8280"/>
                    <a:pt x="19029" y="11880"/>
                  </a:cubicBezTo>
                  <a:cubicBezTo>
                    <a:pt x="16457" y="15480"/>
                    <a:pt x="8229" y="185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6923182" y="5149208"/>
              <a:ext cx="18881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600" fill="norm" stroke="1" extrusionOk="0">
                  <a:moveTo>
                    <a:pt x="9674" y="0"/>
                  </a:moveTo>
                  <a:cubicBezTo>
                    <a:pt x="6857" y="1280"/>
                    <a:pt x="4040" y="2560"/>
                    <a:pt x="2161" y="4960"/>
                  </a:cubicBezTo>
                  <a:cubicBezTo>
                    <a:pt x="283" y="7360"/>
                    <a:pt x="-656" y="10880"/>
                    <a:pt x="518" y="13520"/>
                  </a:cubicBezTo>
                  <a:cubicBezTo>
                    <a:pt x="1692" y="16160"/>
                    <a:pt x="4979" y="17920"/>
                    <a:pt x="8735" y="19120"/>
                  </a:cubicBezTo>
                  <a:cubicBezTo>
                    <a:pt x="12492" y="20320"/>
                    <a:pt x="16718" y="20960"/>
                    <a:pt x="209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7865533" y="5054903"/>
              <a:ext cx="84667" cy="100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2160" y="9249"/>
                  </a:moveTo>
                  <a:cubicBezTo>
                    <a:pt x="2160" y="11499"/>
                    <a:pt x="2160" y="13749"/>
                    <a:pt x="1620" y="16224"/>
                  </a:cubicBezTo>
                  <a:cubicBezTo>
                    <a:pt x="1080" y="18699"/>
                    <a:pt x="0" y="21399"/>
                    <a:pt x="0" y="21399"/>
                  </a:cubicBezTo>
                  <a:cubicBezTo>
                    <a:pt x="0" y="21399"/>
                    <a:pt x="1080" y="18699"/>
                    <a:pt x="2700" y="15099"/>
                  </a:cubicBezTo>
                  <a:cubicBezTo>
                    <a:pt x="4320" y="11499"/>
                    <a:pt x="6480" y="6999"/>
                    <a:pt x="8640" y="4074"/>
                  </a:cubicBezTo>
                  <a:cubicBezTo>
                    <a:pt x="10800" y="1149"/>
                    <a:pt x="12960" y="-201"/>
                    <a:pt x="14850" y="24"/>
                  </a:cubicBezTo>
                  <a:cubicBezTo>
                    <a:pt x="16740" y="249"/>
                    <a:pt x="18360" y="2049"/>
                    <a:pt x="19440" y="5874"/>
                  </a:cubicBezTo>
                  <a:cubicBezTo>
                    <a:pt x="20520" y="9699"/>
                    <a:pt x="21060" y="15549"/>
                    <a:pt x="2160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96850" y="6062385"/>
              <a:ext cx="3238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518" y="4868"/>
                    <a:pt x="9035" y="-1303"/>
                    <a:pt x="12635" y="240"/>
                  </a:cubicBezTo>
                  <a:cubicBezTo>
                    <a:pt x="16235" y="1783"/>
                    <a:pt x="18918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190500" y="6120758"/>
              <a:ext cx="3746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1" y="18327"/>
                    <a:pt x="7322" y="15055"/>
                    <a:pt x="10922" y="11455"/>
                  </a:cubicBezTo>
                  <a:cubicBezTo>
                    <a:pt x="14522" y="7855"/>
                    <a:pt x="18061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501650" y="5962008"/>
              <a:ext cx="15177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600" fill="norm" stroke="1" extrusionOk="0">
                  <a:moveTo>
                    <a:pt x="0" y="0"/>
                  </a:moveTo>
                  <a:cubicBezTo>
                    <a:pt x="6422" y="1674"/>
                    <a:pt x="12843" y="3349"/>
                    <a:pt x="16638" y="5358"/>
                  </a:cubicBezTo>
                  <a:cubicBezTo>
                    <a:pt x="20432" y="7367"/>
                    <a:pt x="21600" y="9712"/>
                    <a:pt x="20578" y="12140"/>
                  </a:cubicBezTo>
                  <a:cubicBezTo>
                    <a:pt x="19557" y="14567"/>
                    <a:pt x="16346" y="17079"/>
                    <a:pt x="14303" y="18670"/>
                  </a:cubicBezTo>
                  <a:cubicBezTo>
                    <a:pt x="12259" y="20260"/>
                    <a:pt x="11384" y="20930"/>
                    <a:pt x="10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999843" y="5923908"/>
              <a:ext cx="980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15"/>
                    <a:pt x="2735" y="11631"/>
                    <a:pt x="575" y="15231"/>
                  </a:cubicBezTo>
                  <a:cubicBezTo>
                    <a:pt x="-1585" y="18831"/>
                    <a:pt x="2735" y="2021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1079500" y="5942958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2031999" y="5923908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14"/>
                    <a:pt x="0" y="8229"/>
                    <a:pt x="0" y="11829"/>
                  </a:cubicBezTo>
                  <a:cubicBezTo>
                    <a:pt x="0" y="15429"/>
                    <a:pt x="108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2114549" y="5942958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2851150" y="5968358"/>
              <a:ext cx="25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506"/>
                    <a:pt x="3600" y="11012"/>
                    <a:pt x="7200" y="14612"/>
                  </a:cubicBezTo>
                  <a:cubicBezTo>
                    <a:pt x="10800" y="18212"/>
                    <a:pt x="1620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2901950" y="5987408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3460750" y="5949308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3530600" y="5993758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4635499" y="5949308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4718050" y="5968358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5776383" y="6082658"/>
              <a:ext cx="186268" cy="178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45" y="0"/>
                  </a:moveTo>
                  <a:cubicBezTo>
                    <a:pt x="736" y="5082"/>
                    <a:pt x="1227" y="10165"/>
                    <a:pt x="1350" y="13341"/>
                  </a:cubicBezTo>
                  <a:cubicBezTo>
                    <a:pt x="1473" y="16518"/>
                    <a:pt x="1227" y="17788"/>
                    <a:pt x="859" y="19059"/>
                  </a:cubicBezTo>
                  <a:cubicBezTo>
                    <a:pt x="491" y="20329"/>
                    <a:pt x="0" y="21600"/>
                    <a:pt x="0" y="21473"/>
                  </a:cubicBezTo>
                  <a:cubicBezTo>
                    <a:pt x="0" y="21346"/>
                    <a:pt x="491" y="19821"/>
                    <a:pt x="1350" y="16645"/>
                  </a:cubicBezTo>
                  <a:cubicBezTo>
                    <a:pt x="2209" y="13468"/>
                    <a:pt x="3436" y="8640"/>
                    <a:pt x="4418" y="5591"/>
                  </a:cubicBezTo>
                  <a:cubicBezTo>
                    <a:pt x="5400" y="2541"/>
                    <a:pt x="6136" y="1271"/>
                    <a:pt x="6995" y="1271"/>
                  </a:cubicBezTo>
                  <a:cubicBezTo>
                    <a:pt x="7855" y="1271"/>
                    <a:pt x="8836" y="2541"/>
                    <a:pt x="9573" y="4701"/>
                  </a:cubicBezTo>
                  <a:cubicBezTo>
                    <a:pt x="10309" y="6861"/>
                    <a:pt x="10800" y="9911"/>
                    <a:pt x="11045" y="12071"/>
                  </a:cubicBezTo>
                  <a:cubicBezTo>
                    <a:pt x="11291" y="14231"/>
                    <a:pt x="11291" y="15501"/>
                    <a:pt x="11536" y="15374"/>
                  </a:cubicBezTo>
                  <a:cubicBezTo>
                    <a:pt x="11782" y="15247"/>
                    <a:pt x="12273" y="13722"/>
                    <a:pt x="13009" y="11816"/>
                  </a:cubicBezTo>
                  <a:cubicBezTo>
                    <a:pt x="13745" y="9911"/>
                    <a:pt x="14727" y="7624"/>
                    <a:pt x="15709" y="6099"/>
                  </a:cubicBezTo>
                  <a:cubicBezTo>
                    <a:pt x="16691" y="4574"/>
                    <a:pt x="17673" y="3812"/>
                    <a:pt x="18532" y="3939"/>
                  </a:cubicBezTo>
                  <a:cubicBezTo>
                    <a:pt x="19391" y="4066"/>
                    <a:pt x="20127" y="5082"/>
                    <a:pt x="20618" y="7878"/>
                  </a:cubicBezTo>
                  <a:cubicBezTo>
                    <a:pt x="21109" y="10673"/>
                    <a:pt x="21355" y="15247"/>
                    <a:pt x="21600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6038850" y="6133458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6045200" y="6012536"/>
              <a:ext cx="25400" cy="51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0" y="20847"/>
                  </a:moveTo>
                  <a:cubicBezTo>
                    <a:pt x="0" y="16527"/>
                    <a:pt x="0" y="12207"/>
                    <a:pt x="0" y="7887"/>
                  </a:cubicBezTo>
                  <a:cubicBezTo>
                    <a:pt x="0" y="3567"/>
                    <a:pt x="0" y="-753"/>
                    <a:pt x="3600" y="111"/>
                  </a:cubicBezTo>
                  <a:cubicBezTo>
                    <a:pt x="7200" y="975"/>
                    <a:pt x="14400" y="7023"/>
                    <a:pt x="21600" y="13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6103261" y="6074264"/>
              <a:ext cx="94903" cy="19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360" fill="norm" stroke="1" extrusionOk="0">
                  <a:moveTo>
                    <a:pt x="8250" y="1618"/>
                  </a:moveTo>
                  <a:cubicBezTo>
                    <a:pt x="6841" y="6263"/>
                    <a:pt x="5433" y="10908"/>
                    <a:pt x="4728" y="13812"/>
                  </a:cubicBezTo>
                  <a:cubicBezTo>
                    <a:pt x="4024" y="16715"/>
                    <a:pt x="4024" y="17876"/>
                    <a:pt x="3320" y="19037"/>
                  </a:cubicBezTo>
                  <a:cubicBezTo>
                    <a:pt x="2615" y="20199"/>
                    <a:pt x="1207" y="21360"/>
                    <a:pt x="502" y="21360"/>
                  </a:cubicBezTo>
                  <a:cubicBezTo>
                    <a:pt x="-202" y="21360"/>
                    <a:pt x="-202" y="20199"/>
                    <a:pt x="737" y="16947"/>
                  </a:cubicBezTo>
                  <a:cubicBezTo>
                    <a:pt x="1676" y="13695"/>
                    <a:pt x="3555" y="8354"/>
                    <a:pt x="5198" y="5102"/>
                  </a:cubicBezTo>
                  <a:cubicBezTo>
                    <a:pt x="6841" y="1850"/>
                    <a:pt x="8250" y="689"/>
                    <a:pt x="10128" y="225"/>
                  </a:cubicBezTo>
                  <a:cubicBezTo>
                    <a:pt x="12007" y="-240"/>
                    <a:pt x="14355" y="-8"/>
                    <a:pt x="16468" y="1154"/>
                  </a:cubicBezTo>
                  <a:cubicBezTo>
                    <a:pt x="18581" y="2315"/>
                    <a:pt x="20459" y="4405"/>
                    <a:pt x="20928" y="7541"/>
                  </a:cubicBezTo>
                  <a:cubicBezTo>
                    <a:pt x="21398" y="10676"/>
                    <a:pt x="20459" y="14857"/>
                    <a:pt x="19520" y="19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6254750" y="6196958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6937321" y="6064386"/>
              <a:ext cx="181029" cy="320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214" fill="norm" stroke="1" extrusionOk="0">
                  <a:moveTo>
                    <a:pt x="18467" y="2052"/>
                  </a:moveTo>
                  <a:cubicBezTo>
                    <a:pt x="17714" y="1491"/>
                    <a:pt x="16960" y="930"/>
                    <a:pt x="15704" y="509"/>
                  </a:cubicBezTo>
                  <a:cubicBezTo>
                    <a:pt x="14448" y="89"/>
                    <a:pt x="12690" y="-192"/>
                    <a:pt x="10681" y="159"/>
                  </a:cubicBezTo>
                  <a:cubicBezTo>
                    <a:pt x="8672" y="509"/>
                    <a:pt x="6411" y="1491"/>
                    <a:pt x="4276" y="3735"/>
                  </a:cubicBezTo>
                  <a:cubicBezTo>
                    <a:pt x="2141" y="5979"/>
                    <a:pt x="132" y="9486"/>
                    <a:pt x="7" y="12642"/>
                  </a:cubicBezTo>
                  <a:cubicBezTo>
                    <a:pt x="-119" y="15798"/>
                    <a:pt x="1639" y="18603"/>
                    <a:pt x="4653" y="20005"/>
                  </a:cubicBezTo>
                  <a:cubicBezTo>
                    <a:pt x="7667" y="21408"/>
                    <a:pt x="11937" y="21408"/>
                    <a:pt x="14951" y="20917"/>
                  </a:cubicBezTo>
                  <a:cubicBezTo>
                    <a:pt x="17965" y="20426"/>
                    <a:pt x="19723" y="19444"/>
                    <a:pt x="21481" y="18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7176350" y="6101708"/>
              <a:ext cx="125092" cy="281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75" fill="norm" stroke="1" extrusionOk="0">
                  <a:moveTo>
                    <a:pt x="7415" y="1934"/>
                  </a:moveTo>
                  <a:cubicBezTo>
                    <a:pt x="7055" y="967"/>
                    <a:pt x="6695" y="0"/>
                    <a:pt x="6155" y="0"/>
                  </a:cubicBezTo>
                  <a:cubicBezTo>
                    <a:pt x="5615" y="0"/>
                    <a:pt x="4895" y="967"/>
                    <a:pt x="4535" y="3385"/>
                  </a:cubicBezTo>
                  <a:cubicBezTo>
                    <a:pt x="4175" y="5803"/>
                    <a:pt x="4175" y="9672"/>
                    <a:pt x="3815" y="12412"/>
                  </a:cubicBezTo>
                  <a:cubicBezTo>
                    <a:pt x="3455" y="15152"/>
                    <a:pt x="2735" y="16764"/>
                    <a:pt x="2015" y="18134"/>
                  </a:cubicBezTo>
                  <a:cubicBezTo>
                    <a:pt x="1295" y="19504"/>
                    <a:pt x="575" y="20633"/>
                    <a:pt x="215" y="20713"/>
                  </a:cubicBezTo>
                  <a:cubicBezTo>
                    <a:pt x="-145" y="20794"/>
                    <a:pt x="-145" y="19827"/>
                    <a:pt x="935" y="18215"/>
                  </a:cubicBezTo>
                  <a:cubicBezTo>
                    <a:pt x="2015" y="16603"/>
                    <a:pt x="4175" y="14346"/>
                    <a:pt x="6155" y="12976"/>
                  </a:cubicBezTo>
                  <a:cubicBezTo>
                    <a:pt x="8135" y="11606"/>
                    <a:pt x="9935" y="11122"/>
                    <a:pt x="11735" y="11042"/>
                  </a:cubicBezTo>
                  <a:cubicBezTo>
                    <a:pt x="13535" y="10961"/>
                    <a:pt x="15335" y="11284"/>
                    <a:pt x="16955" y="12170"/>
                  </a:cubicBezTo>
                  <a:cubicBezTo>
                    <a:pt x="18575" y="13057"/>
                    <a:pt x="20015" y="14507"/>
                    <a:pt x="20735" y="15878"/>
                  </a:cubicBezTo>
                  <a:cubicBezTo>
                    <a:pt x="21455" y="17248"/>
                    <a:pt x="21455" y="18537"/>
                    <a:pt x="20735" y="19424"/>
                  </a:cubicBezTo>
                  <a:cubicBezTo>
                    <a:pt x="20015" y="20310"/>
                    <a:pt x="18575" y="20794"/>
                    <a:pt x="15875" y="21116"/>
                  </a:cubicBezTo>
                  <a:cubicBezTo>
                    <a:pt x="13175" y="21439"/>
                    <a:pt x="9215" y="21600"/>
                    <a:pt x="6155" y="21358"/>
                  </a:cubicBezTo>
                  <a:cubicBezTo>
                    <a:pt x="3095" y="21116"/>
                    <a:pt x="935" y="20472"/>
                    <a:pt x="575" y="19907"/>
                  </a:cubicBezTo>
                  <a:cubicBezTo>
                    <a:pt x="215" y="19343"/>
                    <a:pt x="1655" y="18860"/>
                    <a:pt x="3275" y="18537"/>
                  </a:cubicBezTo>
                  <a:cubicBezTo>
                    <a:pt x="4895" y="18215"/>
                    <a:pt x="6695" y="18054"/>
                    <a:pt x="8495" y="17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7467600" y="6285858"/>
              <a:ext cx="1778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7100"/>
                    <a:pt x="5143" y="12600"/>
                    <a:pt x="8743" y="9000"/>
                  </a:cubicBezTo>
                  <a:cubicBezTo>
                    <a:pt x="12343" y="5400"/>
                    <a:pt x="1697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7744684" y="6186365"/>
              <a:ext cx="230916" cy="167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0862" fill="norm" stroke="1" extrusionOk="0">
                  <a:moveTo>
                    <a:pt x="13175" y="8430"/>
                  </a:moveTo>
                  <a:cubicBezTo>
                    <a:pt x="13175" y="7113"/>
                    <a:pt x="13175" y="5796"/>
                    <a:pt x="13273" y="4479"/>
                  </a:cubicBezTo>
                  <a:cubicBezTo>
                    <a:pt x="13371" y="3162"/>
                    <a:pt x="13567" y="1845"/>
                    <a:pt x="13175" y="923"/>
                  </a:cubicBezTo>
                  <a:cubicBezTo>
                    <a:pt x="12782" y="1"/>
                    <a:pt x="11800" y="-526"/>
                    <a:pt x="9837" y="791"/>
                  </a:cubicBezTo>
                  <a:cubicBezTo>
                    <a:pt x="7873" y="2108"/>
                    <a:pt x="4927" y="5269"/>
                    <a:pt x="3062" y="8430"/>
                  </a:cubicBezTo>
                  <a:cubicBezTo>
                    <a:pt x="1197" y="11591"/>
                    <a:pt x="411" y="14752"/>
                    <a:pt x="117" y="16991"/>
                  </a:cubicBezTo>
                  <a:cubicBezTo>
                    <a:pt x="-178" y="19230"/>
                    <a:pt x="18" y="20547"/>
                    <a:pt x="1491" y="20811"/>
                  </a:cubicBezTo>
                  <a:cubicBezTo>
                    <a:pt x="2964" y="21074"/>
                    <a:pt x="5713" y="20284"/>
                    <a:pt x="7480" y="19362"/>
                  </a:cubicBezTo>
                  <a:cubicBezTo>
                    <a:pt x="9247" y="18440"/>
                    <a:pt x="10033" y="17386"/>
                    <a:pt x="10622" y="16201"/>
                  </a:cubicBezTo>
                  <a:cubicBezTo>
                    <a:pt x="11211" y="15015"/>
                    <a:pt x="11604" y="13698"/>
                    <a:pt x="12389" y="13962"/>
                  </a:cubicBezTo>
                  <a:cubicBezTo>
                    <a:pt x="13175" y="14225"/>
                    <a:pt x="14353" y="16069"/>
                    <a:pt x="15924" y="17123"/>
                  </a:cubicBezTo>
                  <a:cubicBezTo>
                    <a:pt x="17495" y="18176"/>
                    <a:pt x="19458" y="18440"/>
                    <a:pt x="21422" y="18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8070849" y="6146158"/>
              <a:ext cx="3762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4" h="21600" fill="norm" stroke="1" extrusionOk="0">
                  <a:moveTo>
                    <a:pt x="0" y="0"/>
                  </a:moveTo>
                  <a:cubicBezTo>
                    <a:pt x="9095" y="3943"/>
                    <a:pt x="18189" y="7886"/>
                    <a:pt x="19895" y="11400"/>
                  </a:cubicBezTo>
                  <a:cubicBezTo>
                    <a:pt x="21600" y="14914"/>
                    <a:pt x="15916" y="18000"/>
                    <a:pt x="11368" y="19629"/>
                  </a:cubicBezTo>
                  <a:cubicBezTo>
                    <a:pt x="6821" y="21257"/>
                    <a:pt x="3411" y="21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8185620" y="5968358"/>
              <a:ext cx="96521" cy="144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728" fill="norm" stroke="1" extrusionOk="0">
                  <a:moveTo>
                    <a:pt x="5413" y="0"/>
                  </a:moveTo>
                  <a:cubicBezTo>
                    <a:pt x="4034" y="4564"/>
                    <a:pt x="2655" y="9127"/>
                    <a:pt x="1736" y="12930"/>
                  </a:cubicBezTo>
                  <a:cubicBezTo>
                    <a:pt x="817" y="16733"/>
                    <a:pt x="358" y="19775"/>
                    <a:pt x="128" y="20535"/>
                  </a:cubicBezTo>
                  <a:cubicBezTo>
                    <a:pt x="-102" y="21296"/>
                    <a:pt x="-102" y="19775"/>
                    <a:pt x="817" y="16428"/>
                  </a:cubicBezTo>
                  <a:cubicBezTo>
                    <a:pt x="1736" y="13082"/>
                    <a:pt x="3575" y="7910"/>
                    <a:pt x="5872" y="4564"/>
                  </a:cubicBezTo>
                  <a:cubicBezTo>
                    <a:pt x="8170" y="1217"/>
                    <a:pt x="10928" y="-304"/>
                    <a:pt x="13915" y="457"/>
                  </a:cubicBezTo>
                  <a:cubicBezTo>
                    <a:pt x="16902" y="1217"/>
                    <a:pt x="20119" y="4259"/>
                    <a:pt x="20809" y="7758"/>
                  </a:cubicBezTo>
                  <a:cubicBezTo>
                    <a:pt x="21498" y="11257"/>
                    <a:pt x="19660" y="15211"/>
                    <a:pt x="17821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0112099" y="2026244"/>
              <a:ext cx="164001" cy="387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66" fill="norm" stroke="1" extrusionOk="0">
                  <a:moveTo>
                    <a:pt x="446" y="2384"/>
                  </a:moveTo>
                  <a:cubicBezTo>
                    <a:pt x="719" y="1333"/>
                    <a:pt x="993" y="282"/>
                    <a:pt x="1266" y="49"/>
                  </a:cubicBezTo>
                  <a:cubicBezTo>
                    <a:pt x="1540" y="-185"/>
                    <a:pt x="1813" y="399"/>
                    <a:pt x="1950" y="2325"/>
                  </a:cubicBezTo>
                  <a:cubicBezTo>
                    <a:pt x="2086" y="4252"/>
                    <a:pt x="2086" y="7521"/>
                    <a:pt x="1813" y="10265"/>
                  </a:cubicBezTo>
                  <a:cubicBezTo>
                    <a:pt x="1540" y="13009"/>
                    <a:pt x="993" y="15227"/>
                    <a:pt x="583" y="16686"/>
                  </a:cubicBezTo>
                  <a:cubicBezTo>
                    <a:pt x="172" y="18146"/>
                    <a:pt x="-101" y="18846"/>
                    <a:pt x="36" y="18905"/>
                  </a:cubicBezTo>
                  <a:cubicBezTo>
                    <a:pt x="172" y="18963"/>
                    <a:pt x="719" y="18379"/>
                    <a:pt x="2360" y="17212"/>
                  </a:cubicBezTo>
                  <a:cubicBezTo>
                    <a:pt x="4000" y="16044"/>
                    <a:pt x="6734" y="14293"/>
                    <a:pt x="8648" y="13242"/>
                  </a:cubicBezTo>
                  <a:cubicBezTo>
                    <a:pt x="10562" y="12191"/>
                    <a:pt x="11656" y="11841"/>
                    <a:pt x="13023" y="11666"/>
                  </a:cubicBezTo>
                  <a:cubicBezTo>
                    <a:pt x="14390" y="11491"/>
                    <a:pt x="16031" y="11491"/>
                    <a:pt x="17398" y="11783"/>
                  </a:cubicBezTo>
                  <a:cubicBezTo>
                    <a:pt x="18765" y="12074"/>
                    <a:pt x="19858" y="12658"/>
                    <a:pt x="20542" y="13534"/>
                  </a:cubicBezTo>
                  <a:cubicBezTo>
                    <a:pt x="21226" y="14410"/>
                    <a:pt x="21499" y="15577"/>
                    <a:pt x="20679" y="16803"/>
                  </a:cubicBezTo>
                  <a:cubicBezTo>
                    <a:pt x="19858" y="18029"/>
                    <a:pt x="17945" y="19313"/>
                    <a:pt x="15074" y="20131"/>
                  </a:cubicBezTo>
                  <a:cubicBezTo>
                    <a:pt x="12203" y="20948"/>
                    <a:pt x="8375" y="21298"/>
                    <a:pt x="5777" y="21357"/>
                  </a:cubicBezTo>
                  <a:cubicBezTo>
                    <a:pt x="3180" y="21415"/>
                    <a:pt x="1813" y="21181"/>
                    <a:pt x="1266" y="20714"/>
                  </a:cubicBezTo>
                  <a:cubicBezTo>
                    <a:pt x="719" y="20247"/>
                    <a:pt x="993" y="19547"/>
                    <a:pt x="1813" y="19080"/>
                  </a:cubicBezTo>
                  <a:cubicBezTo>
                    <a:pt x="2633" y="18613"/>
                    <a:pt x="4000" y="18379"/>
                    <a:pt x="5367" y="18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10474238" y="2155771"/>
              <a:ext cx="262664" cy="288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77" fill="norm" stroke="1" extrusionOk="0">
                  <a:moveTo>
                    <a:pt x="4414" y="1611"/>
                  </a:moveTo>
                  <a:cubicBezTo>
                    <a:pt x="3550" y="1138"/>
                    <a:pt x="2686" y="665"/>
                    <a:pt x="1822" y="350"/>
                  </a:cubicBezTo>
                  <a:cubicBezTo>
                    <a:pt x="958" y="35"/>
                    <a:pt x="94" y="-123"/>
                    <a:pt x="7" y="113"/>
                  </a:cubicBezTo>
                  <a:cubicBezTo>
                    <a:pt x="-79" y="350"/>
                    <a:pt x="612" y="981"/>
                    <a:pt x="2772" y="2321"/>
                  </a:cubicBezTo>
                  <a:cubicBezTo>
                    <a:pt x="4932" y="3661"/>
                    <a:pt x="8561" y="5711"/>
                    <a:pt x="11671" y="7287"/>
                  </a:cubicBezTo>
                  <a:cubicBezTo>
                    <a:pt x="14782" y="8864"/>
                    <a:pt x="17374" y="9968"/>
                    <a:pt x="19015" y="10835"/>
                  </a:cubicBezTo>
                  <a:cubicBezTo>
                    <a:pt x="20657" y="11702"/>
                    <a:pt x="21348" y="12332"/>
                    <a:pt x="21435" y="12963"/>
                  </a:cubicBezTo>
                  <a:cubicBezTo>
                    <a:pt x="21521" y="13594"/>
                    <a:pt x="21003" y="14224"/>
                    <a:pt x="19102" y="15092"/>
                  </a:cubicBezTo>
                  <a:cubicBezTo>
                    <a:pt x="17201" y="15959"/>
                    <a:pt x="13918" y="17062"/>
                    <a:pt x="11758" y="17693"/>
                  </a:cubicBezTo>
                  <a:cubicBezTo>
                    <a:pt x="9598" y="18324"/>
                    <a:pt x="8561" y="18481"/>
                    <a:pt x="7524" y="18954"/>
                  </a:cubicBezTo>
                  <a:cubicBezTo>
                    <a:pt x="6487" y="19427"/>
                    <a:pt x="5451" y="20216"/>
                    <a:pt x="5537" y="20689"/>
                  </a:cubicBezTo>
                  <a:cubicBezTo>
                    <a:pt x="5623" y="21162"/>
                    <a:pt x="6833" y="21319"/>
                    <a:pt x="8043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10779108" y="2257524"/>
              <a:ext cx="339742" cy="192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00" fill="norm" stroke="1" extrusionOk="0">
                  <a:moveTo>
                    <a:pt x="12201" y="6609"/>
                  </a:moveTo>
                  <a:cubicBezTo>
                    <a:pt x="12201" y="5435"/>
                    <a:pt x="12201" y="4261"/>
                    <a:pt x="11734" y="2970"/>
                  </a:cubicBezTo>
                  <a:cubicBezTo>
                    <a:pt x="11268" y="1678"/>
                    <a:pt x="10334" y="270"/>
                    <a:pt x="9001" y="35"/>
                  </a:cubicBezTo>
                  <a:cubicBezTo>
                    <a:pt x="7668" y="-200"/>
                    <a:pt x="5934" y="739"/>
                    <a:pt x="4334" y="2852"/>
                  </a:cubicBezTo>
                  <a:cubicBezTo>
                    <a:pt x="2734" y="4965"/>
                    <a:pt x="1268" y="8252"/>
                    <a:pt x="534" y="10600"/>
                  </a:cubicBezTo>
                  <a:cubicBezTo>
                    <a:pt x="-199" y="12948"/>
                    <a:pt x="-199" y="14357"/>
                    <a:pt x="668" y="15413"/>
                  </a:cubicBezTo>
                  <a:cubicBezTo>
                    <a:pt x="1534" y="16470"/>
                    <a:pt x="3268" y="17174"/>
                    <a:pt x="5068" y="16587"/>
                  </a:cubicBezTo>
                  <a:cubicBezTo>
                    <a:pt x="6868" y="16000"/>
                    <a:pt x="8734" y="14122"/>
                    <a:pt x="10201" y="12713"/>
                  </a:cubicBezTo>
                  <a:cubicBezTo>
                    <a:pt x="11668" y="11304"/>
                    <a:pt x="12734" y="10365"/>
                    <a:pt x="13268" y="10717"/>
                  </a:cubicBezTo>
                  <a:cubicBezTo>
                    <a:pt x="13801" y="11070"/>
                    <a:pt x="13801" y="12713"/>
                    <a:pt x="15068" y="14709"/>
                  </a:cubicBezTo>
                  <a:cubicBezTo>
                    <a:pt x="16334" y="16704"/>
                    <a:pt x="18868" y="19052"/>
                    <a:pt x="21401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92100" y="6905165"/>
              <a:ext cx="2984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362" y="1118"/>
                    <a:pt x="10723" y="-1582"/>
                    <a:pt x="14323" y="1118"/>
                  </a:cubicBezTo>
                  <a:cubicBezTo>
                    <a:pt x="17923" y="3818"/>
                    <a:pt x="19762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285750" y="6990708"/>
              <a:ext cx="3238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18" y="18327"/>
                    <a:pt x="9035" y="15055"/>
                    <a:pt x="12635" y="11455"/>
                  </a:cubicBezTo>
                  <a:cubicBezTo>
                    <a:pt x="16235" y="7855"/>
                    <a:pt x="18918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558799" y="6831958"/>
              <a:ext cx="144313" cy="25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0" y="0"/>
                  </a:moveTo>
                  <a:cubicBezTo>
                    <a:pt x="6574" y="2360"/>
                    <a:pt x="13148" y="4719"/>
                    <a:pt x="16904" y="6716"/>
                  </a:cubicBezTo>
                  <a:cubicBezTo>
                    <a:pt x="20661" y="8713"/>
                    <a:pt x="21600" y="10346"/>
                    <a:pt x="21287" y="12161"/>
                  </a:cubicBezTo>
                  <a:cubicBezTo>
                    <a:pt x="20974" y="13976"/>
                    <a:pt x="19409" y="15973"/>
                    <a:pt x="17843" y="17334"/>
                  </a:cubicBezTo>
                  <a:cubicBezTo>
                    <a:pt x="16278" y="18696"/>
                    <a:pt x="14713" y="19422"/>
                    <a:pt x="13461" y="20148"/>
                  </a:cubicBezTo>
                  <a:cubicBezTo>
                    <a:pt x="12209" y="20874"/>
                    <a:pt x="11270" y="21600"/>
                    <a:pt x="12052" y="21600"/>
                  </a:cubicBezTo>
                  <a:cubicBezTo>
                    <a:pt x="12835" y="21600"/>
                    <a:pt x="15339" y="20874"/>
                    <a:pt x="17843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092200" y="6781158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155699" y="6825608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2133600" y="6724008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2228850" y="6743058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2908300" y="6666858"/>
              <a:ext cx="254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00"/>
                    <a:pt x="0" y="12000"/>
                    <a:pt x="3600" y="15600"/>
                  </a:cubicBezTo>
                  <a:cubicBezTo>
                    <a:pt x="7200" y="19200"/>
                    <a:pt x="144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2971800" y="6717658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3492499" y="6603358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3581400" y="6647808"/>
              <a:ext cx="19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4584699" y="6647808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4648200" y="6632991"/>
              <a:ext cx="38100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927"/>
                  </a:moveTo>
                  <a:cubicBezTo>
                    <a:pt x="3600" y="1964"/>
                    <a:pt x="7200" y="0"/>
                    <a:pt x="9000" y="0"/>
                  </a:cubicBezTo>
                  <a:cubicBezTo>
                    <a:pt x="10800" y="0"/>
                    <a:pt x="10800" y="1964"/>
                    <a:pt x="10800" y="5105"/>
                  </a:cubicBezTo>
                  <a:cubicBezTo>
                    <a:pt x="10800" y="8247"/>
                    <a:pt x="10800" y="12567"/>
                    <a:pt x="12600" y="15513"/>
                  </a:cubicBezTo>
                  <a:cubicBezTo>
                    <a:pt x="14400" y="18458"/>
                    <a:pt x="18000" y="20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5565530" y="6803252"/>
              <a:ext cx="193920" cy="187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55" fill="norm" stroke="1" extrusionOk="0">
                  <a:moveTo>
                    <a:pt x="2493" y="1815"/>
                  </a:moveTo>
                  <a:cubicBezTo>
                    <a:pt x="2023" y="7335"/>
                    <a:pt x="1553" y="12855"/>
                    <a:pt x="1084" y="16335"/>
                  </a:cubicBezTo>
                  <a:cubicBezTo>
                    <a:pt x="614" y="19815"/>
                    <a:pt x="145" y="21255"/>
                    <a:pt x="27" y="21255"/>
                  </a:cubicBezTo>
                  <a:cubicBezTo>
                    <a:pt x="-90" y="21255"/>
                    <a:pt x="145" y="19815"/>
                    <a:pt x="1319" y="16215"/>
                  </a:cubicBezTo>
                  <a:cubicBezTo>
                    <a:pt x="2493" y="12615"/>
                    <a:pt x="4606" y="6855"/>
                    <a:pt x="6132" y="3615"/>
                  </a:cubicBezTo>
                  <a:cubicBezTo>
                    <a:pt x="7658" y="375"/>
                    <a:pt x="8597" y="-345"/>
                    <a:pt x="9301" y="135"/>
                  </a:cubicBezTo>
                  <a:cubicBezTo>
                    <a:pt x="10006" y="615"/>
                    <a:pt x="10475" y="2295"/>
                    <a:pt x="10710" y="4575"/>
                  </a:cubicBezTo>
                  <a:cubicBezTo>
                    <a:pt x="10945" y="6855"/>
                    <a:pt x="10945" y="9735"/>
                    <a:pt x="10945" y="11775"/>
                  </a:cubicBezTo>
                  <a:cubicBezTo>
                    <a:pt x="10945" y="13815"/>
                    <a:pt x="10945" y="15015"/>
                    <a:pt x="11062" y="14895"/>
                  </a:cubicBezTo>
                  <a:cubicBezTo>
                    <a:pt x="11180" y="14775"/>
                    <a:pt x="11414" y="13335"/>
                    <a:pt x="11767" y="12015"/>
                  </a:cubicBezTo>
                  <a:cubicBezTo>
                    <a:pt x="12119" y="10695"/>
                    <a:pt x="12588" y="9495"/>
                    <a:pt x="13410" y="8175"/>
                  </a:cubicBezTo>
                  <a:cubicBezTo>
                    <a:pt x="14232" y="6855"/>
                    <a:pt x="15406" y="5415"/>
                    <a:pt x="16227" y="5295"/>
                  </a:cubicBezTo>
                  <a:cubicBezTo>
                    <a:pt x="17049" y="5175"/>
                    <a:pt x="17519" y="6375"/>
                    <a:pt x="17871" y="8415"/>
                  </a:cubicBezTo>
                  <a:cubicBezTo>
                    <a:pt x="18223" y="10455"/>
                    <a:pt x="18458" y="13335"/>
                    <a:pt x="18693" y="15735"/>
                  </a:cubicBezTo>
                  <a:cubicBezTo>
                    <a:pt x="18927" y="18135"/>
                    <a:pt x="19162" y="20055"/>
                    <a:pt x="19632" y="20295"/>
                  </a:cubicBezTo>
                  <a:cubicBezTo>
                    <a:pt x="20101" y="20535"/>
                    <a:pt x="20806" y="19095"/>
                    <a:pt x="21510" y="17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5810250" y="6876408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5806209" y="6741932"/>
              <a:ext cx="29442" cy="77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0766" fill="norm" stroke="1" extrusionOk="0">
                  <a:moveTo>
                    <a:pt x="7069" y="20766"/>
                  </a:moveTo>
                  <a:cubicBezTo>
                    <a:pt x="7069" y="17355"/>
                    <a:pt x="7069" y="13945"/>
                    <a:pt x="4909" y="9966"/>
                  </a:cubicBezTo>
                  <a:cubicBezTo>
                    <a:pt x="2749" y="5987"/>
                    <a:pt x="-1571" y="1440"/>
                    <a:pt x="589" y="303"/>
                  </a:cubicBezTo>
                  <a:cubicBezTo>
                    <a:pt x="2749" y="-834"/>
                    <a:pt x="11389" y="1440"/>
                    <a:pt x="20029" y="3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5871633" y="6806387"/>
              <a:ext cx="135468" cy="184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134" fill="norm" stroke="1" extrusionOk="0">
                  <a:moveTo>
                    <a:pt x="4320" y="3660"/>
                  </a:moveTo>
                  <a:cubicBezTo>
                    <a:pt x="3323" y="7300"/>
                    <a:pt x="2326" y="10941"/>
                    <a:pt x="1662" y="13489"/>
                  </a:cubicBezTo>
                  <a:cubicBezTo>
                    <a:pt x="997" y="16037"/>
                    <a:pt x="665" y="17494"/>
                    <a:pt x="333" y="17494"/>
                  </a:cubicBezTo>
                  <a:cubicBezTo>
                    <a:pt x="0" y="17494"/>
                    <a:pt x="-332" y="16037"/>
                    <a:pt x="665" y="13368"/>
                  </a:cubicBezTo>
                  <a:cubicBezTo>
                    <a:pt x="1662" y="10698"/>
                    <a:pt x="3988" y="6815"/>
                    <a:pt x="5816" y="4388"/>
                  </a:cubicBezTo>
                  <a:cubicBezTo>
                    <a:pt x="7643" y="1961"/>
                    <a:pt x="8973" y="990"/>
                    <a:pt x="10468" y="383"/>
                  </a:cubicBezTo>
                  <a:cubicBezTo>
                    <a:pt x="11963" y="-223"/>
                    <a:pt x="13625" y="-466"/>
                    <a:pt x="15453" y="2446"/>
                  </a:cubicBezTo>
                  <a:cubicBezTo>
                    <a:pt x="17280" y="5359"/>
                    <a:pt x="19274" y="11426"/>
                    <a:pt x="20271" y="15067"/>
                  </a:cubicBezTo>
                  <a:cubicBezTo>
                    <a:pt x="21268" y="18707"/>
                    <a:pt x="21268" y="19921"/>
                    <a:pt x="21268" y="21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6895319" y="6789498"/>
              <a:ext cx="121431" cy="283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0991" fill="norm" stroke="1" extrusionOk="0">
                  <a:moveTo>
                    <a:pt x="21003" y="3609"/>
                  </a:moveTo>
                  <a:cubicBezTo>
                    <a:pt x="20271" y="2200"/>
                    <a:pt x="19539" y="792"/>
                    <a:pt x="18257" y="244"/>
                  </a:cubicBezTo>
                  <a:cubicBezTo>
                    <a:pt x="16976" y="-304"/>
                    <a:pt x="15145" y="9"/>
                    <a:pt x="12034" y="1809"/>
                  </a:cubicBezTo>
                  <a:cubicBezTo>
                    <a:pt x="8922" y="3609"/>
                    <a:pt x="4528" y="6896"/>
                    <a:pt x="2149" y="9713"/>
                  </a:cubicBezTo>
                  <a:cubicBezTo>
                    <a:pt x="-231" y="12531"/>
                    <a:pt x="-597" y="14879"/>
                    <a:pt x="867" y="16835"/>
                  </a:cubicBezTo>
                  <a:cubicBezTo>
                    <a:pt x="2332" y="18792"/>
                    <a:pt x="5627" y="20357"/>
                    <a:pt x="8922" y="20826"/>
                  </a:cubicBezTo>
                  <a:cubicBezTo>
                    <a:pt x="12217" y="21296"/>
                    <a:pt x="15511" y="20670"/>
                    <a:pt x="18806" y="20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7068020" y="6812908"/>
              <a:ext cx="122592" cy="290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513" fill="norm" stroke="1" extrusionOk="0">
                  <a:moveTo>
                    <a:pt x="4312" y="0"/>
                  </a:moveTo>
                  <a:cubicBezTo>
                    <a:pt x="3580" y="3600"/>
                    <a:pt x="2848" y="7200"/>
                    <a:pt x="2299" y="10252"/>
                  </a:cubicBezTo>
                  <a:cubicBezTo>
                    <a:pt x="1750" y="13304"/>
                    <a:pt x="1383" y="15809"/>
                    <a:pt x="1017" y="17452"/>
                  </a:cubicBezTo>
                  <a:cubicBezTo>
                    <a:pt x="651" y="19096"/>
                    <a:pt x="285" y="19878"/>
                    <a:pt x="102" y="19800"/>
                  </a:cubicBezTo>
                  <a:cubicBezTo>
                    <a:pt x="-81" y="19722"/>
                    <a:pt x="-81" y="18783"/>
                    <a:pt x="651" y="17217"/>
                  </a:cubicBezTo>
                  <a:cubicBezTo>
                    <a:pt x="1383" y="15652"/>
                    <a:pt x="2848" y="13461"/>
                    <a:pt x="4129" y="12052"/>
                  </a:cubicBezTo>
                  <a:cubicBezTo>
                    <a:pt x="5411" y="10643"/>
                    <a:pt x="6509" y="10017"/>
                    <a:pt x="7973" y="9626"/>
                  </a:cubicBezTo>
                  <a:cubicBezTo>
                    <a:pt x="9438" y="9235"/>
                    <a:pt x="11268" y="9078"/>
                    <a:pt x="12916" y="9235"/>
                  </a:cubicBezTo>
                  <a:cubicBezTo>
                    <a:pt x="14563" y="9391"/>
                    <a:pt x="16027" y="9861"/>
                    <a:pt x="17492" y="11113"/>
                  </a:cubicBezTo>
                  <a:cubicBezTo>
                    <a:pt x="18956" y="12365"/>
                    <a:pt x="20421" y="14400"/>
                    <a:pt x="20970" y="15887"/>
                  </a:cubicBezTo>
                  <a:cubicBezTo>
                    <a:pt x="21519" y="17374"/>
                    <a:pt x="21153" y="18313"/>
                    <a:pt x="19322" y="19174"/>
                  </a:cubicBezTo>
                  <a:cubicBezTo>
                    <a:pt x="17492" y="20035"/>
                    <a:pt x="14197" y="20817"/>
                    <a:pt x="11268" y="21209"/>
                  </a:cubicBezTo>
                  <a:cubicBezTo>
                    <a:pt x="8339" y="21600"/>
                    <a:pt x="5777" y="21600"/>
                    <a:pt x="3946" y="21287"/>
                  </a:cubicBezTo>
                  <a:cubicBezTo>
                    <a:pt x="2116" y="20974"/>
                    <a:pt x="1017" y="20348"/>
                    <a:pt x="1200" y="19800"/>
                  </a:cubicBezTo>
                  <a:cubicBezTo>
                    <a:pt x="1383" y="19252"/>
                    <a:pt x="2848" y="18783"/>
                    <a:pt x="4861" y="18313"/>
                  </a:cubicBezTo>
                  <a:cubicBezTo>
                    <a:pt x="6875" y="17843"/>
                    <a:pt x="9438" y="17374"/>
                    <a:pt x="12000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7340600" y="7009758"/>
              <a:ext cx="190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7616758" y="6922975"/>
              <a:ext cx="238192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008" fill="norm" stroke="1" extrusionOk="0">
                  <a:moveTo>
                    <a:pt x="12796" y="6805"/>
                  </a:moveTo>
                  <a:cubicBezTo>
                    <a:pt x="12796" y="5326"/>
                    <a:pt x="12796" y="3847"/>
                    <a:pt x="12511" y="2515"/>
                  </a:cubicBezTo>
                  <a:cubicBezTo>
                    <a:pt x="12227" y="1184"/>
                    <a:pt x="11659" y="0"/>
                    <a:pt x="10427" y="0"/>
                  </a:cubicBezTo>
                  <a:cubicBezTo>
                    <a:pt x="9196" y="0"/>
                    <a:pt x="7301" y="1184"/>
                    <a:pt x="5406" y="3847"/>
                  </a:cubicBezTo>
                  <a:cubicBezTo>
                    <a:pt x="3511" y="6510"/>
                    <a:pt x="1617" y="10652"/>
                    <a:pt x="669" y="13463"/>
                  </a:cubicBezTo>
                  <a:cubicBezTo>
                    <a:pt x="-278" y="16274"/>
                    <a:pt x="-278" y="17753"/>
                    <a:pt x="1048" y="19085"/>
                  </a:cubicBezTo>
                  <a:cubicBezTo>
                    <a:pt x="2375" y="20416"/>
                    <a:pt x="5027" y="21600"/>
                    <a:pt x="7301" y="20268"/>
                  </a:cubicBezTo>
                  <a:cubicBezTo>
                    <a:pt x="9575" y="18937"/>
                    <a:pt x="11469" y="15090"/>
                    <a:pt x="12796" y="12723"/>
                  </a:cubicBezTo>
                  <a:cubicBezTo>
                    <a:pt x="14122" y="10356"/>
                    <a:pt x="14880" y="9468"/>
                    <a:pt x="15448" y="9764"/>
                  </a:cubicBezTo>
                  <a:cubicBezTo>
                    <a:pt x="16017" y="10060"/>
                    <a:pt x="16396" y="11540"/>
                    <a:pt x="17343" y="13611"/>
                  </a:cubicBezTo>
                  <a:cubicBezTo>
                    <a:pt x="18290" y="15682"/>
                    <a:pt x="19806" y="18345"/>
                    <a:pt x="21322" y="2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7867650" y="6800208"/>
              <a:ext cx="10698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600" fill="norm" stroke="1" extrusionOk="0">
                  <a:moveTo>
                    <a:pt x="8558" y="0"/>
                  </a:moveTo>
                  <a:cubicBezTo>
                    <a:pt x="13449" y="3948"/>
                    <a:pt x="18340" y="7897"/>
                    <a:pt x="19970" y="10742"/>
                  </a:cubicBezTo>
                  <a:cubicBezTo>
                    <a:pt x="21600" y="13587"/>
                    <a:pt x="19970" y="15329"/>
                    <a:pt x="16098" y="16955"/>
                  </a:cubicBezTo>
                  <a:cubicBezTo>
                    <a:pt x="12226" y="18581"/>
                    <a:pt x="6113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2055283" y="6657130"/>
              <a:ext cx="319617" cy="25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8726" y="13137"/>
                  </a:moveTo>
                  <a:cubicBezTo>
                    <a:pt x="9584" y="11531"/>
                    <a:pt x="10442" y="9924"/>
                    <a:pt x="10585" y="7871"/>
                  </a:cubicBezTo>
                  <a:cubicBezTo>
                    <a:pt x="10728" y="5818"/>
                    <a:pt x="10156" y="3319"/>
                    <a:pt x="9155" y="1802"/>
                  </a:cubicBezTo>
                  <a:cubicBezTo>
                    <a:pt x="8154" y="285"/>
                    <a:pt x="6723" y="-251"/>
                    <a:pt x="5364" y="106"/>
                  </a:cubicBezTo>
                  <a:cubicBezTo>
                    <a:pt x="4005" y="463"/>
                    <a:pt x="2718" y="1713"/>
                    <a:pt x="1717" y="4301"/>
                  </a:cubicBezTo>
                  <a:cubicBezTo>
                    <a:pt x="715" y="6889"/>
                    <a:pt x="0" y="10817"/>
                    <a:pt x="0" y="13584"/>
                  </a:cubicBezTo>
                  <a:cubicBezTo>
                    <a:pt x="0" y="16351"/>
                    <a:pt x="715" y="17957"/>
                    <a:pt x="1788" y="19207"/>
                  </a:cubicBezTo>
                  <a:cubicBezTo>
                    <a:pt x="2861" y="20456"/>
                    <a:pt x="4291" y="21349"/>
                    <a:pt x="5579" y="21349"/>
                  </a:cubicBezTo>
                  <a:cubicBezTo>
                    <a:pt x="6866" y="21349"/>
                    <a:pt x="8011" y="20456"/>
                    <a:pt x="8726" y="18493"/>
                  </a:cubicBezTo>
                  <a:cubicBezTo>
                    <a:pt x="9441" y="16529"/>
                    <a:pt x="9727" y="13494"/>
                    <a:pt x="9870" y="11531"/>
                  </a:cubicBezTo>
                  <a:cubicBezTo>
                    <a:pt x="10013" y="9567"/>
                    <a:pt x="10013" y="8675"/>
                    <a:pt x="10228" y="8942"/>
                  </a:cubicBezTo>
                  <a:cubicBezTo>
                    <a:pt x="10442" y="9210"/>
                    <a:pt x="10872" y="10638"/>
                    <a:pt x="11229" y="12334"/>
                  </a:cubicBezTo>
                  <a:cubicBezTo>
                    <a:pt x="11587" y="14030"/>
                    <a:pt x="11873" y="15994"/>
                    <a:pt x="12588" y="17422"/>
                  </a:cubicBezTo>
                  <a:cubicBezTo>
                    <a:pt x="13303" y="18850"/>
                    <a:pt x="14448" y="19742"/>
                    <a:pt x="16021" y="20278"/>
                  </a:cubicBezTo>
                  <a:cubicBezTo>
                    <a:pt x="17595" y="20813"/>
                    <a:pt x="19597" y="20992"/>
                    <a:pt x="21600" y="21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3460749" y="6461541"/>
              <a:ext cx="168518" cy="443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062" fill="norm" stroke="1" extrusionOk="0">
                  <a:moveTo>
                    <a:pt x="800" y="1005"/>
                  </a:moveTo>
                  <a:cubicBezTo>
                    <a:pt x="800" y="502"/>
                    <a:pt x="800" y="0"/>
                    <a:pt x="667" y="0"/>
                  </a:cubicBezTo>
                  <a:cubicBezTo>
                    <a:pt x="533" y="0"/>
                    <a:pt x="267" y="502"/>
                    <a:pt x="400" y="2411"/>
                  </a:cubicBezTo>
                  <a:cubicBezTo>
                    <a:pt x="533" y="4320"/>
                    <a:pt x="1067" y="7635"/>
                    <a:pt x="2000" y="10900"/>
                  </a:cubicBezTo>
                  <a:cubicBezTo>
                    <a:pt x="2933" y="14166"/>
                    <a:pt x="4267" y="17380"/>
                    <a:pt x="4933" y="19239"/>
                  </a:cubicBezTo>
                  <a:cubicBezTo>
                    <a:pt x="5600" y="21098"/>
                    <a:pt x="5600" y="21600"/>
                    <a:pt x="5333" y="20445"/>
                  </a:cubicBezTo>
                  <a:cubicBezTo>
                    <a:pt x="5067" y="19289"/>
                    <a:pt x="4533" y="16476"/>
                    <a:pt x="3733" y="14567"/>
                  </a:cubicBezTo>
                  <a:cubicBezTo>
                    <a:pt x="2933" y="12659"/>
                    <a:pt x="1867" y="11654"/>
                    <a:pt x="1600" y="10900"/>
                  </a:cubicBezTo>
                  <a:cubicBezTo>
                    <a:pt x="1333" y="10147"/>
                    <a:pt x="1867" y="9645"/>
                    <a:pt x="2800" y="9293"/>
                  </a:cubicBezTo>
                  <a:cubicBezTo>
                    <a:pt x="3733" y="8941"/>
                    <a:pt x="5067" y="8740"/>
                    <a:pt x="6400" y="8590"/>
                  </a:cubicBezTo>
                  <a:cubicBezTo>
                    <a:pt x="7733" y="8439"/>
                    <a:pt x="9067" y="8339"/>
                    <a:pt x="10400" y="8288"/>
                  </a:cubicBezTo>
                  <a:cubicBezTo>
                    <a:pt x="11733" y="8238"/>
                    <a:pt x="13067" y="8238"/>
                    <a:pt x="14933" y="8992"/>
                  </a:cubicBezTo>
                  <a:cubicBezTo>
                    <a:pt x="16800" y="9745"/>
                    <a:pt x="19200" y="11252"/>
                    <a:pt x="20400" y="12508"/>
                  </a:cubicBezTo>
                  <a:cubicBezTo>
                    <a:pt x="21600" y="13764"/>
                    <a:pt x="21600" y="14768"/>
                    <a:pt x="19733" y="15974"/>
                  </a:cubicBezTo>
                  <a:cubicBezTo>
                    <a:pt x="17867" y="17180"/>
                    <a:pt x="14133" y="18586"/>
                    <a:pt x="10533" y="19440"/>
                  </a:cubicBezTo>
                  <a:cubicBezTo>
                    <a:pt x="6933" y="20294"/>
                    <a:pt x="3467" y="20595"/>
                    <a:pt x="0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9762066" y="1821808"/>
              <a:ext cx="213785" cy="933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61" y="1567"/>
                    <a:pt x="17323" y="3135"/>
                    <a:pt x="15291" y="4800"/>
                  </a:cubicBezTo>
                  <a:cubicBezTo>
                    <a:pt x="13259" y="6465"/>
                    <a:pt x="11335" y="8229"/>
                    <a:pt x="9731" y="9992"/>
                  </a:cubicBezTo>
                  <a:cubicBezTo>
                    <a:pt x="8127" y="11755"/>
                    <a:pt x="6844" y="13518"/>
                    <a:pt x="5347" y="15331"/>
                  </a:cubicBezTo>
                  <a:cubicBezTo>
                    <a:pt x="3850" y="17143"/>
                    <a:pt x="2139" y="19004"/>
                    <a:pt x="1176" y="20057"/>
                  </a:cubicBezTo>
                  <a:cubicBezTo>
                    <a:pt x="214" y="21110"/>
                    <a:pt x="0" y="21355"/>
                    <a:pt x="0" y="21478"/>
                  </a:cubicBezTo>
                  <a:cubicBezTo>
                    <a:pt x="0" y="21600"/>
                    <a:pt x="214" y="21600"/>
                    <a:pt x="4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9436099" y="1904828"/>
              <a:ext cx="1900731" cy="1004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71" fill="norm" stroke="1" extrusionOk="0">
                  <a:moveTo>
                    <a:pt x="4685" y="1491"/>
                  </a:moveTo>
                  <a:cubicBezTo>
                    <a:pt x="4709" y="1263"/>
                    <a:pt x="4733" y="1036"/>
                    <a:pt x="5058" y="854"/>
                  </a:cubicBezTo>
                  <a:cubicBezTo>
                    <a:pt x="5382" y="672"/>
                    <a:pt x="6007" y="536"/>
                    <a:pt x="6776" y="422"/>
                  </a:cubicBezTo>
                  <a:cubicBezTo>
                    <a:pt x="7544" y="308"/>
                    <a:pt x="8457" y="217"/>
                    <a:pt x="9358" y="149"/>
                  </a:cubicBezTo>
                  <a:cubicBezTo>
                    <a:pt x="10259" y="81"/>
                    <a:pt x="11148" y="35"/>
                    <a:pt x="12085" y="13"/>
                  </a:cubicBezTo>
                  <a:cubicBezTo>
                    <a:pt x="13022" y="-10"/>
                    <a:pt x="14008" y="-10"/>
                    <a:pt x="14981" y="81"/>
                  </a:cubicBezTo>
                  <a:cubicBezTo>
                    <a:pt x="15954" y="172"/>
                    <a:pt x="16915" y="354"/>
                    <a:pt x="17768" y="558"/>
                  </a:cubicBezTo>
                  <a:cubicBezTo>
                    <a:pt x="18621" y="763"/>
                    <a:pt x="19366" y="990"/>
                    <a:pt x="19930" y="1263"/>
                  </a:cubicBezTo>
                  <a:cubicBezTo>
                    <a:pt x="20495" y="1536"/>
                    <a:pt x="20879" y="1854"/>
                    <a:pt x="21131" y="2127"/>
                  </a:cubicBezTo>
                  <a:cubicBezTo>
                    <a:pt x="21384" y="2400"/>
                    <a:pt x="21504" y="2627"/>
                    <a:pt x="21552" y="3150"/>
                  </a:cubicBezTo>
                  <a:cubicBezTo>
                    <a:pt x="21600" y="3673"/>
                    <a:pt x="21576" y="4492"/>
                    <a:pt x="21468" y="5720"/>
                  </a:cubicBezTo>
                  <a:cubicBezTo>
                    <a:pt x="21360" y="6947"/>
                    <a:pt x="21168" y="8585"/>
                    <a:pt x="21059" y="10176"/>
                  </a:cubicBezTo>
                  <a:cubicBezTo>
                    <a:pt x="20951" y="11768"/>
                    <a:pt x="20927" y="13314"/>
                    <a:pt x="20879" y="14860"/>
                  </a:cubicBezTo>
                  <a:cubicBezTo>
                    <a:pt x="20831" y="16406"/>
                    <a:pt x="20759" y="17952"/>
                    <a:pt x="20639" y="19021"/>
                  </a:cubicBezTo>
                  <a:cubicBezTo>
                    <a:pt x="20519" y="20089"/>
                    <a:pt x="20351" y="20681"/>
                    <a:pt x="20218" y="21044"/>
                  </a:cubicBezTo>
                  <a:cubicBezTo>
                    <a:pt x="20086" y="21408"/>
                    <a:pt x="19990" y="21545"/>
                    <a:pt x="19702" y="21567"/>
                  </a:cubicBezTo>
                  <a:cubicBezTo>
                    <a:pt x="19414" y="21590"/>
                    <a:pt x="18933" y="21499"/>
                    <a:pt x="18320" y="21272"/>
                  </a:cubicBezTo>
                  <a:cubicBezTo>
                    <a:pt x="17708" y="21044"/>
                    <a:pt x="16963" y="20681"/>
                    <a:pt x="16086" y="20339"/>
                  </a:cubicBezTo>
                  <a:cubicBezTo>
                    <a:pt x="15209" y="19998"/>
                    <a:pt x="14200" y="19680"/>
                    <a:pt x="13191" y="19407"/>
                  </a:cubicBezTo>
                  <a:cubicBezTo>
                    <a:pt x="12182" y="19134"/>
                    <a:pt x="11172" y="18907"/>
                    <a:pt x="10139" y="18680"/>
                  </a:cubicBezTo>
                  <a:cubicBezTo>
                    <a:pt x="9106" y="18452"/>
                    <a:pt x="8049" y="18225"/>
                    <a:pt x="7040" y="18066"/>
                  </a:cubicBezTo>
                  <a:cubicBezTo>
                    <a:pt x="6031" y="17907"/>
                    <a:pt x="5070" y="17816"/>
                    <a:pt x="4085" y="17747"/>
                  </a:cubicBezTo>
                  <a:cubicBezTo>
                    <a:pt x="3099" y="17679"/>
                    <a:pt x="2090" y="17634"/>
                    <a:pt x="1406" y="17770"/>
                  </a:cubicBezTo>
                  <a:cubicBezTo>
                    <a:pt x="721" y="17907"/>
                    <a:pt x="360" y="18225"/>
                    <a:pt x="0" y="1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038350" y="1669771"/>
              <a:ext cx="1775884" cy="10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21527"/>
                  </a:moveTo>
                  <a:cubicBezTo>
                    <a:pt x="953" y="21527"/>
                    <a:pt x="1905" y="21527"/>
                    <a:pt x="2832" y="21315"/>
                  </a:cubicBezTo>
                  <a:cubicBezTo>
                    <a:pt x="3759" y="21103"/>
                    <a:pt x="4660" y="20680"/>
                    <a:pt x="5561" y="20045"/>
                  </a:cubicBezTo>
                  <a:cubicBezTo>
                    <a:pt x="6462" y="19409"/>
                    <a:pt x="7363" y="18562"/>
                    <a:pt x="8316" y="17503"/>
                  </a:cubicBezTo>
                  <a:cubicBezTo>
                    <a:pt x="9268" y="16445"/>
                    <a:pt x="10272" y="15174"/>
                    <a:pt x="11289" y="13903"/>
                  </a:cubicBezTo>
                  <a:cubicBezTo>
                    <a:pt x="12306" y="12633"/>
                    <a:pt x="13336" y="11362"/>
                    <a:pt x="14417" y="9880"/>
                  </a:cubicBezTo>
                  <a:cubicBezTo>
                    <a:pt x="15498" y="8398"/>
                    <a:pt x="16631" y="6703"/>
                    <a:pt x="17674" y="5433"/>
                  </a:cubicBezTo>
                  <a:cubicBezTo>
                    <a:pt x="18717" y="4162"/>
                    <a:pt x="19669" y="3315"/>
                    <a:pt x="20248" y="2680"/>
                  </a:cubicBezTo>
                  <a:cubicBezTo>
                    <a:pt x="20828" y="2045"/>
                    <a:pt x="21034" y="1621"/>
                    <a:pt x="21227" y="1198"/>
                  </a:cubicBezTo>
                  <a:cubicBezTo>
                    <a:pt x="21420" y="774"/>
                    <a:pt x="21600" y="351"/>
                    <a:pt x="21600" y="139"/>
                  </a:cubicBezTo>
                  <a:cubicBezTo>
                    <a:pt x="21600" y="-73"/>
                    <a:pt x="21420" y="-73"/>
                    <a:pt x="21188" y="351"/>
                  </a:cubicBezTo>
                  <a:cubicBezTo>
                    <a:pt x="20956" y="774"/>
                    <a:pt x="20673" y="1621"/>
                    <a:pt x="20390" y="2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2355850" y="1707508"/>
              <a:ext cx="11747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90" y="20700"/>
                    <a:pt x="2179" y="19800"/>
                    <a:pt x="3619" y="18600"/>
                  </a:cubicBezTo>
                  <a:cubicBezTo>
                    <a:pt x="5059" y="17400"/>
                    <a:pt x="6850" y="15900"/>
                    <a:pt x="8562" y="14550"/>
                  </a:cubicBezTo>
                  <a:cubicBezTo>
                    <a:pt x="10275" y="13200"/>
                    <a:pt x="11909" y="12000"/>
                    <a:pt x="13563" y="10350"/>
                  </a:cubicBezTo>
                  <a:cubicBezTo>
                    <a:pt x="15217" y="8700"/>
                    <a:pt x="16891" y="6600"/>
                    <a:pt x="18234" y="4800"/>
                  </a:cubicBezTo>
                  <a:cubicBezTo>
                    <a:pt x="19576" y="3000"/>
                    <a:pt x="20588" y="1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2094965" y="171803"/>
              <a:ext cx="121186" cy="430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23" fill="norm" stroke="1" extrusionOk="0">
                  <a:moveTo>
                    <a:pt x="16853" y="265"/>
                  </a:moveTo>
                  <a:cubicBezTo>
                    <a:pt x="14246" y="56"/>
                    <a:pt x="11639" y="-154"/>
                    <a:pt x="9032" y="161"/>
                  </a:cubicBezTo>
                  <a:cubicBezTo>
                    <a:pt x="6425" y="475"/>
                    <a:pt x="3819" y="1314"/>
                    <a:pt x="2143" y="2310"/>
                  </a:cubicBezTo>
                  <a:cubicBezTo>
                    <a:pt x="467" y="3306"/>
                    <a:pt x="-278" y="4460"/>
                    <a:pt x="94" y="5194"/>
                  </a:cubicBezTo>
                  <a:cubicBezTo>
                    <a:pt x="467" y="5928"/>
                    <a:pt x="1956" y="6242"/>
                    <a:pt x="4563" y="6714"/>
                  </a:cubicBezTo>
                  <a:cubicBezTo>
                    <a:pt x="7170" y="7186"/>
                    <a:pt x="10894" y="7815"/>
                    <a:pt x="13501" y="8287"/>
                  </a:cubicBezTo>
                  <a:cubicBezTo>
                    <a:pt x="16108" y="8759"/>
                    <a:pt x="17598" y="9073"/>
                    <a:pt x="18156" y="9493"/>
                  </a:cubicBezTo>
                  <a:cubicBezTo>
                    <a:pt x="18715" y="9912"/>
                    <a:pt x="18343" y="10436"/>
                    <a:pt x="17412" y="10856"/>
                  </a:cubicBezTo>
                  <a:cubicBezTo>
                    <a:pt x="16481" y="11275"/>
                    <a:pt x="14991" y="11590"/>
                    <a:pt x="13129" y="11852"/>
                  </a:cubicBezTo>
                  <a:cubicBezTo>
                    <a:pt x="11267" y="12114"/>
                    <a:pt x="9032" y="12324"/>
                    <a:pt x="9032" y="12796"/>
                  </a:cubicBezTo>
                  <a:cubicBezTo>
                    <a:pt x="9032" y="13267"/>
                    <a:pt x="11267" y="14001"/>
                    <a:pt x="12384" y="14683"/>
                  </a:cubicBezTo>
                  <a:cubicBezTo>
                    <a:pt x="13501" y="15364"/>
                    <a:pt x="13501" y="15994"/>
                    <a:pt x="12384" y="16832"/>
                  </a:cubicBezTo>
                  <a:cubicBezTo>
                    <a:pt x="11267" y="17671"/>
                    <a:pt x="9032" y="18720"/>
                    <a:pt x="7729" y="19559"/>
                  </a:cubicBezTo>
                  <a:cubicBezTo>
                    <a:pt x="6425" y="20397"/>
                    <a:pt x="6053" y="21027"/>
                    <a:pt x="8474" y="21236"/>
                  </a:cubicBezTo>
                  <a:cubicBezTo>
                    <a:pt x="10894" y="21446"/>
                    <a:pt x="16108" y="21236"/>
                    <a:pt x="21322" y="21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2362199" y="240113"/>
              <a:ext cx="123169" cy="275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78" fill="norm" stroke="1" extrusionOk="0">
                  <a:moveTo>
                    <a:pt x="0" y="3011"/>
                  </a:moveTo>
                  <a:cubicBezTo>
                    <a:pt x="0" y="2186"/>
                    <a:pt x="0" y="1362"/>
                    <a:pt x="1647" y="785"/>
                  </a:cubicBezTo>
                  <a:cubicBezTo>
                    <a:pt x="3295" y="208"/>
                    <a:pt x="6590" y="-122"/>
                    <a:pt x="10434" y="43"/>
                  </a:cubicBezTo>
                  <a:cubicBezTo>
                    <a:pt x="14278" y="208"/>
                    <a:pt x="18671" y="867"/>
                    <a:pt x="19586" y="2516"/>
                  </a:cubicBezTo>
                  <a:cubicBezTo>
                    <a:pt x="20502" y="4165"/>
                    <a:pt x="17939" y="6803"/>
                    <a:pt x="15925" y="8370"/>
                  </a:cubicBezTo>
                  <a:cubicBezTo>
                    <a:pt x="13912" y="9936"/>
                    <a:pt x="12447" y="10431"/>
                    <a:pt x="12447" y="11090"/>
                  </a:cubicBezTo>
                  <a:cubicBezTo>
                    <a:pt x="12447" y="11750"/>
                    <a:pt x="13912" y="12574"/>
                    <a:pt x="15559" y="13151"/>
                  </a:cubicBezTo>
                  <a:cubicBezTo>
                    <a:pt x="17207" y="13728"/>
                    <a:pt x="19037" y="14058"/>
                    <a:pt x="20136" y="15047"/>
                  </a:cubicBezTo>
                  <a:cubicBezTo>
                    <a:pt x="21234" y="16037"/>
                    <a:pt x="21600" y="17686"/>
                    <a:pt x="21051" y="18757"/>
                  </a:cubicBezTo>
                  <a:cubicBezTo>
                    <a:pt x="20502" y="19829"/>
                    <a:pt x="19037" y="20324"/>
                    <a:pt x="17024" y="20736"/>
                  </a:cubicBezTo>
                  <a:cubicBezTo>
                    <a:pt x="15010" y="21148"/>
                    <a:pt x="12447" y="21478"/>
                    <a:pt x="10800" y="21478"/>
                  </a:cubicBezTo>
                  <a:cubicBezTo>
                    <a:pt x="9153" y="21478"/>
                    <a:pt x="8420" y="21148"/>
                    <a:pt x="7688" y="20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2578100" y="481958"/>
              <a:ext cx="825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680"/>
                    <a:pt x="11631" y="9360"/>
                    <a:pt x="8031" y="12960"/>
                  </a:cubicBezTo>
                  <a:cubicBezTo>
                    <a:pt x="4431" y="16560"/>
                    <a:pt x="2215" y="19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2855237" y="218822"/>
              <a:ext cx="186413" cy="255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80" fill="norm" stroke="1" extrusionOk="0">
                  <a:moveTo>
                    <a:pt x="259" y="4482"/>
                  </a:moveTo>
                  <a:cubicBezTo>
                    <a:pt x="17" y="3420"/>
                    <a:pt x="-226" y="2358"/>
                    <a:pt x="381" y="1561"/>
                  </a:cubicBezTo>
                  <a:cubicBezTo>
                    <a:pt x="987" y="764"/>
                    <a:pt x="2444" y="233"/>
                    <a:pt x="4871" y="56"/>
                  </a:cubicBezTo>
                  <a:cubicBezTo>
                    <a:pt x="7298" y="-121"/>
                    <a:pt x="10695" y="56"/>
                    <a:pt x="12637" y="1561"/>
                  </a:cubicBezTo>
                  <a:cubicBezTo>
                    <a:pt x="14578" y="3066"/>
                    <a:pt x="15064" y="5899"/>
                    <a:pt x="13486" y="8997"/>
                  </a:cubicBezTo>
                  <a:cubicBezTo>
                    <a:pt x="11909" y="12095"/>
                    <a:pt x="8268" y="15459"/>
                    <a:pt x="5963" y="17584"/>
                  </a:cubicBezTo>
                  <a:cubicBezTo>
                    <a:pt x="3657" y="19709"/>
                    <a:pt x="2686" y="20594"/>
                    <a:pt x="2929" y="21036"/>
                  </a:cubicBezTo>
                  <a:cubicBezTo>
                    <a:pt x="3172" y="21479"/>
                    <a:pt x="4628" y="21479"/>
                    <a:pt x="7904" y="21125"/>
                  </a:cubicBezTo>
                  <a:cubicBezTo>
                    <a:pt x="11181" y="20771"/>
                    <a:pt x="16277" y="20063"/>
                    <a:pt x="21374" y="19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3073400" y="494658"/>
              <a:ext cx="889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5082"/>
                    <a:pt x="10286" y="10165"/>
                    <a:pt x="6686" y="13765"/>
                  </a:cubicBezTo>
                  <a:cubicBezTo>
                    <a:pt x="3086" y="17365"/>
                    <a:pt x="1543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3416299" y="178604"/>
              <a:ext cx="151926" cy="31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02" fill="norm" stroke="1" extrusionOk="0">
                  <a:moveTo>
                    <a:pt x="0" y="4222"/>
                  </a:moveTo>
                  <a:cubicBezTo>
                    <a:pt x="888" y="3502"/>
                    <a:pt x="1775" y="2782"/>
                    <a:pt x="4142" y="2062"/>
                  </a:cubicBezTo>
                  <a:cubicBezTo>
                    <a:pt x="6510" y="1342"/>
                    <a:pt x="10356" y="622"/>
                    <a:pt x="13315" y="262"/>
                  </a:cubicBezTo>
                  <a:cubicBezTo>
                    <a:pt x="16274" y="-98"/>
                    <a:pt x="18345" y="-98"/>
                    <a:pt x="19677" y="334"/>
                  </a:cubicBezTo>
                  <a:cubicBezTo>
                    <a:pt x="21008" y="766"/>
                    <a:pt x="21600" y="1630"/>
                    <a:pt x="21008" y="4366"/>
                  </a:cubicBezTo>
                  <a:cubicBezTo>
                    <a:pt x="20416" y="7102"/>
                    <a:pt x="18641" y="11710"/>
                    <a:pt x="17901" y="14878"/>
                  </a:cubicBezTo>
                  <a:cubicBezTo>
                    <a:pt x="17162" y="18046"/>
                    <a:pt x="17458" y="19774"/>
                    <a:pt x="17753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3486150" y="354958"/>
              <a:ext cx="1841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8" y="17486"/>
                    <a:pt x="6455" y="13371"/>
                    <a:pt x="10055" y="9771"/>
                  </a:cubicBezTo>
                  <a:cubicBezTo>
                    <a:pt x="13655" y="6171"/>
                    <a:pt x="17628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3695700" y="96597"/>
              <a:ext cx="82069" cy="49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514" fill="norm" stroke="1" extrusionOk="0">
                  <a:moveTo>
                    <a:pt x="0" y="1008"/>
                  </a:moveTo>
                  <a:cubicBezTo>
                    <a:pt x="1620" y="643"/>
                    <a:pt x="3240" y="279"/>
                    <a:pt x="5670" y="96"/>
                  </a:cubicBezTo>
                  <a:cubicBezTo>
                    <a:pt x="8100" y="-86"/>
                    <a:pt x="11340" y="-86"/>
                    <a:pt x="14310" y="780"/>
                  </a:cubicBezTo>
                  <a:cubicBezTo>
                    <a:pt x="17280" y="1646"/>
                    <a:pt x="19980" y="3377"/>
                    <a:pt x="19440" y="5063"/>
                  </a:cubicBezTo>
                  <a:cubicBezTo>
                    <a:pt x="18900" y="6749"/>
                    <a:pt x="15120" y="8390"/>
                    <a:pt x="15390" y="9985"/>
                  </a:cubicBezTo>
                  <a:cubicBezTo>
                    <a:pt x="15660" y="11580"/>
                    <a:pt x="19980" y="13129"/>
                    <a:pt x="20790" y="14861"/>
                  </a:cubicBezTo>
                  <a:cubicBezTo>
                    <a:pt x="21600" y="16592"/>
                    <a:pt x="18900" y="18506"/>
                    <a:pt x="16740" y="19646"/>
                  </a:cubicBezTo>
                  <a:cubicBezTo>
                    <a:pt x="14580" y="20785"/>
                    <a:pt x="12960" y="21149"/>
                    <a:pt x="1134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936233" y="7766405"/>
              <a:ext cx="286267" cy="305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064" fill="norm" stroke="1" extrusionOk="0">
                  <a:moveTo>
                    <a:pt x="12336" y="7374"/>
                  </a:moveTo>
                  <a:cubicBezTo>
                    <a:pt x="12494" y="5477"/>
                    <a:pt x="12651" y="3580"/>
                    <a:pt x="12100" y="2193"/>
                  </a:cubicBezTo>
                  <a:cubicBezTo>
                    <a:pt x="11548" y="807"/>
                    <a:pt x="10287" y="-69"/>
                    <a:pt x="8710" y="4"/>
                  </a:cubicBezTo>
                  <a:cubicBezTo>
                    <a:pt x="7133" y="77"/>
                    <a:pt x="5241" y="1099"/>
                    <a:pt x="3586" y="3653"/>
                  </a:cubicBezTo>
                  <a:cubicBezTo>
                    <a:pt x="1930" y="6207"/>
                    <a:pt x="511" y="10293"/>
                    <a:pt x="117" y="13431"/>
                  </a:cubicBezTo>
                  <a:cubicBezTo>
                    <a:pt x="-277" y="16569"/>
                    <a:pt x="354" y="18758"/>
                    <a:pt x="1536" y="19999"/>
                  </a:cubicBezTo>
                  <a:cubicBezTo>
                    <a:pt x="2719" y="21239"/>
                    <a:pt x="4453" y="21531"/>
                    <a:pt x="6266" y="20145"/>
                  </a:cubicBezTo>
                  <a:cubicBezTo>
                    <a:pt x="8079" y="18758"/>
                    <a:pt x="9971" y="15693"/>
                    <a:pt x="11154" y="13212"/>
                  </a:cubicBezTo>
                  <a:cubicBezTo>
                    <a:pt x="12336" y="10731"/>
                    <a:pt x="12809" y="8834"/>
                    <a:pt x="13124" y="7374"/>
                  </a:cubicBezTo>
                  <a:cubicBezTo>
                    <a:pt x="13440" y="5915"/>
                    <a:pt x="13597" y="4893"/>
                    <a:pt x="13676" y="4747"/>
                  </a:cubicBezTo>
                  <a:cubicBezTo>
                    <a:pt x="13755" y="4601"/>
                    <a:pt x="13755" y="5331"/>
                    <a:pt x="13834" y="6863"/>
                  </a:cubicBezTo>
                  <a:cubicBezTo>
                    <a:pt x="13913" y="8396"/>
                    <a:pt x="14070" y="10731"/>
                    <a:pt x="15332" y="12701"/>
                  </a:cubicBezTo>
                  <a:cubicBezTo>
                    <a:pt x="16593" y="14672"/>
                    <a:pt x="18958" y="16277"/>
                    <a:pt x="21323" y="17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2564270" y="7701873"/>
              <a:ext cx="248780" cy="215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94" fill="norm" stroke="1" extrusionOk="0">
                  <a:moveTo>
                    <a:pt x="13827" y="2520"/>
                  </a:moveTo>
                  <a:cubicBezTo>
                    <a:pt x="14559" y="1891"/>
                    <a:pt x="15291" y="1262"/>
                    <a:pt x="16207" y="738"/>
                  </a:cubicBezTo>
                  <a:cubicBezTo>
                    <a:pt x="17122" y="213"/>
                    <a:pt x="18220" y="-206"/>
                    <a:pt x="18678" y="109"/>
                  </a:cubicBezTo>
                  <a:cubicBezTo>
                    <a:pt x="19135" y="423"/>
                    <a:pt x="18952" y="1472"/>
                    <a:pt x="17671" y="3044"/>
                  </a:cubicBezTo>
                  <a:cubicBezTo>
                    <a:pt x="16390" y="4617"/>
                    <a:pt x="14010" y="6714"/>
                    <a:pt x="11264" y="8707"/>
                  </a:cubicBezTo>
                  <a:cubicBezTo>
                    <a:pt x="8518" y="10699"/>
                    <a:pt x="5407" y="12586"/>
                    <a:pt x="3301" y="14159"/>
                  </a:cubicBezTo>
                  <a:cubicBezTo>
                    <a:pt x="1196" y="15732"/>
                    <a:pt x="98" y="16990"/>
                    <a:pt x="7" y="17724"/>
                  </a:cubicBezTo>
                  <a:cubicBezTo>
                    <a:pt x="-85" y="18458"/>
                    <a:pt x="830" y="18668"/>
                    <a:pt x="3851" y="18773"/>
                  </a:cubicBezTo>
                  <a:cubicBezTo>
                    <a:pt x="6871" y="18877"/>
                    <a:pt x="11996" y="18877"/>
                    <a:pt x="15017" y="18877"/>
                  </a:cubicBezTo>
                  <a:cubicBezTo>
                    <a:pt x="18037" y="18877"/>
                    <a:pt x="18952" y="18877"/>
                    <a:pt x="19684" y="19297"/>
                  </a:cubicBezTo>
                  <a:cubicBezTo>
                    <a:pt x="20417" y="19716"/>
                    <a:pt x="20966" y="20555"/>
                    <a:pt x="21515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2552700" y="7985541"/>
              <a:ext cx="2921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9" y="10800"/>
                    <a:pt x="10017" y="0"/>
                    <a:pt x="13617" y="0"/>
                  </a:cubicBezTo>
                  <a:cubicBezTo>
                    <a:pt x="17217" y="0"/>
                    <a:pt x="1940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3158860" y="7788691"/>
              <a:ext cx="179788" cy="200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94" fill="norm" stroke="1" extrusionOk="0">
                  <a:moveTo>
                    <a:pt x="1915" y="2274"/>
                  </a:moveTo>
                  <a:cubicBezTo>
                    <a:pt x="1664" y="7731"/>
                    <a:pt x="1413" y="13187"/>
                    <a:pt x="1036" y="16598"/>
                  </a:cubicBezTo>
                  <a:cubicBezTo>
                    <a:pt x="659" y="20008"/>
                    <a:pt x="157" y="21373"/>
                    <a:pt x="32" y="21486"/>
                  </a:cubicBezTo>
                  <a:cubicBezTo>
                    <a:pt x="-94" y="21600"/>
                    <a:pt x="157" y="20463"/>
                    <a:pt x="785" y="17280"/>
                  </a:cubicBezTo>
                  <a:cubicBezTo>
                    <a:pt x="1413" y="14097"/>
                    <a:pt x="2418" y="8867"/>
                    <a:pt x="3297" y="5343"/>
                  </a:cubicBezTo>
                  <a:cubicBezTo>
                    <a:pt x="4176" y="1819"/>
                    <a:pt x="4929" y="0"/>
                    <a:pt x="5808" y="0"/>
                  </a:cubicBezTo>
                  <a:cubicBezTo>
                    <a:pt x="6687" y="0"/>
                    <a:pt x="7692" y="1819"/>
                    <a:pt x="8320" y="4206"/>
                  </a:cubicBezTo>
                  <a:cubicBezTo>
                    <a:pt x="8948" y="6594"/>
                    <a:pt x="9199" y="9549"/>
                    <a:pt x="9325" y="11596"/>
                  </a:cubicBezTo>
                  <a:cubicBezTo>
                    <a:pt x="9450" y="13642"/>
                    <a:pt x="9450" y="14779"/>
                    <a:pt x="9450" y="14779"/>
                  </a:cubicBezTo>
                  <a:cubicBezTo>
                    <a:pt x="9450" y="14779"/>
                    <a:pt x="9450" y="13642"/>
                    <a:pt x="9953" y="11823"/>
                  </a:cubicBezTo>
                  <a:cubicBezTo>
                    <a:pt x="10455" y="10004"/>
                    <a:pt x="11459" y="7503"/>
                    <a:pt x="12464" y="5798"/>
                  </a:cubicBezTo>
                  <a:cubicBezTo>
                    <a:pt x="13469" y="4093"/>
                    <a:pt x="14473" y="3183"/>
                    <a:pt x="15980" y="3183"/>
                  </a:cubicBezTo>
                  <a:cubicBezTo>
                    <a:pt x="17487" y="3183"/>
                    <a:pt x="19497" y="4093"/>
                    <a:pt x="20501" y="5912"/>
                  </a:cubicBezTo>
                  <a:cubicBezTo>
                    <a:pt x="21506" y="7731"/>
                    <a:pt x="21506" y="10459"/>
                    <a:pt x="21004" y="12960"/>
                  </a:cubicBezTo>
                  <a:cubicBezTo>
                    <a:pt x="20501" y="15461"/>
                    <a:pt x="19497" y="17735"/>
                    <a:pt x="18492" y="20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3390900" y="7816208"/>
              <a:ext cx="190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3397250" y="7746358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3442205" y="7766480"/>
              <a:ext cx="102315" cy="177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105" fill="norm" stroke="1" extrusionOk="0">
                  <a:moveTo>
                    <a:pt x="5185" y="8162"/>
                  </a:moveTo>
                  <a:cubicBezTo>
                    <a:pt x="3862" y="11427"/>
                    <a:pt x="2540" y="14692"/>
                    <a:pt x="1658" y="17078"/>
                  </a:cubicBezTo>
                  <a:cubicBezTo>
                    <a:pt x="777" y="19464"/>
                    <a:pt x="336" y="20971"/>
                    <a:pt x="115" y="21096"/>
                  </a:cubicBezTo>
                  <a:cubicBezTo>
                    <a:pt x="-105" y="21222"/>
                    <a:pt x="-105" y="19966"/>
                    <a:pt x="997" y="16952"/>
                  </a:cubicBezTo>
                  <a:cubicBezTo>
                    <a:pt x="2099" y="13938"/>
                    <a:pt x="4303" y="9166"/>
                    <a:pt x="6507" y="5901"/>
                  </a:cubicBezTo>
                  <a:cubicBezTo>
                    <a:pt x="8711" y="2636"/>
                    <a:pt x="10915" y="878"/>
                    <a:pt x="13119" y="250"/>
                  </a:cubicBezTo>
                  <a:cubicBezTo>
                    <a:pt x="15324" y="-378"/>
                    <a:pt x="17528" y="124"/>
                    <a:pt x="19071" y="2385"/>
                  </a:cubicBezTo>
                  <a:cubicBezTo>
                    <a:pt x="20613" y="4645"/>
                    <a:pt x="21495" y="8664"/>
                    <a:pt x="21275" y="12055"/>
                  </a:cubicBezTo>
                  <a:cubicBezTo>
                    <a:pt x="21054" y="15445"/>
                    <a:pt x="19732" y="18208"/>
                    <a:pt x="18409" y="2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3636658" y="7639861"/>
              <a:ext cx="135242" cy="381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18" fill="norm" stroke="1" extrusionOk="0">
                  <a:moveTo>
                    <a:pt x="21232" y="2767"/>
                  </a:moveTo>
                  <a:cubicBezTo>
                    <a:pt x="18906" y="1818"/>
                    <a:pt x="16580" y="868"/>
                    <a:pt x="14586" y="394"/>
                  </a:cubicBezTo>
                  <a:cubicBezTo>
                    <a:pt x="12592" y="-81"/>
                    <a:pt x="10930" y="-81"/>
                    <a:pt x="9601" y="156"/>
                  </a:cubicBezTo>
                  <a:cubicBezTo>
                    <a:pt x="8272" y="394"/>
                    <a:pt x="7275" y="868"/>
                    <a:pt x="6777" y="1699"/>
                  </a:cubicBezTo>
                  <a:cubicBezTo>
                    <a:pt x="6278" y="2530"/>
                    <a:pt x="6278" y="3717"/>
                    <a:pt x="6610" y="4904"/>
                  </a:cubicBezTo>
                  <a:cubicBezTo>
                    <a:pt x="6943" y="6090"/>
                    <a:pt x="7607" y="7277"/>
                    <a:pt x="7607" y="8167"/>
                  </a:cubicBezTo>
                  <a:cubicBezTo>
                    <a:pt x="7607" y="9057"/>
                    <a:pt x="6943" y="9651"/>
                    <a:pt x="6943" y="10660"/>
                  </a:cubicBezTo>
                  <a:cubicBezTo>
                    <a:pt x="6943" y="11668"/>
                    <a:pt x="7607" y="13093"/>
                    <a:pt x="7109" y="14398"/>
                  </a:cubicBezTo>
                  <a:cubicBezTo>
                    <a:pt x="6610" y="15704"/>
                    <a:pt x="4949" y="16890"/>
                    <a:pt x="3620" y="17781"/>
                  </a:cubicBezTo>
                  <a:cubicBezTo>
                    <a:pt x="2290" y="18671"/>
                    <a:pt x="1294" y="19264"/>
                    <a:pt x="629" y="19857"/>
                  </a:cubicBezTo>
                  <a:cubicBezTo>
                    <a:pt x="-36" y="20451"/>
                    <a:pt x="-368" y="21044"/>
                    <a:pt x="629" y="21282"/>
                  </a:cubicBezTo>
                  <a:cubicBezTo>
                    <a:pt x="1626" y="21519"/>
                    <a:pt x="3952" y="21400"/>
                    <a:pt x="6278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3816349" y="7740008"/>
              <a:ext cx="133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160"/>
                    <a:pt x="8229" y="8320"/>
                    <a:pt x="11829" y="11920"/>
                  </a:cubicBezTo>
                  <a:cubicBezTo>
                    <a:pt x="15429" y="15520"/>
                    <a:pt x="18514" y="18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3835399" y="7728250"/>
              <a:ext cx="158751" cy="27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21600" y="930"/>
                  </a:moveTo>
                  <a:cubicBezTo>
                    <a:pt x="20448" y="427"/>
                    <a:pt x="19296" y="-75"/>
                    <a:pt x="18144" y="9"/>
                  </a:cubicBezTo>
                  <a:cubicBezTo>
                    <a:pt x="16992" y="92"/>
                    <a:pt x="15840" y="762"/>
                    <a:pt x="13248" y="3274"/>
                  </a:cubicBezTo>
                  <a:cubicBezTo>
                    <a:pt x="10656" y="5785"/>
                    <a:pt x="6624" y="10139"/>
                    <a:pt x="4176" y="13488"/>
                  </a:cubicBezTo>
                  <a:cubicBezTo>
                    <a:pt x="1728" y="16837"/>
                    <a:pt x="864" y="19181"/>
                    <a:pt x="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4019550" y="7924158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4146549" y="7994008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4381500" y="8000358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4635500" y="7733658"/>
              <a:ext cx="1397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150"/>
                    <a:pt x="3273" y="300"/>
                    <a:pt x="4582" y="1125"/>
                  </a:cubicBezTo>
                  <a:cubicBezTo>
                    <a:pt x="5891" y="1950"/>
                    <a:pt x="6873" y="3450"/>
                    <a:pt x="9327" y="6225"/>
                  </a:cubicBezTo>
                  <a:cubicBezTo>
                    <a:pt x="11782" y="9000"/>
                    <a:pt x="15709" y="13050"/>
                    <a:pt x="18000" y="15825"/>
                  </a:cubicBezTo>
                  <a:cubicBezTo>
                    <a:pt x="20291" y="18600"/>
                    <a:pt x="20945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4635464" y="7701908"/>
              <a:ext cx="184186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21359" y="0"/>
                  </a:moveTo>
                  <a:cubicBezTo>
                    <a:pt x="17432" y="3471"/>
                    <a:pt x="13504" y="6943"/>
                    <a:pt x="10436" y="9771"/>
                  </a:cubicBezTo>
                  <a:cubicBezTo>
                    <a:pt x="7368" y="12600"/>
                    <a:pt x="5159" y="14786"/>
                    <a:pt x="3686" y="16264"/>
                  </a:cubicBezTo>
                  <a:cubicBezTo>
                    <a:pt x="2214" y="17743"/>
                    <a:pt x="1477" y="18514"/>
                    <a:pt x="864" y="19286"/>
                  </a:cubicBezTo>
                  <a:cubicBezTo>
                    <a:pt x="250" y="20057"/>
                    <a:pt x="-241" y="20829"/>
                    <a:pt x="127" y="21214"/>
                  </a:cubicBezTo>
                  <a:cubicBezTo>
                    <a:pt x="495" y="21600"/>
                    <a:pt x="1723" y="21600"/>
                    <a:pt x="29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4798483" y="7925871"/>
              <a:ext cx="84667" cy="150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5400" y="1557"/>
                  </a:moveTo>
                  <a:cubicBezTo>
                    <a:pt x="4320" y="3057"/>
                    <a:pt x="3240" y="4557"/>
                    <a:pt x="2160" y="6657"/>
                  </a:cubicBezTo>
                  <a:cubicBezTo>
                    <a:pt x="1080" y="8757"/>
                    <a:pt x="0" y="11457"/>
                    <a:pt x="0" y="11907"/>
                  </a:cubicBezTo>
                  <a:cubicBezTo>
                    <a:pt x="0" y="12357"/>
                    <a:pt x="1080" y="10557"/>
                    <a:pt x="3240" y="8457"/>
                  </a:cubicBezTo>
                  <a:cubicBezTo>
                    <a:pt x="5400" y="6357"/>
                    <a:pt x="8640" y="3957"/>
                    <a:pt x="11340" y="2307"/>
                  </a:cubicBezTo>
                  <a:cubicBezTo>
                    <a:pt x="14040" y="657"/>
                    <a:pt x="16200" y="-243"/>
                    <a:pt x="18090" y="57"/>
                  </a:cubicBezTo>
                  <a:cubicBezTo>
                    <a:pt x="19980" y="357"/>
                    <a:pt x="21600" y="1857"/>
                    <a:pt x="21600" y="5607"/>
                  </a:cubicBezTo>
                  <a:cubicBezTo>
                    <a:pt x="21600" y="9357"/>
                    <a:pt x="19980" y="15357"/>
                    <a:pt x="18360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4959350" y="7694426"/>
              <a:ext cx="82116" cy="472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449" fill="norm" stroke="1" extrusionOk="0">
                  <a:moveTo>
                    <a:pt x="11340" y="915"/>
                  </a:moveTo>
                  <a:cubicBezTo>
                    <a:pt x="14040" y="435"/>
                    <a:pt x="16740" y="-45"/>
                    <a:pt x="18630" y="3"/>
                  </a:cubicBezTo>
                  <a:cubicBezTo>
                    <a:pt x="20520" y="51"/>
                    <a:pt x="21600" y="627"/>
                    <a:pt x="20520" y="2019"/>
                  </a:cubicBezTo>
                  <a:cubicBezTo>
                    <a:pt x="19440" y="3411"/>
                    <a:pt x="16200" y="5619"/>
                    <a:pt x="13770" y="7203"/>
                  </a:cubicBezTo>
                  <a:cubicBezTo>
                    <a:pt x="11340" y="8787"/>
                    <a:pt x="9720" y="9747"/>
                    <a:pt x="10800" y="11043"/>
                  </a:cubicBezTo>
                  <a:cubicBezTo>
                    <a:pt x="11880" y="12339"/>
                    <a:pt x="15660" y="13971"/>
                    <a:pt x="18090" y="15363"/>
                  </a:cubicBezTo>
                  <a:cubicBezTo>
                    <a:pt x="20520" y="16755"/>
                    <a:pt x="21600" y="17907"/>
                    <a:pt x="20520" y="18915"/>
                  </a:cubicBezTo>
                  <a:cubicBezTo>
                    <a:pt x="19440" y="19923"/>
                    <a:pt x="16200" y="20787"/>
                    <a:pt x="12420" y="21171"/>
                  </a:cubicBezTo>
                  <a:cubicBezTo>
                    <a:pt x="8640" y="21555"/>
                    <a:pt x="4320" y="21459"/>
                    <a:pt x="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6216914" y="7619358"/>
              <a:ext cx="170051" cy="450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569" fill="norm" stroke="1" extrusionOk="0">
                  <a:moveTo>
                    <a:pt x="4708" y="0"/>
                  </a:moveTo>
                  <a:cubicBezTo>
                    <a:pt x="4182" y="2231"/>
                    <a:pt x="3655" y="4462"/>
                    <a:pt x="2996" y="7149"/>
                  </a:cubicBezTo>
                  <a:cubicBezTo>
                    <a:pt x="2338" y="9837"/>
                    <a:pt x="1547" y="12980"/>
                    <a:pt x="1021" y="15161"/>
                  </a:cubicBezTo>
                  <a:cubicBezTo>
                    <a:pt x="494" y="17341"/>
                    <a:pt x="230" y="18558"/>
                    <a:pt x="99" y="19420"/>
                  </a:cubicBezTo>
                  <a:cubicBezTo>
                    <a:pt x="-33" y="20282"/>
                    <a:pt x="-33" y="20789"/>
                    <a:pt x="99" y="20637"/>
                  </a:cubicBezTo>
                  <a:cubicBezTo>
                    <a:pt x="230" y="20485"/>
                    <a:pt x="494" y="19673"/>
                    <a:pt x="1547" y="18507"/>
                  </a:cubicBezTo>
                  <a:cubicBezTo>
                    <a:pt x="2601" y="17341"/>
                    <a:pt x="4445" y="15820"/>
                    <a:pt x="6421" y="14603"/>
                  </a:cubicBezTo>
                  <a:cubicBezTo>
                    <a:pt x="8396" y="13386"/>
                    <a:pt x="10504" y="12473"/>
                    <a:pt x="12216" y="12017"/>
                  </a:cubicBezTo>
                  <a:cubicBezTo>
                    <a:pt x="13928" y="11561"/>
                    <a:pt x="15245" y="11561"/>
                    <a:pt x="16562" y="11763"/>
                  </a:cubicBezTo>
                  <a:cubicBezTo>
                    <a:pt x="17879" y="11966"/>
                    <a:pt x="19196" y="12372"/>
                    <a:pt x="20118" y="13132"/>
                  </a:cubicBezTo>
                  <a:cubicBezTo>
                    <a:pt x="21040" y="13893"/>
                    <a:pt x="21567" y="15008"/>
                    <a:pt x="20777" y="16327"/>
                  </a:cubicBezTo>
                  <a:cubicBezTo>
                    <a:pt x="19987" y="17645"/>
                    <a:pt x="17879" y="19166"/>
                    <a:pt x="15508" y="20079"/>
                  </a:cubicBezTo>
                  <a:cubicBezTo>
                    <a:pt x="13138" y="20992"/>
                    <a:pt x="10504" y="21296"/>
                    <a:pt x="8528" y="21448"/>
                  </a:cubicBezTo>
                  <a:cubicBezTo>
                    <a:pt x="6552" y="21600"/>
                    <a:pt x="5235" y="21600"/>
                    <a:pt x="3918" y="21499"/>
                  </a:cubicBezTo>
                  <a:cubicBezTo>
                    <a:pt x="2601" y="21397"/>
                    <a:pt x="1284" y="21194"/>
                    <a:pt x="626" y="20839"/>
                  </a:cubicBezTo>
                  <a:cubicBezTo>
                    <a:pt x="-33" y="20485"/>
                    <a:pt x="-33" y="19977"/>
                    <a:pt x="1416" y="19470"/>
                  </a:cubicBezTo>
                  <a:cubicBezTo>
                    <a:pt x="2865" y="18963"/>
                    <a:pt x="5762" y="18456"/>
                    <a:pt x="8660" y="17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6642100" y="7733658"/>
              <a:ext cx="26992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0" y="0"/>
                  </a:moveTo>
                  <a:cubicBezTo>
                    <a:pt x="844" y="0"/>
                    <a:pt x="1687" y="0"/>
                    <a:pt x="3459" y="1200"/>
                  </a:cubicBezTo>
                  <a:cubicBezTo>
                    <a:pt x="5231" y="2400"/>
                    <a:pt x="7931" y="4800"/>
                    <a:pt x="10209" y="6600"/>
                  </a:cubicBezTo>
                  <a:cubicBezTo>
                    <a:pt x="12487" y="8400"/>
                    <a:pt x="14344" y="9600"/>
                    <a:pt x="15694" y="10300"/>
                  </a:cubicBezTo>
                  <a:cubicBezTo>
                    <a:pt x="17044" y="11000"/>
                    <a:pt x="17887" y="11200"/>
                    <a:pt x="18984" y="11700"/>
                  </a:cubicBezTo>
                  <a:cubicBezTo>
                    <a:pt x="20081" y="12200"/>
                    <a:pt x="21431" y="13000"/>
                    <a:pt x="21516" y="13600"/>
                  </a:cubicBezTo>
                  <a:cubicBezTo>
                    <a:pt x="21600" y="14200"/>
                    <a:pt x="20419" y="14600"/>
                    <a:pt x="17887" y="15700"/>
                  </a:cubicBezTo>
                  <a:cubicBezTo>
                    <a:pt x="15356" y="16800"/>
                    <a:pt x="11475" y="18600"/>
                    <a:pt x="9281" y="19700"/>
                  </a:cubicBezTo>
                  <a:cubicBezTo>
                    <a:pt x="7087" y="20800"/>
                    <a:pt x="6581" y="21200"/>
                    <a:pt x="60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6781800" y="7924158"/>
              <a:ext cx="2095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09" y="3150"/>
                    <a:pt x="14618" y="6300"/>
                    <a:pt x="11018" y="9900"/>
                  </a:cubicBezTo>
                  <a:cubicBezTo>
                    <a:pt x="7418" y="13500"/>
                    <a:pt x="3709" y="17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7210173" y="7797158"/>
              <a:ext cx="1951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1072" y="0"/>
                  </a:moveTo>
                  <a:cubicBezTo>
                    <a:pt x="1072" y="5349"/>
                    <a:pt x="1072" y="10697"/>
                    <a:pt x="840" y="14091"/>
                  </a:cubicBezTo>
                  <a:cubicBezTo>
                    <a:pt x="608" y="17486"/>
                    <a:pt x="143" y="18926"/>
                    <a:pt x="27" y="19029"/>
                  </a:cubicBezTo>
                  <a:cubicBezTo>
                    <a:pt x="-89" y="19131"/>
                    <a:pt x="143" y="17897"/>
                    <a:pt x="1072" y="15429"/>
                  </a:cubicBezTo>
                  <a:cubicBezTo>
                    <a:pt x="2001" y="12960"/>
                    <a:pt x="3627" y="9257"/>
                    <a:pt x="4905" y="6994"/>
                  </a:cubicBezTo>
                  <a:cubicBezTo>
                    <a:pt x="6182" y="4731"/>
                    <a:pt x="7111" y="3909"/>
                    <a:pt x="8156" y="3394"/>
                  </a:cubicBezTo>
                  <a:cubicBezTo>
                    <a:pt x="9201" y="2880"/>
                    <a:pt x="10363" y="2674"/>
                    <a:pt x="11176" y="3703"/>
                  </a:cubicBezTo>
                  <a:cubicBezTo>
                    <a:pt x="11988" y="4731"/>
                    <a:pt x="12453" y="6994"/>
                    <a:pt x="12685" y="8640"/>
                  </a:cubicBezTo>
                  <a:cubicBezTo>
                    <a:pt x="12917" y="10286"/>
                    <a:pt x="12917" y="11314"/>
                    <a:pt x="12801" y="11211"/>
                  </a:cubicBezTo>
                  <a:cubicBezTo>
                    <a:pt x="12685" y="11109"/>
                    <a:pt x="12453" y="9874"/>
                    <a:pt x="12917" y="8434"/>
                  </a:cubicBezTo>
                  <a:cubicBezTo>
                    <a:pt x="13382" y="6994"/>
                    <a:pt x="14543" y="5349"/>
                    <a:pt x="15821" y="4423"/>
                  </a:cubicBezTo>
                  <a:cubicBezTo>
                    <a:pt x="17098" y="3497"/>
                    <a:pt x="18492" y="3291"/>
                    <a:pt x="19537" y="3600"/>
                  </a:cubicBezTo>
                  <a:cubicBezTo>
                    <a:pt x="20582" y="3909"/>
                    <a:pt x="21279" y="4731"/>
                    <a:pt x="21395" y="7817"/>
                  </a:cubicBezTo>
                  <a:cubicBezTo>
                    <a:pt x="21511" y="10903"/>
                    <a:pt x="21046" y="16251"/>
                    <a:pt x="205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7475129" y="7851856"/>
              <a:ext cx="113121" cy="135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0997" fill="norm" stroke="1" extrusionOk="0">
                  <a:moveTo>
                    <a:pt x="15377" y="12161"/>
                  </a:moveTo>
                  <a:cubicBezTo>
                    <a:pt x="15777" y="10524"/>
                    <a:pt x="16177" y="8888"/>
                    <a:pt x="16577" y="6597"/>
                  </a:cubicBezTo>
                  <a:cubicBezTo>
                    <a:pt x="16977" y="4306"/>
                    <a:pt x="17377" y="1361"/>
                    <a:pt x="15577" y="379"/>
                  </a:cubicBezTo>
                  <a:cubicBezTo>
                    <a:pt x="13777" y="-603"/>
                    <a:pt x="9777" y="379"/>
                    <a:pt x="6777" y="2670"/>
                  </a:cubicBezTo>
                  <a:cubicBezTo>
                    <a:pt x="3777" y="4961"/>
                    <a:pt x="1777" y="8561"/>
                    <a:pt x="777" y="11179"/>
                  </a:cubicBezTo>
                  <a:cubicBezTo>
                    <a:pt x="-223" y="13797"/>
                    <a:pt x="-223" y="15433"/>
                    <a:pt x="577" y="16906"/>
                  </a:cubicBezTo>
                  <a:cubicBezTo>
                    <a:pt x="1377" y="18379"/>
                    <a:pt x="2977" y="19688"/>
                    <a:pt x="4577" y="19688"/>
                  </a:cubicBezTo>
                  <a:cubicBezTo>
                    <a:pt x="6177" y="19688"/>
                    <a:pt x="7777" y="18379"/>
                    <a:pt x="9377" y="16906"/>
                  </a:cubicBezTo>
                  <a:cubicBezTo>
                    <a:pt x="10977" y="15433"/>
                    <a:pt x="12577" y="13797"/>
                    <a:pt x="13977" y="12324"/>
                  </a:cubicBezTo>
                  <a:cubicBezTo>
                    <a:pt x="15377" y="10852"/>
                    <a:pt x="16577" y="9542"/>
                    <a:pt x="17177" y="9706"/>
                  </a:cubicBezTo>
                  <a:cubicBezTo>
                    <a:pt x="17777" y="9870"/>
                    <a:pt x="17777" y="11506"/>
                    <a:pt x="18377" y="13633"/>
                  </a:cubicBezTo>
                  <a:cubicBezTo>
                    <a:pt x="18977" y="15761"/>
                    <a:pt x="20177" y="18379"/>
                    <a:pt x="21377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7713822" y="7828908"/>
              <a:ext cx="9667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600" fill="norm" stroke="1" extrusionOk="0">
                  <a:moveTo>
                    <a:pt x="1653" y="0"/>
                  </a:moveTo>
                  <a:cubicBezTo>
                    <a:pt x="303" y="778"/>
                    <a:pt x="-1047" y="1557"/>
                    <a:pt x="1203" y="3989"/>
                  </a:cubicBezTo>
                  <a:cubicBezTo>
                    <a:pt x="3453" y="6422"/>
                    <a:pt x="9303" y="10508"/>
                    <a:pt x="13128" y="13719"/>
                  </a:cubicBezTo>
                  <a:cubicBezTo>
                    <a:pt x="16953" y="16930"/>
                    <a:pt x="18753" y="19265"/>
                    <a:pt x="205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7664450" y="7850852"/>
              <a:ext cx="177800" cy="187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8" fill="norm" stroke="1" extrusionOk="0">
                  <a:moveTo>
                    <a:pt x="21600" y="387"/>
                  </a:moveTo>
                  <a:cubicBezTo>
                    <a:pt x="20057" y="-87"/>
                    <a:pt x="18514" y="-562"/>
                    <a:pt x="15429" y="1812"/>
                  </a:cubicBezTo>
                  <a:cubicBezTo>
                    <a:pt x="12343" y="4185"/>
                    <a:pt x="7714" y="9407"/>
                    <a:pt x="4886" y="13086"/>
                  </a:cubicBezTo>
                  <a:cubicBezTo>
                    <a:pt x="2057" y="16765"/>
                    <a:pt x="1029" y="18902"/>
                    <a:pt x="0" y="21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7945437" y="7682808"/>
              <a:ext cx="150813" cy="41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64" fill="norm" stroke="1" extrusionOk="0">
                  <a:moveTo>
                    <a:pt x="21375" y="329"/>
                  </a:moveTo>
                  <a:cubicBezTo>
                    <a:pt x="18375" y="111"/>
                    <a:pt x="15375" y="-107"/>
                    <a:pt x="12675" y="57"/>
                  </a:cubicBezTo>
                  <a:cubicBezTo>
                    <a:pt x="9975" y="220"/>
                    <a:pt x="7575" y="766"/>
                    <a:pt x="6375" y="1475"/>
                  </a:cubicBezTo>
                  <a:cubicBezTo>
                    <a:pt x="5175" y="2184"/>
                    <a:pt x="5175" y="3057"/>
                    <a:pt x="6225" y="3875"/>
                  </a:cubicBezTo>
                  <a:cubicBezTo>
                    <a:pt x="7275" y="4693"/>
                    <a:pt x="9375" y="5457"/>
                    <a:pt x="11025" y="6057"/>
                  </a:cubicBezTo>
                  <a:cubicBezTo>
                    <a:pt x="12675" y="6657"/>
                    <a:pt x="13875" y="7093"/>
                    <a:pt x="14025" y="7529"/>
                  </a:cubicBezTo>
                  <a:cubicBezTo>
                    <a:pt x="14175" y="7966"/>
                    <a:pt x="13275" y="8402"/>
                    <a:pt x="11625" y="8838"/>
                  </a:cubicBezTo>
                  <a:cubicBezTo>
                    <a:pt x="9975" y="9275"/>
                    <a:pt x="7575" y="9711"/>
                    <a:pt x="5475" y="9984"/>
                  </a:cubicBezTo>
                  <a:cubicBezTo>
                    <a:pt x="3375" y="10257"/>
                    <a:pt x="1575" y="10366"/>
                    <a:pt x="675" y="10693"/>
                  </a:cubicBezTo>
                  <a:cubicBezTo>
                    <a:pt x="-225" y="11020"/>
                    <a:pt x="-225" y="11566"/>
                    <a:pt x="675" y="12820"/>
                  </a:cubicBezTo>
                  <a:cubicBezTo>
                    <a:pt x="1575" y="14075"/>
                    <a:pt x="3375" y="16038"/>
                    <a:pt x="4125" y="17620"/>
                  </a:cubicBezTo>
                  <a:cubicBezTo>
                    <a:pt x="4875" y="19202"/>
                    <a:pt x="4575" y="20402"/>
                    <a:pt x="5325" y="20948"/>
                  </a:cubicBezTo>
                  <a:cubicBezTo>
                    <a:pt x="6075" y="21493"/>
                    <a:pt x="7875" y="21384"/>
                    <a:pt x="9675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8159750" y="7809858"/>
              <a:ext cx="120650" cy="23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0"/>
                  </a:moveTo>
                  <a:cubicBezTo>
                    <a:pt x="4168" y="5161"/>
                    <a:pt x="8337" y="10322"/>
                    <a:pt x="10989" y="13572"/>
                  </a:cubicBezTo>
                  <a:cubicBezTo>
                    <a:pt x="13642" y="16821"/>
                    <a:pt x="14779" y="18159"/>
                    <a:pt x="15916" y="19211"/>
                  </a:cubicBezTo>
                  <a:cubicBezTo>
                    <a:pt x="17053" y="20262"/>
                    <a:pt x="18189" y="21027"/>
                    <a:pt x="19137" y="21313"/>
                  </a:cubicBezTo>
                  <a:cubicBezTo>
                    <a:pt x="20084" y="21600"/>
                    <a:pt x="20842" y="21409"/>
                    <a:pt x="21600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8121650" y="7777545"/>
              <a:ext cx="196850" cy="31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477"/>
                  </a:moveTo>
                  <a:cubicBezTo>
                    <a:pt x="19742" y="185"/>
                    <a:pt x="17884" y="-107"/>
                    <a:pt x="16606" y="39"/>
                  </a:cubicBezTo>
                  <a:cubicBezTo>
                    <a:pt x="15329" y="185"/>
                    <a:pt x="14632" y="769"/>
                    <a:pt x="12542" y="3396"/>
                  </a:cubicBezTo>
                  <a:cubicBezTo>
                    <a:pt x="10452" y="6023"/>
                    <a:pt x="6968" y="10693"/>
                    <a:pt x="4645" y="14050"/>
                  </a:cubicBezTo>
                  <a:cubicBezTo>
                    <a:pt x="2323" y="17407"/>
                    <a:pt x="1161" y="19450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8293100" y="8013058"/>
              <a:ext cx="381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8477250" y="8051158"/>
              <a:ext cx="952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8775700" y="8063858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9099550" y="7771758"/>
              <a:ext cx="1016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2667"/>
                    <a:pt x="9000" y="5333"/>
                    <a:pt x="12375" y="8533"/>
                  </a:cubicBezTo>
                  <a:cubicBezTo>
                    <a:pt x="15750" y="11733"/>
                    <a:pt x="18000" y="15467"/>
                    <a:pt x="19350" y="17733"/>
                  </a:cubicBezTo>
                  <a:cubicBezTo>
                    <a:pt x="20700" y="20000"/>
                    <a:pt x="2115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9078192" y="7784458"/>
              <a:ext cx="23090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21421" y="0"/>
                  </a:moveTo>
                  <a:cubicBezTo>
                    <a:pt x="20439" y="147"/>
                    <a:pt x="19457" y="294"/>
                    <a:pt x="17886" y="1616"/>
                  </a:cubicBezTo>
                  <a:cubicBezTo>
                    <a:pt x="16316" y="2939"/>
                    <a:pt x="14156" y="5437"/>
                    <a:pt x="11406" y="8229"/>
                  </a:cubicBezTo>
                  <a:cubicBezTo>
                    <a:pt x="8657" y="11020"/>
                    <a:pt x="5319" y="14106"/>
                    <a:pt x="3356" y="16016"/>
                  </a:cubicBezTo>
                  <a:cubicBezTo>
                    <a:pt x="1392" y="17927"/>
                    <a:pt x="803" y="18661"/>
                    <a:pt x="410" y="19396"/>
                  </a:cubicBezTo>
                  <a:cubicBezTo>
                    <a:pt x="17" y="20131"/>
                    <a:pt x="-179" y="20865"/>
                    <a:pt x="214" y="21233"/>
                  </a:cubicBezTo>
                  <a:cubicBezTo>
                    <a:pt x="606" y="21600"/>
                    <a:pt x="1588" y="21600"/>
                    <a:pt x="25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9255331" y="8044808"/>
              <a:ext cx="98219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600" fill="norm" stroke="1" extrusionOk="0">
                  <a:moveTo>
                    <a:pt x="10295" y="0"/>
                  </a:moveTo>
                  <a:cubicBezTo>
                    <a:pt x="7997" y="514"/>
                    <a:pt x="5699" y="1029"/>
                    <a:pt x="4091" y="2571"/>
                  </a:cubicBezTo>
                  <a:cubicBezTo>
                    <a:pt x="2482" y="4114"/>
                    <a:pt x="1563" y="6686"/>
                    <a:pt x="874" y="9514"/>
                  </a:cubicBezTo>
                  <a:cubicBezTo>
                    <a:pt x="185" y="12343"/>
                    <a:pt x="-275" y="15429"/>
                    <a:pt x="185" y="15686"/>
                  </a:cubicBezTo>
                  <a:cubicBezTo>
                    <a:pt x="644" y="15943"/>
                    <a:pt x="2023" y="13371"/>
                    <a:pt x="3861" y="10800"/>
                  </a:cubicBezTo>
                  <a:cubicBezTo>
                    <a:pt x="5699" y="8229"/>
                    <a:pt x="7997" y="5657"/>
                    <a:pt x="10295" y="3600"/>
                  </a:cubicBezTo>
                  <a:cubicBezTo>
                    <a:pt x="12593" y="1543"/>
                    <a:pt x="14891" y="0"/>
                    <a:pt x="16499" y="514"/>
                  </a:cubicBezTo>
                  <a:cubicBezTo>
                    <a:pt x="18108" y="1029"/>
                    <a:pt x="19027" y="3600"/>
                    <a:pt x="19716" y="7457"/>
                  </a:cubicBezTo>
                  <a:cubicBezTo>
                    <a:pt x="20406" y="11314"/>
                    <a:pt x="20865" y="16457"/>
                    <a:pt x="213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9429749" y="7703609"/>
              <a:ext cx="123473" cy="468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22" fill="norm" stroke="1" extrusionOk="0">
                  <a:moveTo>
                    <a:pt x="14278" y="506"/>
                  </a:moveTo>
                  <a:cubicBezTo>
                    <a:pt x="15742" y="214"/>
                    <a:pt x="17207" y="-78"/>
                    <a:pt x="18488" y="19"/>
                  </a:cubicBezTo>
                  <a:cubicBezTo>
                    <a:pt x="19769" y="117"/>
                    <a:pt x="20868" y="603"/>
                    <a:pt x="21234" y="1673"/>
                  </a:cubicBezTo>
                  <a:cubicBezTo>
                    <a:pt x="21600" y="2744"/>
                    <a:pt x="21234" y="4398"/>
                    <a:pt x="18854" y="6052"/>
                  </a:cubicBezTo>
                  <a:cubicBezTo>
                    <a:pt x="16475" y="7706"/>
                    <a:pt x="12081" y="9360"/>
                    <a:pt x="9885" y="11257"/>
                  </a:cubicBezTo>
                  <a:cubicBezTo>
                    <a:pt x="7688" y="13154"/>
                    <a:pt x="7688" y="15295"/>
                    <a:pt x="7139" y="16900"/>
                  </a:cubicBezTo>
                  <a:cubicBezTo>
                    <a:pt x="6590" y="18506"/>
                    <a:pt x="5492" y="19576"/>
                    <a:pt x="4210" y="20257"/>
                  </a:cubicBezTo>
                  <a:cubicBezTo>
                    <a:pt x="2929" y="20938"/>
                    <a:pt x="1464" y="21230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9626599" y="5649117"/>
              <a:ext cx="322929" cy="2287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76" fill="norm" stroke="1" extrusionOk="0">
                  <a:moveTo>
                    <a:pt x="0" y="136"/>
                  </a:moveTo>
                  <a:cubicBezTo>
                    <a:pt x="701" y="56"/>
                    <a:pt x="1403" y="-24"/>
                    <a:pt x="3016" y="6"/>
                  </a:cubicBezTo>
                  <a:cubicBezTo>
                    <a:pt x="4629" y="36"/>
                    <a:pt x="7153" y="176"/>
                    <a:pt x="9678" y="485"/>
                  </a:cubicBezTo>
                  <a:cubicBezTo>
                    <a:pt x="12203" y="794"/>
                    <a:pt x="14727" y="1274"/>
                    <a:pt x="16621" y="1843"/>
                  </a:cubicBezTo>
                  <a:cubicBezTo>
                    <a:pt x="18514" y="2411"/>
                    <a:pt x="19777" y="3070"/>
                    <a:pt x="20548" y="3769"/>
                  </a:cubicBezTo>
                  <a:cubicBezTo>
                    <a:pt x="21319" y="4468"/>
                    <a:pt x="21600" y="5206"/>
                    <a:pt x="21249" y="5965"/>
                  </a:cubicBezTo>
                  <a:cubicBezTo>
                    <a:pt x="20899" y="6724"/>
                    <a:pt x="19917" y="7502"/>
                    <a:pt x="19356" y="8251"/>
                  </a:cubicBezTo>
                  <a:cubicBezTo>
                    <a:pt x="18795" y="8999"/>
                    <a:pt x="18655" y="9718"/>
                    <a:pt x="18655" y="10477"/>
                  </a:cubicBezTo>
                  <a:cubicBezTo>
                    <a:pt x="18655" y="11235"/>
                    <a:pt x="18795" y="12034"/>
                    <a:pt x="19145" y="12812"/>
                  </a:cubicBezTo>
                  <a:cubicBezTo>
                    <a:pt x="19496" y="13591"/>
                    <a:pt x="20057" y="14349"/>
                    <a:pt x="20408" y="15058"/>
                  </a:cubicBezTo>
                  <a:cubicBezTo>
                    <a:pt x="20758" y="15767"/>
                    <a:pt x="20899" y="16426"/>
                    <a:pt x="20688" y="17154"/>
                  </a:cubicBezTo>
                  <a:cubicBezTo>
                    <a:pt x="20478" y="17883"/>
                    <a:pt x="19917" y="18681"/>
                    <a:pt x="18795" y="19380"/>
                  </a:cubicBezTo>
                  <a:cubicBezTo>
                    <a:pt x="17673" y="20079"/>
                    <a:pt x="15990" y="20678"/>
                    <a:pt x="15078" y="21027"/>
                  </a:cubicBezTo>
                  <a:cubicBezTo>
                    <a:pt x="14166" y="21376"/>
                    <a:pt x="14026" y="21476"/>
                    <a:pt x="13886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10116920" y="5778803"/>
              <a:ext cx="227230" cy="293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69" fill="norm" stroke="1" extrusionOk="0">
                  <a:moveTo>
                    <a:pt x="14871" y="5485"/>
                  </a:moveTo>
                  <a:cubicBezTo>
                    <a:pt x="14871" y="3942"/>
                    <a:pt x="14871" y="2400"/>
                    <a:pt x="14471" y="1397"/>
                  </a:cubicBezTo>
                  <a:cubicBezTo>
                    <a:pt x="14071" y="394"/>
                    <a:pt x="13271" y="-69"/>
                    <a:pt x="11871" y="8"/>
                  </a:cubicBezTo>
                  <a:cubicBezTo>
                    <a:pt x="10471" y="85"/>
                    <a:pt x="8471" y="702"/>
                    <a:pt x="6371" y="3171"/>
                  </a:cubicBezTo>
                  <a:cubicBezTo>
                    <a:pt x="4271" y="5640"/>
                    <a:pt x="2071" y="9960"/>
                    <a:pt x="971" y="12968"/>
                  </a:cubicBezTo>
                  <a:cubicBezTo>
                    <a:pt x="-129" y="15977"/>
                    <a:pt x="-129" y="17674"/>
                    <a:pt x="171" y="18831"/>
                  </a:cubicBezTo>
                  <a:cubicBezTo>
                    <a:pt x="471" y="19988"/>
                    <a:pt x="1071" y="20605"/>
                    <a:pt x="1871" y="20991"/>
                  </a:cubicBezTo>
                  <a:cubicBezTo>
                    <a:pt x="2671" y="21377"/>
                    <a:pt x="3671" y="21531"/>
                    <a:pt x="4971" y="21145"/>
                  </a:cubicBezTo>
                  <a:cubicBezTo>
                    <a:pt x="6271" y="20760"/>
                    <a:pt x="7871" y="19834"/>
                    <a:pt x="9571" y="17520"/>
                  </a:cubicBezTo>
                  <a:cubicBezTo>
                    <a:pt x="11271" y="15205"/>
                    <a:pt x="13071" y="11502"/>
                    <a:pt x="13971" y="9265"/>
                  </a:cubicBezTo>
                  <a:cubicBezTo>
                    <a:pt x="14871" y="7028"/>
                    <a:pt x="14871" y="6257"/>
                    <a:pt x="15071" y="7877"/>
                  </a:cubicBezTo>
                  <a:cubicBezTo>
                    <a:pt x="15271" y="9497"/>
                    <a:pt x="15671" y="13508"/>
                    <a:pt x="16771" y="16131"/>
                  </a:cubicBezTo>
                  <a:cubicBezTo>
                    <a:pt x="17871" y="18754"/>
                    <a:pt x="19671" y="19988"/>
                    <a:pt x="21471" y="21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0135844" y="5534704"/>
              <a:ext cx="100357" cy="160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285" fill="norm" stroke="1" extrusionOk="0">
                  <a:moveTo>
                    <a:pt x="1063" y="17919"/>
                  </a:moveTo>
                  <a:cubicBezTo>
                    <a:pt x="182" y="16516"/>
                    <a:pt x="-700" y="15114"/>
                    <a:pt x="843" y="12168"/>
                  </a:cubicBezTo>
                  <a:cubicBezTo>
                    <a:pt x="2386" y="9223"/>
                    <a:pt x="6353" y="4734"/>
                    <a:pt x="9439" y="2350"/>
                  </a:cubicBezTo>
                  <a:cubicBezTo>
                    <a:pt x="12524" y="-34"/>
                    <a:pt x="14729" y="-315"/>
                    <a:pt x="16051" y="246"/>
                  </a:cubicBezTo>
                  <a:cubicBezTo>
                    <a:pt x="17373" y="807"/>
                    <a:pt x="17814" y="2210"/>
                    <a:pt x="18476" y="5856"/>
                  </a:cubicBezTo>
                  <a:cubicBezTo>
                    <a:pt x="19137" y="9503"/>
                    <a:pt x="20018" y="15394"/>
                    <a:pt x="20900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0344150" y="5991330"/>
              <a:ext cx="127000" cy="205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21412"/>
                  </a:moveTo>
                  <a:cubicBezTo>
                    <a:pt x="360" y="19208"/>
                    <a:pt x="720" y="17004"/>
                    <a:pt x="1620" y="13698"/>
                  </a:cubicBezTo>
                  <a:cubicBezTo>
                    <a:pt x="2520" y="10392"/>
                    <a:pt x="3960" y="5983"/>
                    <a:pt x="5220" y="3339"/>
                  </a:cubicBezTo>
                  <a:cubicBezTo>
                    <a:pt x="6480" y="694"/>
                    <a:pt x="7560" y="-188"/>
                    <a:pt x="8280" y="32"/>
                  </a:cubicBezTo>
                  <a:cubicBezTo>
                    <a:pt x="9000" y="253"/>
                    <a:pt x="9360" y="1575"/>
                    <a:pt x="9540" y="2898"/>
                  </a:cubicBezTo>
                  <a:cubicBezTo>
                    <a:pt x="9720" y="4220"/>
                    <a:pt x="9720" y="5543"/>
                    <a:pt x="10080" y="6755"/>
                  </a:cubicBezTo>
                  <a:cubicBezTo>
                    <a:pt x="10440" y="7967"/>
                    <a:pt x="11160" y="9069"/>
                    <a:pt x="12240" y="9179"/>
                  </a:cubicBezTo>
                  <a:cubicBezTo>
                    <a:pt x="13320" y="9290"/>
                    <a:pt x="14760" y="8408"/>
                    <a:pt x="16020" y="7416"/>
                  </a:cubicBezTo>
                  <a:cubicBezTo>
                    <a:pt x="17280" y="6424"/>
                    <a:pt x="18360" y="5322"/>
                    <a:pt x="18900" y="5432"/>
                  </a:cubicBezTo>
                  <a:cubicBezTo>
                    <a:pt x="19440" y="5543"/>
                    <a:pt x="19440" y="6865"/>
                    <a:pt x="19800" y="9290"/>
                  </a:cubicBezTo>
                  <a:cubicBezTo>
                    <a:pt x="20160" y="11714"/>
                    <a:pt x="20880" y="15241"/>
                    <a:pt x="21600" y="1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10500455" y="6038208"/>
              <a:ext cx="72295" cy="141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235" fill="norm" stroke="1" extrusionOk="0">
                  <a:moveTo>
                    <a:pt x="2564" y="0"/>
                  </a:moveTo>
                  <a:cubicBezTo>
                    <a:pt x="1947" y="5082"/>
                    <a:pt x="1329" y="10165"/>
                    <a:pt x="712" y="13818"/>
                  </a:cubicBezTo>
                  <a:cubicBezTo>
                    <a:pt x="95" y="17471"/>
                    <a:pt x="-522" y="19694"/>
                    <a:pt x="712" y="20647"/>
                  </a:cubicBezTo>
                  <a:cubicBezTo>
                    <a:pt x="1947" y="21600"/>
                    <a:pt x="5032" y="21282"/>
                    <a:pt x="8735" y="20488"/>
                  </a:cubicBezTo>
                  <a:cubicBezTo>
                    <a:pt x="12438" y="19694"/>
                    <a:pt x="16758" y="18424"/>
                    <a:pt x="21078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0558852" y="6014925"/>
              <a:ext cx="96449" cy="17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542" fill="norm" stroke="1" extrusionOk="0">
                  <a:moveTo>
                    <a:pt x="20941" y="2082"/>
                  </a:moveTo>
                  <a:cubicBezTo>
                    <a:pt x="19562" y="1041"/>
                    <a:pt x="18184" y="0"/>
                    <a:pt x="16805" y="0"/>
                  </a:cubicBezTo>
                  <a:cubicBezTo>
                    <a:pt x="15426" y="0"/>
                    <a:pt x="14047" y="1041"/>
                    <a:pt x="11060" y="4034"/>
                  </a:cubicBezTo>
                  <a:cubicBezTo>
                    <a:pt x="8073" y="7027"/>
                    <a:pt x="3477" y="11971"/>
                    <a:pt x="1409" y="15094"/>
                  </a:cubicBezTo>
                  <a:cubicBezTo>
                    <a:pt x="-659" y="18217"/>
                    <a:pt x="-199" y="19518"/>
                    <a:pt x="1179" y="20299"/>
                  </a:cubicBezTo>
                  <a:cubicBezTo>
                    <a:pt x="2558" y="21080"/>
                    <a:pt x="4856" y="21340"/>
                    <a:pt x="7154" y="21470"/>
                  </a:cubicBezTo>
                  <a:cubicBezTo>
                    <a:pt x="9452" y="21600"/>
                    <a:pt x="11750" y="21600"/>
                    <a:pt x="13818" y="21080"/>
                  </a:cubicBezTo>
                  <a:cubicBezTo>
                    <a:pt x="15886" y="20559"/>
                    <a:pt x="17724" y="19518"/>
                    <a:pt x="19562" y="18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0585450" y="6082658"/>
              <a:ext cx="82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0731500" y="5806931"/>
              <a:ext cx="1016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950" y="521"/>
                    <a:pt x="9900" y="-1443"/>
                    <a:pt x="13500" y="1502"/>
                  </a:cubicBezTo>
                  <a:cubicBezTo>
                    <a:pt x="17100" y="4448"/>
                    <a:pt x="1935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10731499" y="5923908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10979575" y="5793679"/>
              <a:ext cx="118109" cy="172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44" fill="norm" stroke="1" extrusionOk="0">
                  <a:moveTo>
                    <a:pt x="5708" y="1177"/>
                  </a:moveTo>
                  <a:cubicBezTo>
                    <a:pt x="4165" y="6903"/>
                    <a:pt x="2622" y="12628"/>
                    <a:pt x="1658" y="16271"/>
                  </a:cubicBezTo>
                  <a:cubicBezTo>
                    <a:pt x="693" y="19915"/>
                    <a:pt x="308" y="21476"/>
                    <a:pt x="115" y="21216"/>
                  </a:cubicBezTo>
                  <a:cubicBezTo>
                    <a:pt x="-78" y="20956"/>
                    <a:pt x="-78" y="18874"/>
                    <a:pt x="501" y="15751"/>
                  </a:cubicBezTo>
                  <a:cubicBezTo>
                    <a:pt x="1079" y="12628"/>
                    <a:pt x="2236" y="8464"/>
                    <a:pt x="3586" y="5341"/>
                  </a:cubicBezTo>
                  <a:cubicBezTo>
                    <a:pt x="4936" y="2218"/>
                    <a:pt x="6479" y="136"/>
                    <a:pt x="7829" y="6"/>
                  </a:cubicBezTo>
                  <a:cubicBezTo>
                    <a:pt x="9179" y="-124"/>
                    <a:pt x="10336" y="1698"/>
                    <a:pt x="10915" y="3259"/>
                  </a:cubicBezTo>
                  <a:cubicBezTo>
                    <a:pt x="11493" y="4821"/>
                    <a:pt x="11493" y="6122"/>
                    <a:pt x="11493" y="7423"/>
                  </a:cubicBezTo>
                  <a:cubicBezTo>
                    <a:pt x="11493" y="8724"/>
                    <a:pt x="11493" y="10025"/>
                    <a:pt x="11686" y="10025"/>
                  </a:cubicBezTo>
                  <a:cubicBezTo>
                    <a:pt x="11879" y="10025"/>
                    <a:pt x="12265" y="8724"/>
                    <a:pt x="12843" y="7423"/>
                  </a:cubicBezTo>
                  <a:cubicBezTo>
                    <a:pt x="13422" y="6122"/>
                    <a:pt x="14193" y="4821"/>
                    <a:pt x="15543" y="3519"/>
                  </a:cubicBezTo>
                  <a:cubicBezTo>
                    <a:pt x="16893" y="2218"/>
                    <a:pt x="18822" y="917"/>
                    <a:pt x="19979" y="917"/>
                  </a:cubicBezTo>
                  <a:cubicBezTo>
                    <a:pt x="21136" y="917"/>
                    <a:pt x="21522" y="2218"/>
                    <a:pt x="21522" y="5341"/>
                  </a:cubicBezTo>
                  <a:cubicBezTo>
                    <a:pt x="21522" y="8464"/>
                    <a:pt x="21136" y="13409"/>
                    <a:pt x="20751" y="18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11156950" y="5828658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1156950" y="5746108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11195776" y="5751951"/>
              <a:ext cx="95101" cy="177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287" fill="norm" stroke="1" extrusionOk="0">
                  <a:moveTo>
                    <a:pt x="8291" y="9972"/>
                  </a:moveTo>
                  <a:cubicBezTo>
                    <a:pt x="6413" y="12767"/>
                    <a:pt x="4535" y="15562"/>
                    <a:pt x="3126" y="17722"/>
                  </a:cubicBezTo>
                  <a:cubicBezTo>
                    <a:pt x="1717" y="19882"/>
                    <a:pt x="778" y="21407"/>
                    <a:pt x="309" y="21280"/>
                  </a:cubicBezTo>
                  <a:cubicBezTo>
                    <a:pt x="-161" y="21153"/>
                    <a:pt x="-161" y="19374"/>
                    <a:pt x="778" y="15943"/>
                  </a:cubicBezTo>
                  <a:cubicBezTo>
                    <a:pt x="1717" y="12513"/>
                    <a:pt x="3596" y="7431"/>
                    <a:pt x="5239" y="4381"/>
                  </a:cubicBezTo>
                  <a:cubicBezTo>
                    <a:pt x="6882" y="1332"/>
                    <a:pt x="8291" y="315"/>
                    <a:pt x="10169" y="61"/>
                  </a:cubicBezTo>
                  <a:cubicBezTo>
                    <a:pt x="12048" y="-193"/>
                    <a:pt x="14396" y="315"/>
                    <a:pt x="16509" y="2221"/>
                  </a:cubicBezTo>
                  <a:cubicBezTo>
                    <a:pt x="18622" y="4127"/>
                    <a:pt x="20500" y="7431"/>
                    <a:pt x="20969" y="10480"/>
                  </a:cubicBezTo>
                  <a:cubicBezTo>
                    <a:pt x="21439" y="13529"/>
                    <a:pt x="20500" y="16325"/>
                    <a:pt x="20030" y="17849"/>
                  </a:cubicBezTo>
                  <a:cubicBezTo>
                    <a:pt x="19561" y="19374"/>
                    <a:pt x="19561" y="19628"/>
                    <a:pt x="19561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11314568" y="5619642"/>
              <a:ext cx="90033" cy="356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05" fill="norm" stroke="1" extrusionOk="0">
                  <a:moveTo>
                    <a:pt x="21366" y="2255"/>
                  </a:moveTo>
                  <a:cubicBezTo>
                    <a:pt x="20864" y="1620"/>
                    <a:pt x="20361" y="984"/>
                    <a:pt x="18854" y="603"/>
                  </a:cubicBezTo>
                  <a:cubicBezTo>
                    <a:pt x="17347" y="222"/>
                    <a:pt x="14836" y="95"/>
                    <a:pt x="12073" y="32"/>
                  </a:cubicBezTo>
                  <a:cubicBezTo>
                    <a:pt x="9310" y="-32"/>
                    <a:pt x="6296" y="-32"/>
                    <a:pt x="4789" y="349"/>
                  </a:cubicBezTo>
                  <a:cubicBezTo>
                    <a:pt x="3282" y="730"/>
                    <a:pt x="3282" y="1493"/>
                    <a:pt x="4789" y="2890"/>
                  </a:cubicBezTo>
                  <a:cubicBezTo>
                    <a:pt x="6296" y="4288"/>
                    <a:pt x="9310" y="6321"/>
                    <a:pt x="10817" y="7655"/>
                  </a:cubicBezTo>
                  <a:cubicBezTo>
                    <a:pt x="12324" y="8989"/>
                    <a:pt x="12324" y="9624"/>
                    <a:pt x="11571" y="10196"/>
                  </a:cubicBezTo>
                  <a:cubicBezTo>
                    <a:pt x="10817" y="10768"/>
                    <a:pt x="9310" y="11276"/>
                    <a:pt x="7301" y="11594"/>
                  </a:cubicBezTo>
                  <a:cubicBezTo>
                    <a:pt x="5292" y="11912"/>
                    <a:pt x="2780" y="12039"/>
                    <a:pt x="2278" y="11848"/>
                  </a:cubicBezTo>
                  <a:cubicBezTo>
                    <a:pt x="1775" y="11657"/>
                    <a:pt x="3282" y="11149"/>
                    <a:pt x="5292" y="10895"/>
                  </a:cubicBezTo>
                  <a:cubicBezTo>
                    <a:pt x="7301" y="10641"/>
                    <a:pt x="9813" y="10641"/>
                    <a:pt x="11571" y="10959"/>
                  </a:cubicBezTo>
                  <a:cubicBezTo>
                    <a:pt x="13329" y="11276"/>
                    <a:pt x="14333" y="11912"/>
                    <a:pt x="14082" y="12992"/>
                  </a:cubicBezTo>
                  <a:cubicBezTo>
                    <a:pt x="13831" y="14072"/>
                    <a:pt x="12324" y="15596"/>
                    <a:pt x="10566" y="16613"/>
                  </a:cubicBezTo>
                  <a:cubicBezTo>
                    <a:pt x="8808" y="17629"/>
                    <a:pt x="6799" y="18137"/>
                    <a:pt x="4538" y="18900"/>
                  </a:cubicBezTo>
                  <a:cubicBezTo>
                    <a:pt x="2278" y="19662"/>
                    <a:pt x="-234" y="20679"/>
                    <a:pt x="17" y="21123"/>
                  </a:cubicBezTo>
                  <a:cubicBezTo>
                    <a:pt x="268" y="21568"/>
                    <a:pt x="3282" y="21441"/>
                    <a:pt x="7050" y="21060"/>
                  </a:cubicBezTo>
                  <a:cubicBezTo>
                    <a:pt x="10817" y="20679"/>
                    <a:pt x="15338" y="20043"/>
                    <a:pt x="19859" y="19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1474450" y="5708008"/>
              <a:ext cx="444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060"/>
                    <a:pt x="11314" y="6120"/>
                    <a:pt x="7714" y="9720"/>
                  </a:cubicBezTo>
                  <a:cubicBezTo>
                    <a:pt x="4114" y="13320"/>
                    <a:pt x="2057" y="174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11478683" y="5666124"/>
              <a:ext cx="162374" cy="302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18" fill="norm" stroke="1" extrusionOk="0">
                  <a:moveTo>
                    <a:pt x="1108" y="3418"/>
                  </a:moveTo>
                  <a:cubicBezTo>
                    <a:pt x="1662" y="2218"/>
                    <a:pt x="2215" y="1018"/>
                    <a:pt x="3462" y="418"/>
                  </a:cubicBezTo>
                  <a:cubicBezTo>
                    <a:pt x="4708" y="-182"/>
                    <a:pt x="6646" y="-182"/>
                    <a:pt x="9692" y="718"/>
                  </a:cubicBezTo>
                  <a:cubicBezTo>
                    <a:pt x="12738" y="1618"/>
                    <a:pt x="16892" y="3418"/>
                    <a:pt x="19108" y="5518"/>
                  </a:cubicBezTo>
                  <a:cubicBezTo>
                    <a:pt x="21323" y="7618"/>
                    <a:pt x="21600" y="10018"/>
                    <a:pt x="20908" y="12418"/>
                  </a:cubicBezTo>
                  <a:cubicBezTo>
                    <a:pt x="20215" y="14818"/>
                    <a:pt x="18554" y="17218"/>
                    <a:pt x="16200" y="18718"/>
                  </a:cubicBezTo>
                  <a:cubicBezTo>
                    <a:pt x="13846" y="20218"/>
                    <a:pt x="10800" y="20818"/>
                    <a:pt x="8446" y="21118"/>
                  </a:cubicBezTo>
                  <a:cubicBezTo>
                    <a:pt x="6092" y="21418"/>
                    <a:pt x="4431" y="21418"/>
                    <a:pt x="2908" y="21418"/>
                  </a:cubicBezTo>
                  <a:cubicBezTo>
                    <a:pt x="1385" y="21418"/>
                    <a:pt x="0" y="21418"/>
                    <a:pt x="0" y="21193"/>
                  </a:cubicBezTo>
                  <a:cubicBezTo>
                    <a:pt x="0" y="20968"/>
                    <a:pt x="1385" y="20518"/>
                    <a:pt x="2769" y="20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1671300" y="5605056"/>
              <a:ext cx="125437" cy="445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343" fill="norm" stroke="1" extrusionOk="0">
                  <a:moveTo>
                    <a:pt x="7436" y="977"/>
                  </a:moveTo>
                  <a:cubicBezTo>
                    <a:pt x="8852" y="673"/>
                    <a:pt x="10269" y="369"/>
                    <a:pt x="12393" y="166"/>
                  </a:cubicBezTo>
                  <a:cubicBezTo>
                    <a:pt x="14518" y="-37"/>
                    <a:pt x="17351" y="-138"/>
                    <a:pt x="19121" y="369"/>
                  </a:cubicBezTo>
                  <a:cubicBezTo>
                    <a:pt x="20892" y="876"/>
                    <a:pt x="21600" y="1992"/>
                    <a:pt x="20361" y="3158"/>
                  </a:cubicBezTo>
                  <a:cubicBezTo>
                    <a:pt x="19121" y="4324"/>
                    <a:pt x="15934" y="5541"/>
                    <a:pt x="13810" y="6352"/>
                  </a:cubicBezTo>
                  <a:cubicBezTo>
                    <a:pt x="11685" y="7163"/>
                    <a:pt x="10623" y="7569"/>
                    <a:pt x="10800" y="8431"/>
                  </a:cubicBezTo>
                  <a:cubicBezTo>
                    <a:pt x="10977" y="9293"/>
                    <a:pt x="12393" y="10611"/>
                    <a:pt x="13102" y="12031"/>
                  </a:cubicBezTo>
                  <a:cubicBezTo>
                    <a:pt x="13810" y="13451"/>
                    <a:pt x="13810" y="14972"/>
                    <a:pt x="13456" y="16290"/>
                  </a:cubicBezTo>
                  <a:cubicBezTo>
                    <a:pt x="13102" y="17608"/>
                    <a:pt x="12393" y="18724"/>
                    <a:pt x="11685" y="19586"/>
                  </a:cubicBezTo>
                  <a:cubicBezTo>
                    <a:pt x="10977" y="20448"/>
                    <a:pt x="10269" y="21056"/>
                    <a:pt x="8321" y="21259"/>
                  </a:cubicBezTo>
                  <a:cubicBezTo>
                    <a:pt x="6374" y="21462"/>
                    <a:pt x="3187" y="21259"/>
                    <a:pt x="0" y="21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0052049" y="6836191"/>
              <a:ext cx="179797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600" fill="norm" stroke="1" extrusionOk="0">
                  <a:moveTo>
                    <a:pt x="6781" y="1174"/>
                  </a:moveTo>
                  <a:cubicBezTo>
                    <a:pt x="6530" y="587"/>
                    <a:pt x="6279" y="0"/>
                    <a:pt x="6153" y="0"/>
                  </a:cubicBezTo>
                  <a:cubicBezTo>
                    <a:pt x="6028" y="0"/>
                    <a:pt x="6028" y="587"/>
                    <a:pt x="6028" y="3404"/>
                  </a:cubicBezTo>
                  <a:cubicBezTo>
                    <a:pt x="6028" y="6222"/>
                    <a:pt x="6028" y="11270"/>
                    <a:pt x="6028" y="14439"/>
                  </a:cubicBezTo>
                  <a:cubicBezTo>
                    <a:pt x="6028" y="17609"/>
                    <a:pt x="6028" y="18900"/>
                    <a:pt x="5902" y="19898"/>
                  </a:cubicBezTo>
                  <a:cubicBezTo>
                    <a:pt x="5777" y="20896"/>
                    <a:pt x="5526" y="21600"/>
                    <a:pt x="5526" y="21600"/>
                  </a:cubicBezTo>
                  <a:cubicBezTo>
                    <a:pt x="5526" y="21600"/>
                    <a:pt x="5777" y="20896"/>
                    <a:pt x="7158" y="19076"/>
                  </a:cubicBezTo>
                  <a:cubicBezTo>
                    <a:pt x="8540" y="17257"/>
                    <a:pt x="11051" y="14322"/>
                    <a:pt x="12809" y="12561"/>
                  </a:cubicBezTo>
                  <a:cubicBezTo>
                    <a:pt x="14567" y="10800"/>
                    <a:pt x="15572" y="10213"/>
                    <a:pt x="16702" y="9861"/>
                  </a:cubicBezTo>
                  <a:cubicBezTo>
                    <a:pt x="17833" y="9509"/>
                    <a:pt x="19088" y="9391"/>
                    <a:pt x="19842" y="9626"/>
                  </a:cubicBezTo>
                  <a:cubicBezTo>
                    <a:pt x="20595" y="9861"/>
                    <a:pt x="20847" y="10448"/>
                    <a:pt x="21098" y="11680"/>
                  </a:cubicBezTo>
                  <a:cubicBezTo>
                    <a:pt x="21349" y="12913"/>
                    <a:pt x="21600" y="14791"/>
                    <a:pt x="20721" y="16141"/>
                  </a:cubicBezTo>
                  <a:cubicBezTo>
                    <a:pt x="19842" y="17491"/>
                    <a:pt x="17833" y="18313"/>
                    <a:pt x="15321" y="18724"/>
                  </a:cubicBezTo>
                  <a:cubicBezTo>
                    <a:pt x="12809" y="19135"/>
                    <a:pt x="9795" y="19135"/>
                    <a:pt x="7158" y="18548"/>
                  </a:cubicBezTo>
                  <a:cubicBezTo>
                    <a:pt x="4521" y="17961"/>
                    <a:pt x="2260" y="16787"/>
                    <a:pt x="0" y="15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0071099" y="6606715"/>
              <a:ext cx="82551" cy="168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3323" y="16377"/>
                  </a:moveTo>
                  <a:cubicBezTo>
                    <a:pt x="1662" y="15310"/>
                    <a:pt x="0" y="14244"/>
                    <a:pt x="0" y="12377"/>
                  </a:cubicBezTo>
                  <a:cubicBezTo>
                    <a:pt x="0" y="10510"/>
                    <a:pt x="1662" y="7844"/>
                    <a:pt x="3600" y="5844"/>
                  </a:cubicBezTo>
                  <a:cubicBezTo>
                    <a:pt x="5538" y="3844"/>
                    <a:pt x="7754" y="2510"/>
                    <a:pt x="9969" y="1444"/>
                  </a:cubicBezTo>
                  <a:cubicBezTo>
                    <a:pt x="12185" y="377"/>
                    <a:pt x="14400" y="-423"/>
                    <a:pt x="16062" y="244"/>
                  </a:cubicBezTo>
                  <a:cubicBezTo>
                    <a:pt x="17723" y="910"/>
                    <a:pt x="18831" y="3044"/>
                    <a:pt x="19662" y="6777"/>
                  </a:cubicBezTo>
                  <a:cubicBezTo>
                    <a:pt x="20492" y="10510"/>
                    <a:pt x="21046" y="15844"/>
                    <a:pt x="21600" y="21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10223500" y="7123786"/>
              <a:ext cx="127000" cy="18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21386"/>
                  </a:moveTo>
                  <a:cubicBezTo>
                    <a:pt x="1440" y="16231"/>
                    <a:pt x="2880" y="11077"/>
                    <a:pt x="3960" y="7886"/>
                  </a:cubicBezTo>
                  <a:cubicBezTo>
                    <a:pt x="5040" y="4695"/>
                    <a:pt x="5760" y="3468"/>
                    <a:pt x="6840" y="2241"/>
                  </a:cubicBezTo>
                  <a:cubicBezTo>
                    <a:pt x="7920" y="1013"/>
                    <a:pt x="9360" y="-214"/>
                    <a:pt x="10260" y="31"/>
                  </a:cubicBezTo>
                  <a:cubicBezTo>
                    <a:pt x="11160" y="277"/>
                    <a:pt x="11520" y="1995"/>
                    <a:pt x="11700" y="3468"/>
                  </a:cubicBezTo>
                  <a:cubicBezTo>
                    <a:pt x="11880" y="4941"/>
                    <a:pt x="11880" y="6168"/>
                    <a:pt x="12780" y="6659"/>
                  </a:cubicBezTo>
                  <a:cubicBezTo>
                    <a:pt x="13680" y="7150"/>
                    <a:pt x="15480" y="6904"/>
                    <a:pt x="16920" y="6291"/>
                  </a:cubicBezTo>
                  <a:cubicBezTo>
                    <a:pt x="18360" y="5677"/>
                    <a:pt x="19440" y="4695"/>
                    <a:pt x="19980" y="4941"/>
                  </a:cubicBezTo>
                  <a:cubicBezTo>
                    <a:pt x="20520" y="5186"/>
                    <a:pt x="20520" y="6659"/>
                    <a:pt x="20700" y="8868"/>
                  </a:cubicBezTo>
                  <a:cubicBezTo>
                    <a:pt x="20880" y="11077"/>
                    <a:pt x="21240" y="14022"/>
                    <a:pt x="21600" y="16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0355023" y="7143108"/>
              <a:ext cx="84378" cy="173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356" fill="norm" stroke="1" extrusionOk="0">
                  <a:moveTo>
                    <a:pt x="11518" y="0"/>
                  </a:moveTo>
                  <a:cubicBezTo>
                    <a:pt x="7830" y="5986"/>
                    <a:pt x="4142" y="11971"/>
                    <a:pt x="2035" y="15614"/>
                  </a:cubicBezTo>
                  <a:cubicBezTo>
                    <a:pt x="-72" y="19258"/>
                    <a:pt x="-599" y="20559"/>
                    <a:pt x="718" y="21080"/>
                  </a:cubicBezTo>
                  <a:cubicBezTo>
                    <a:pt x="2035" y="21600"/>
                    <a:pt x="5196" y="21340"/>
                    <a:pt x="8884" y="20689"/>
                  </a:cubicBezTo>
                  <a:cubicBezTo>
                    <a:pt x="12572" y="20039"/>
                    <a:pt x="16786" y="18998"/>
                    <a:pt x="21001" y="17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0447202" y="7145439"/>
              <a:ext cx="106499" cy="180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16" fill="norm" stroke="1" extrusionOk="0">
                  <a:moveTo>
                    <a:pt x="21309" y="1217"/>
                  </a:moveTo>
                  <a:cubicBezTo>
                    <a:pt x="19615" y="472"/>
                    <a:pt x="17921" y="-273"/>
                    <a:pt x="16015" y="99"/>
                  </a:cubicBezTo>
                  <a:cubicBezTo>
                    <a:pt x="14109" y="472"/>
                    <a:pt x="11991" y="1961"/>
                    <a:pt x="9238" y="4817"/>
                  </a:cubicBezTo>
                  <a:cubicBezTo>
                    <a:pt x="6485" y="7672"/>
                    <a:pt x="3097" y="11893"/>
                    <a:pt x="1403" y="14624"/>
                  </a:cubicBezTo>
                  <a:cubicBezTo>
                    <a:pt x="-291" y="17355"/>
                    <a:pt x="-291" y="18596"/>
                    <a:pt x="556" y="19589"/>
                  </a:cubicBezTo>
                  <a:cubicBezTo>
                    <a:pt x="1403" y="20582"/>
                    <a:pt x="3097" y="21327"/>
                    <a:pt x="6274" y="21203"/>
                  </a:cubicBezTo>
                  <a:cubicBezTo>
                    <a:pt x="9450" y="21079"/>
                    <a:pt x="14109" y="20086"/>
                    <a:pt x="18768" y="19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0490200" y="7232008"/>
              <a:ext cx="88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0661649" y="6990708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0674349" y="7117708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0855605" y="6971696"/>
              <a:ext cx="163848" cy="191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022" fill="norm" stroke="1" extrusionOk="0">
                  <a:moveTo>
                    <a:pt x="5295" y="693"/>
                  </a:moveTo>
                  <a:cubicBezTo>
                    <a:pt x="4475" y="5803"/>
                    <a:pt x="3655" y="10912"/>
                    <a:pt x="3108" y="14048"/>
                  </a:cubicBezTo>
                  <a:cubicBezTo>
                    <a:pt x="2561" y="17183"/>
                    <a:pt x="2288" y="18345"/>
                    <a:pt x="1741" y="19390"/>
                  </a:cubicBezTo>
                  <a:cubicBezTo>
                    <a:pt x="1194" y="20435"/>
                    <a:pt x="374" y="21364"/>
                    <a:pt x="100" y="20899"/>
                  </a:cubicBezTo>
                  <a:cubicBezTo>
                    <a:pt x="-173" y="20435"/>
                    <a:pt x="100" y="18577"/>
                    <a:pt x="1057" y="15790"/>
                  </a:cubicBezTo>
                  <a:cubicBezTo>
                    <a:pt x="2014" y="13003"/>
                    <a:pt x="3655" y="9287"/>
                    <a:pt x="5159" y="6383"/>
                  </a:cubicBezTo>
                  <a:cubicBezTo>
                    <a:pt x="6662" y="3480"/>
                    <a:pt x="8030" y="1390"/>
                    <a:pt x="8986" y="925"/>
                  </a:cubicBezTo>
                  <a:cubicBezTo>
                    <a:pt x="9943" y="461"/>
                    <a:pt x="10490" y="1622"/>
                    <a:pt x="10764" y="2899"/>
                  </a:cubicBezTo>
                  <a:cubicBezTo>
                    <a:pt x="11037" y="4177"/>
                    <a:pt x="11037" y="5570"/>
                    <a:pt x="10764" y="6964"/>
                  </a:cubicBezTo>
                  <a:cubicBezTo>
                    <a:pt x="10490" y="8358"/>
                    <a:pt x="9943" y="9751"/>
                    <a:pt x="9943" y="9751"/>
                  </a:cubicBezTo>
                  <a:cubicBezTo>
                    <a:pt x="9943" y="9751"/>
                    <a:pt x="10490" y="8358"/>
                    <a:pt x="11721" y="6616"/>
                  </a:cubicBezTo>
                  <a:cubicBezTo>
                    <a:pt x="12951" y="4874"/>
                    <a:pt x="14865" y="2783"/>
                    <a:pt x="16505" y="1506"/>
                  </a:cubicBezTo>
                  <a:cubicBezTo>
                    <a:pt x="18146" y="229"/>
                    <a:pt x="19513" y="-236"/>
                    <a:pt x="20333" y="112"/>
                  </a:cubicBezTo>
                  <a:cubicBezTo>
                    <a:pt x="21154" y="461"/>
                    <a:pt x="21427" y="1622"/>
                    <a:pt x="20880" y="4874"/>
                  </a:cubicBezTo>
                  <a:cubicBezTo>
                    <a:pt x="20333" y="8125"/>
                    <a:pt x="18966" y="13467"/>
                    <a:pt x="17599" y="18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11043155" y="6961642"/>
              <a:ext cx="120145" cy="16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890" fill="norm" stroke="1" extrusionOk="0">
                  <a:moveTo>
                    <a:pt x="18099" y="5328"/>
                  </a:moveTo>
                  <a:cubicBezTo>
                    <a:pt x="18099" y="3438"/>
                    <a:pt x="18099" y="1548"/>
                    <a:pt x="16963" y="603"/>
                  </a:cubicBezTo>
                  <a:cubicBezTo>
                    <a:pt x="15826" y="-342"/>
                    <a:pt x="13552" y="-342"/>
                    <a:pt x="10710" y="1818"/>
                  </a:cubicBezTo>
                  <a:cubicBezTo>
                    <a:pt x="7868" y="3978"/>
                    <a:pt x="4457" y="8298"/>
                    <a:pt x="2563" y="11133"/>
                  </a:cubicBezTo>
                  <a:cubicBezTo>
                    <a:pt x="668" y="13968"/>
                    <a:pt x="289" y="15318"/>
                    <a:pt x="99" y="16668"/>
                  </a:cubicBezTo>
                  <a:cubicBezTo>
                    <a:pt x="-90" y="18018"/>
                    <a:pt x="-90" y="19368"/>
                    <a:pt x="857" y="20178"/>
                  </a:cubicBezTo>
                  <a:cubicBezTo>
                    <a:pt x="1805" y="20988"/>
                    <a:pt x="3699" y="21258"/>
                    <a:pt x="5784" y="20178"/>
                  </a:cubicBezTo>
                  <a:cubicBezTo>
                    <a:pt x="7868" y="19098"/>
                    <a:pt x="10142" y="16668"/>
                    <a:pt x="12226" y="14238"/>
                  </a:cubicBezTo>
                  <a:cubicBezTo>
                    <a:pt x="14310" y="11808"/>
                    <a:pt x="16205" y="9378"/>
                    <a:pt x="17152" y="8838"/>
                  </a:cubicBezTo>
                  <a:cubicBezTo>
                    <a:pt x="18099" y="8298"/>
                    <a:pt x="18099" y="9648"/>
                    <a:pt x="18668" y="11808"/>
                  </a:cubicBezTo>
                  <a:cubicBezTo>
                    <a:pt x="19236" y="13968"/>
                    <a:pt x="20373" y="16938"/>
                    <a:pt x="21510" y="19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1207749" y="6946258"/>
              <a:ext cx="635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80" y="4320"/>
                    <a:pt x="12960" y="8640"/>
                    <a:pt x="16560" y="12240"/>
                  </a:cubicBezTo>
                  <a:cubicBezTo>
                    <a:pt x="20160" y="15840"/>
                    <a:pt x="2088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11163300" y="6965308"/>
              <a:ext cx="1460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3716"/>
                    <a:pt x="13461" y="7432"/>
                    <a:pt x="9861" y="11032"/>
                  </a:cubicBezTo>
                  <a:cubicBezTo>
                    <a:pt x="6261" y="14632"/>
                    <a:pt x="3130" y="181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11355916" y="6755785"/>
              <a:ext cx="108279" cy="45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98" fill="norm" stroke="1" extrusionOk="0">
                  <a:moveTo>
                    <a:pt x="20769" y="1210"/>
                  </a:moveTo>
                  <a:cubicBezTo>
                    <a:pt x="21185" y="705"/>
                    <a:pt x="21600" y="201"/>
                    <a:pt x="20769" y="49"/>
                  </a:cubicBezTo>
                  <a:cubicBezTo>
                    <a:pt x="19938" y="-102"/>
                    <a:pt x="17862" y="100"/>
                    <a:pt x="15577" y="605"/>
                  </a:cubicBezTo>
                  <a:cubicBezTo>
                    <a:pt x="13292" y="1109"/>
                    <a:pt x="10800" y="1917"/>
                    <a:pt x="9346" y="2573"/>
                  </a:cubicBezTo>
                  <a:cubicBezTo>
                    <a:pt x="7892" y="3229"/>
                    <a:pt x="7477" y="3734"/>
                    <a:pt x="7477" y="4289"/>
                  </a:cubicBezTo>
                  <a:cubicBezTo>
                    <a:pt x="7477" y="4844"/>
                    <a:pt x="7892" y="5449"/>
                    <a:pt x="7062" y="5853"/>
                  </a:cubicBezTo>
                  <a:cubicBezTo>
                    <a:pt x="6231" y="6257"/>
                    <a:pt x="4154" y="6459"/>
                    <a:pt x="4154" y="6610"/>
                  </a:cubicBezTo>
                  <a:cubicBezTo>
                    <a:pt x="4154" y="6762"/>
                    <a:pt x="6231" y="6862"/>
                    <a:pt x="8100" y="7064"/>
                  </a:cubicBezTo>
                  <a:cubicBezTo>
                    <a:pt x="9969" y="7266"/>
                    <a:pt x="11631" y="7569"/>
                    <a:pt x="12669" y="7973"/>
                  </a:cubicBezTo>
                  <a:cubicBezTo>
                    <a:pt x="13708" y="8377"/>
                    <a:pt x="14123" y="8881"/>
                    <a:pt x="13292" y="9638"/>
                  </a:cubicBezTo>
                  <a:cubicBezTo>
                    <a:pt x="12462" y="10395"/>
                    <a:pt x="10385" y="11405"/>
                    <a:pt x="8515" y="12061"/>
                  </a:cubicBezTo>
                  <a:cubicBezTo>
                    <a:pt x="6646" y="12717"/>
                    <a:pt x="4985" y="13019"/>
                    <a:pt x="3323" y="13322"/>
                  </a:cubicBezTo>
                  <a:cubicBezTo>
                    <a:pt x="1662" y="13625"/>
                    <a:pt x="0" y="13928"/>
                    <a:pt x="0" y="14382"/>
                  </a:cubicBezTo>
                  <a:cubicBezTo>
                    <a:pt x="0" y="14836"/>
                    <a:pt x="1662" y="15442"/>
                    <a:pt x="2700" y="16249"/>
                  </a:cubicBezTo>
                  <a:cubicBezTo>
                    <a:pt x="3738" y="17057"/>
                    <a:pt x="4154" y="18066"/>
                    <a:pt x="4362" y="18823"/>
                  </a:cubicBezTo>
                  <a:cubicBezTo>
                    <a:pt x="4569" y="19580"/>
                    <a:pt x="4569" y="20085"/>
                    <a:pt x="5400" y="20489"/>
                  </a:cubicBezTo>
                  <a:cubicBezTo>
                    <a:pt x="6231" y="20892"/>
                    <a:pt x="7892" y="21195"/>
                    <a:pt x="9554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1563349" y="6876408"/>
              <a:ext cx="6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1582400" y="6832628"/>
              <a:ext cx="180616" cy="310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268" fill="norm" stroke="1" extrusionOk="0">
                  <a:moveTo>
                    <a:pt x="0" y="4303"/>
                  </a:moveTo>
                  <a:cubicBezTo>
                    <a:pt x="0" y="3578"/>
                    <a:pt x="0" y="2853"/>
                    <a:pt x="1117" y="1911"/>
                  </a:cubicBezTo>
                  <a:cubicBezTo>
                    <a:pt x="2234" y="969"/>
                    <a:pt x="4469" y="-191"/>
                    <a:pt x="7821" y="26"/>
                  </a:cubicBezTo>
                  <a:cubicBezTo>
                    <a:pt x="11172" y="244"/>
                    <a:pt x="15641" y="1839"/>
                    <a:pt x="18248" y="4086"/>
                  </a:cubicBezTo>
                  <a:cubicBezTo>
                    <a:pt x="20855" y="6332"/>
                    <a:pt x="21600" y="9232"/>
                    <a:pt x="20979" y="11914"/>
                  </a:cubicBezTo>
                  <a:cubicBezTo>
                    <a:pt x="20359" y="14596"/>
                    <a:pt x="18372" y="17060"/>
                    <a:pt x="15393" y="18655"/>
                  </a:cubicBezTo>
                  <a:cubicBezTo>
                    <a:pt x="12414" y="20249"/>
                    <a:pt x="8441" y="20974"/>
                    <a:pt x="5710" y="21192"/>
                  </a:cubicBezTo>
                  <a:cubicBezTo>
                    <a:pt x="2979" y="21409"/>
                    <a:pt x="1490" y="21119"/>
                    <a:pt x="1366" y="20829"/>
                  </a:cubicBezTo>
                  <a:cubicBezTo>
                    <a:pt x="1241" y="20539"/>
                    <a:pt x="2483" y="20249"/>
                    <a:pt x="3724" y="19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1830050" y="6750588"/>
              <a:ext cx="88909" cy="506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550" fill="norm" stroke="1" extrusionOk="0">
                  <a:moveTo>
                    <a:pt x="7535" y="1030"/>
                  </a:moveTo>
                  <a:cubicBezTo>
                    <a:pt x="9042" y="670"/>
                    <a:pt x="10549" y="310"/>
                    <a:pt x="12558" y="130"/>
                  </a:cubicBezTo>
                  <a:cubicBezTo>
                    <a:pt x="14567" y="-50"/>
                    <a:pt x="17079" y="-50"/>
                    <a:pt x="18837" y="175"/>
                  </a:cubicBezTo>
                  <a:cubicBezTo>
                    <a:pt x="20595" y="400"/>
                    <a:pt x="21600" y="850"/>
                    <a:pt x="20847" y="1930"/>
                  </a:cubicBezTo>
                  <a:cubicBezTo>
                    <a:pt x="20093" y="3010"/>
                    <a:pt x="17581" y="4720"/>
                    <a:pt x="15070" y="6025"/>
                  </a:cubicBezTo>
                  <a:cubicBezTo>
                    <a:pt x="12558" y="7330"/>
                    <a:pt x="10047" y="8230"/>
                    <a:pt x="10298" y="9175"/>
                  </a:cubicBezTo>
                  <a:cubicBezTo>
                    <a:pt x="10549" y="10120"/>
                    <a:pt x="13563" y="11110"/>
                    <a:pt x="15572" y="12505"/>
                  </a:cubicBezTo>
                  <a:cubicBezTo>
                    <a:pt x="17581" y="13900"/>
                    <a:pt x="18586" y="15700"/>
                    <a:pt x="17079" y="17275"/>
                  </a:cubicBezTo>
                  <a:cubicBezTo>
                    <a:pt x="15572" y="18850"/>
                    <a:pt x="11553" y="20200"/>
                    <a:pt x="8288" y="20875"/>
                  </a:cubicBezTo>
                  <a:cubicBezTo>
                    <a:pt x="5023" y="21550"/>
                    <a:pt x="2512" y="21550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1441449" y="-1"/>
              <a:ext cx="2774007" cy="837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83" fill="norm" stroke="1" extrusionOk="0">
                  <a:moveTo>
                    <a:pt x="2817" y="20274"/>
                  </a:moveTo>
                  <a:cubicBezTo>
                    <a:pt x="2817" y="18965"/>
                    <a:pt x="2817" y="17656"/>
                    <a:pt x="2842" y="16101"/>
                  </a:cubicBezTo>
                  <a:cubicBezTo>
                    <a:pt x="2867" y="14547"/>
                    <a:pt x="2916" y="12747"/>
                    <a:pt x="2974" y="10947"/>
                  </a:cubicBezTo>
                  <a:cubicBezTo>
                    <a:pt x="3032" y="9147"/>
                    <a:pt x="3097" y="7347"/>
                    <a:pt x="3155" y="6147"/>
                  </a:cubicBezTo>
                  <a:cubicBezTo>
                    <a:pt x="3213" y="4947"/>
                    <a:pt x="3262" y="4347"/>
                    <a:pt x="3312" y="3910"/>
                  </a:cubicBezTo>
                  <a:cubicBezTo>
                    <a:pt x="3361" y="3474"/>
                    <a:pt x="3411" y="3201"/>
                    <a:pt x="3435" y="3201"/>
                  </a:cubicBezTo>
                  <a:cubicBezTo>
                    <a:pt x="3460" y="3201"/>
                    <a:pt x="3460" y="3474"/>
                    <a:pt x="3485" y="3501"/>
                  </a:cubicBezTo>
                  <a:cubicBezTo>
                    <a:pt x="3509" y="3528"/>
                    <a:pt x="3559" y="3310"/>
                    <a:pt x="3707" y="3065"/>
                  </a:cubicBezTo>
                  <a:cubicBezTo>
                    <a:pt x="3855" y="2819"/>
                    <a:pt x="4103" y="2547"/>
                    <a:pt x="4531" y="2247"/>
                  </a:cubicBezTo>
                  <a:cubicBezTo>
                    <a:pt x="4959" y="1947"/>
                    <a:pt x="5569" y="1619"/>
                    <a:pt x="6178" y="1319"/>
                  </a:cubicBezTo>
                  <a:cubicBezTo>
                    <a:pt x="6788" y="1019"/>
                    <a:pt x="7398" y="747"/>
                    <a:pt x="8016" y="528"/>
                  </a:cubicBezTo>
                  <a:cubicBezTo>
                    <a:pt x="8633" y="310"/>
                    <a:pt x="9259" y="147"/>
                    <a:pt x="9910" y="65"/>
                  </a:cubicBezTo>
                  <a:cubicBezTo>
                    <a:pt x="10561" y="-17"/>
                    <a:pt x="11237" y="-17"/>
                    <a:pt x="11871" y="38"/>
                  </a:cubicBezTo>
                  <a:cubicBezTo>
                    <a:pt x="12505" y="92"/>
                    <a:pt x="13098" y="201"/>
                    <a:pt x="13700" y="310"/>
                  </a:cubicBezTo>
                  <a:cubicBezTo>
                    <a:pt x="14301" y="419"/>
                    <a:pt x="14911" y="528"/>
                    <a:pt x="15504" y="665"/>
                  </a:cubicBezTo>
                  <a:cubicBezTo>
                    <a:pt x="16097" y="801"/>
                    <a:pt x="16674" y="965"/>
                    <a:pt x="17226" y="1101"/>
                  </a:cubicBezTo>
                  <a:cubicBezTo>
                    <a:pt x="17778" y="1238"/>
                    <a:pt x="18305" y="1347"/>
                    <a:pt x="18824" y="1428"/>
                  </a:cubicBezTo>
                  <a:cubicBezTo>
                    <a:pt x="19343" y="1510"/>
                    <a:pt x="19854" y="1565"/>
                    <a:pt x="20150" y="1592"/>
                  </a:cubicBezTo>
                  <a:cubicBezTo>
                    <a:pt x="20447" y="1619"/>
                    <a:pt x="20529" y="1619"/>
                    <a:pt x="20636" y="1565"/>
                  </a:cubicBezTo>
                  <a:cubicBezTo>
                    <a:pt x="20743" y="1510"/>
                    <a:pt x="20875" y="1401"/>
                    <a:pt x="20941" y="1483"/>
                  </a:cubicBezTo>
                  <a:cubicBezTo>
                    <a:pt x="21007" y="1565"/>
                    <a:pt x="21007" y="1838"/>
                    <a:pt x="20999" y="2956"/>
                  </a:cubicBezTo>
                  <a:cubicBezTo>
                    <a:pt x="20990" y="4074"/>
                    <a:pt x="20974" y="6038"/>
                    <a:pt x="20990" y="7865"/>
                  </a:cubicBezTo>
                  <a:cubicBezTo>
                    <a:pt x="21007" y="9692"/>
                    <a:pt x="21056" y="11383"/>
                    <a:pt x="21147" y="12856"/>
                  </a:cubicBezTo>
                  <a:cubicBezTo>
                    <a:pt x="21238" y="14328"/>
                    <a:pt x="21369" y="15583"/>
                    <a:pt x="21460" y="16401"/>
                  </a:cubicBezTo>
                  <a:cubicBezTo>
                    <a:pt x="21551" y="17219"/>
                    <a:pt x="21600" y="17601"/>
                    <a:pt x="21592" y="17874"/>
                  </a:cubicBezTo>
                  <a:cubicBezTo>
                    <a:pt x="21584" y="18147"/>
                    <a:pt x="21518" y="18310"/>
                    <a:pt x="21213" y="18392"/>
                  </a:cubicBezTo>
                  <a:cubicBezTo>
                    <a:pt x="20908" y="18474"/>
                    <a:pt x="20364" y="18474"/>
                    <a:pt x="19771" y="18501"/>
                  </a:cubicBezTo>
                  <a:cubicBezTo>
                    <a:pt x="19178" y="18528"/>
                    <a:pt x="18535" y="18583"/>
                    <a:pt x="17918" y="18638"/>
                  </a:cubicBezTo>
                  <a:cubicBezTo>
                    <a:pt x="17300" y="18692"/>
                    <a:pt x="16707" y="18747"/>
                    <a:pt x="16105" y="18828"/>
                  </a:cubicBezTo>
                  <a:cubicBezTo>
                    <a:pt x="15504" y="18910"/>
                    <a:pt x="14894" y="19019"/>
                    <a:pt x="14243" y="19128"/>
                  </a:cubicBezTo>
                  <a:cubicBezTo>
                    <a:pt x="13593" y="19238"/>
                    <a:pt x="12901" y="19347"/>
                    <a:pt x="12258" y="19456"/>
                  </a:cubicBezTo>
                  <a:cubicBezTo>
                    <a:pt x="11616" y="19565"/>
                    <a:pt x="11022" y="19674"/>
                    <a:pt x="10446" y="19783"/>
                  </a:cubicBezTo>
                  <a:cubicBezTo>
                    <a:pt x="9869" y="19892"/>
                    <a:pt x="9309" y="20001"/>
                    <a:pt x="8724" y="20083"/>
                  </a:cubicBezTo>
                  <a:cubicBezTo>
                    <a:pt x="8139" y="20165"/>
                    <a:pt x="7530" y="20219"/>
                    <a:pt x="6936" y="20301"/>
                  </a:cubicBezTo>
                  <a:cubicBezTo>
                    <a:pt x="6343" y="20383"/>
                    <a:pt x="5767" y="20492"/>
                    <a:pt x="5190" y="20574"/>
                  </a:cubicBezTo>
                  <a:cubicBezTo>
                    <a:pt x="4613" y="20656"/>
                    <a:pt x="4037" y="20710"/>
                    <a:pt x="3336" y="20792"/>
                  </a:cubicBezTo>
                  <a:cubicBezTo>
                    <a:pt x="2636" y="20874"/>
                    <a:pt x="1812" y="20983"/>
                    <a:pt x="1236" y="21119"/>
                  </a:cubicBezTo>
                  <a:cubicBezTo>
                    <a:pt x="659" y="21256"/>
                    <a:pt x="330" y="21419"/>
                    <a:pt x="0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4" name="Drawing"/>
          <p:cNvGrpSpPr/>
          <p:nvPr/>
        </p:nvGrpSpPr>
        <p:grpSpPr>
          <a:xfrm>
            <a:off x="237860" y="1865886"/>
            <a:ext cx="10887824" cy="7639535"/>
            <a:chOff x="0" y="0"/>
            <a:chExt cx="10887823" cy="7639534"/>
          </a:xfrm>
        </p:grpSpPr>
        <p:sp>
          <p:nvSpPr>
            <p:cNvPr id="2205" name="Line"/>
            <p:cNvSpPr/>
            <p:nvPr/>
          </p:nvSpPr>
          <p:spPr>
            <a:xfrm>
              <a:off x="1624806" y="0"/>
              <a:ext cx="170439" cy="535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850" fill="norm" stroke="1" extrusionOk="0">
                  <a:moveTo>
                    <a:pt x="2933" y="4492"/>
                  </a:moveTo>
                  <a:cubicBezTo>
                    <a:pt x="3200" y="7377"/>
                    <a:pt x="3467" y="10263"/>
                    <a:pt x="3733" y="13354"/>
                  </a:cubicBezTo>
                  <a:cubicBezTo>
                    <a:pt x="4000" y="16446"/>
                    <a:pt x="4267" y="19744"/>
                    <a:pt x="4000" y="20609"/>
                  </a:cubicBezTo>
                  <a:cubicBezTo>
                    <a:pt x="3733" y="21475"/>
                    <a:pt x="2933" y="19909"/>
                    <a:pt x="2000" y="17559"/>
                  </a:cubicBezTo>
                  <a:cubicBezTo>
                    <a:pt x="1067" y="15209"/>
                    <a:pt x="0" y="12077"/>
                    <a:pt x="0" y="9273"/>
                  </a:cubicBezTo>
                  <a:cubicBezTo>
                    <a:pt x="0" y="6470"/>
                    <a:pt x="1067" y="3997"/>
                    <a:pt x="2533" y="2431"/>
                  </a:cubicBezTo>
                  <a:cubicBezTo>
                    <a:pt x="4000" y="864"/>
                    <a:pt x="5867" y="205"/>
                    <a:pt x="8400" y="40"/>
                  </a:cubicBezTo>
                  <a:cubicBezTo>
                    <a:pt x="10933" y="-125"/>
                    <a:pt x="14133" y="205"/>
                    <a:pt x="16800" y="1441"/>
                  </a:cubicBezTo>
                  <a:cubicBezTo>
                    <a:pt x="19467" y="2678"/>
                    <a:pt x="21600" y="4822"/>
                    <a:pt x="21467" y="6594"/>
                  </a:cubicBezTo>
                  <a:cubicBezTo>
                    <a:pt x="21333" y="8367"/>
                    <a:pt x="18933" y="9768"/>
                    <a:pt x="15467" y="10551"/>
                  </a:cubicBezTo>
                  <a:cubicBezTo>
                    <a:pt x="12000" y="11335"/>
                    <a:pt x="7467" y="11499"/>
                    <a:pt x="2933" y="11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1775089" y="286763"/>
              <a:ext cx="158751" cy="222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6113"/>
                  </a:moveTo>
                  <a:cubicBezTo>
                    <a:pt x="864" y="5298"/>
                    <a:pt x="1728" y="4483"/>
                    <a:pt x="3024" y="4177"/>
                  </a:cubicBezTo>
                  <a:cubicBezTo>
                    <a:pt x="4320" y="3872"/>
                    <a:pt x="6048" y="4075"/>
                    <a:pt x="7920" y="6011"/>
                  </a:cubicBezTo>
                  <a:cubicBezTo>
                    <a:pt x="9792" y="7947"/>
                    <a:pt x="11808" y="11615"/>
                    <a:pt x="12240" y="14366"/>
                  </a:cubicBezTo>
                  <a:cubicBezTo>
                    <a:pt x="12672" y="17117"/>
                    <a:pt x="11520" y="18951"/>
                    <a:pt x="10224" y="20072"/>
                  </a:cubicBezTo>
                  <a:cubicBezTo>
                    <a:pt x="8928" y="21192"/>
                    <a:pt x="7488" y="21600"/>
                    <a:pt x="6624" y="21294"/>
                  </a:cubicBezTo>
                  <a:cubicBezTo>
                    <a:pt x="5760" y="20989"/>
                    <a:pt x="5472" y="19970"/>
                    <a:pt x="5760" y="17423"/>
                  </a:cubicBezTo>
                  <a:cubicBezTo>
                    <a:pt x="6048" y="14875"/>
                    <a:pt x="6912" y="10800"/>
                    <a:pt x="9648" y="7642"/>
                  </a:cubicBezTo>
                  <a:cubicBezTo>
                    <a:pt x="12384" y="4483"/>
                    <a:pt x="16992" y="22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965952" y="321598"/>
              <a:ext cx="123260" cy="140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0818" fill="norm" stroke="1" extrusionOk="0">
                  <a:moveTo>
                    <a:pt x="9500" y="483"/>
                  </a:moveTo>
                  <a:cubicBezTo>
                    <a:pt x="7375" y="170"/>
                    <a:pt x="5251" y="-143"/>
                    <a:pt x="3834" y="483"/>
                  </a:cubicBezTo>
                  <a:cubicBezTo>
                    <a:pt x="2418" y="1109"/>
                    <a:pt x="1710" y="2674"/>
                    <a:pt x="1001" y="5492"/>
                  </a:cubicBezTo>
                  <a:cubicBezTo>
                    <a:pt x="293" y="8309"/>
                    <a:pt x="-415" y="12379"/>
                    <a:pt x="293" y="15666"/>
                  </a:cubicBezTo>
                  <a:cubicBezTo>
                    <a:pt x="1001" y="18953"/>
                    <a:pt x="3126" y="21457"/>
                    <a:pt x="6844" y="20674"/>
                  </a:cubicBezTo>
                  <a:cubicBezTo>
                    <a:pt x="10562" y="19892"/>
                    <a:pt x="15874" y="15822"/>
                    <a:pt x="18529" y="12379"/>
                  </a:cubicBezTo>
                  <a:cubicBezTo>
                    <a:pt x="21185" y="8935"/>
                    <a:pt x="21185" y="6118"/>
                    <a:pt x="19237" y="3927"/>
                  </a:cubicBezTo>
                  <a:cubicBezTo>
                    <a:pt x="17290" y="1735"/>
                    <a:pt x="13395" y="170"/>
                    <a:pt x="10916" y="14"/>
                  </a:cubicBezTo>
                  <a:cubicBezTo>
                    <a:pt x="8437" y="-143"/>
                    <a:pt x="7375" y="1109"/>
                    <a:pt x="6844" y="2361"/>
                  </a:cubicBezTo>
                  <a:cubicBezTo>
                    <a:pt x="6313" y="3614"/>
                    <a:pt x="6313" y="4866"/>
                    <a:pt x="6313" y="6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2154082" y="269830"/>
              <a:ext cx="131105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3" h="21510" fill="norm" stroke="1" extrusionOk="0">
                  <a:moveTo>
                    <a:pt x="2308" y="3405"/>
                  </a:moveTo>
                  <a:cubicBezTo>
                    <a:pt x="3305" y="6094"/>
                    <a:pt x="4302" y="8783"/>
                    <a:pt x="4967" y="11651"/>
                  </a:cubicBezTo>
                  <a:cubicBezTo>
                    <a:pt x="5632" y="14519"/>
                    <a:pt x="5964" y="17566"/>
                    <a:pt x="6130" y="19314"/>
                  </a:cubicBezTo>
                  <a:cubicBezTo>
                    <a:pt x="6296" y="21062"/>
                    <a:pt x="6296" y="21510"/>
                    <a:pt x="5964" y="21510"/>
                  </a:cubicBezTo>
                  <a:cubicBezTo>
                    <a:pt x="5632" y="21510"/>
                    <a:pt x="4967" y="21062"/>
                    <a:pt x="3970" y="19404"/>
                  </a:cubicBezTo>
                  <a:cubicBezTo>
                    <a:pt x="2973" y="17746"/>
                    <a:pt x="1644" y="14878"/>
                    <a:pt x="813" y="11786"/>
                  </a:cubicBezTo>
                  <a:cubicBezTo>
                    <a:pt x="-18" y="8693"/>
                    <a:pt x="-350" y="5377"/>
                    <a:pt x="481" y="3361"/>
                  </a:cubicBezTo>
                  <a:cubicBezTo>
                    <a:pt x="1312" y="1344"/>
                    <a:pt x="3305" y="627"/>
                    <a:pt x="5133" y="269"/>
                  </a:cubicBezTo>
                  <a:cubicBezTo>
                    <a:pt x="6961" y="-90"/>
                    <a:pt x="8622" y="-90"/>
                    <a:pt x="10948" y="269"/>
                  </a:cubicBezTo>
                  <a:cubicBezTo>
                    <a:pt x="13275" y="627"/>
                    <a:pt x="16265" y="1344"/>
                    <a:pt x="18259" y="2464"/>
                  </a:cubicBezTo>
                  <a:cubicBezTo>
                    <a:pt x="20253" y="3585"/>
                    <a:pt x="21250" y="5108"/>
                    <a:pt x="20087" y="6273"/>
                  </a:cubicBezTo>
                  <a:cubicBezTo>
                    <a:pt x="18924" y="7439"/>
                    <a:pt x="15601" y="8245"/>
                    <a:pt x="13108" y="8693"/>
                  </a:cubicBezTo>
                  <a:cubicBezTo>
                    <a:pt x="10616" y="9142"/>
                    <a:pt x="8955" y="9231"/>
                    <a:pt x="7625" y="9097"/>
                  </a:cubicBezTo>
                  <a:cubicBezTo>
                    <a:pt x="6296" y="8962"/>
                    <a:pt x="5299" y="8604"/>
                    <a:pt x="4302" y="8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2333345" y="250859"/>
              <a:ext cx="140245" cy="214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85" fill="norm" stroke="1" extrusionOk="0">
                  <a:moveTo>
                    <a:pt x="1987" y="9219"/>
                  </a:moveTo>
                  <a:cubicBezTo>
                    <a:pt x="5799" y="7541"/>
                    <a:pt x="9611" y="5864"/>
                    <a:pt x="11675" y="4291"/>
                  </a:cubicBezTo>
                  <a:cubicBezTo>
                    <a:pt x="13740" y="2718"/>
                    <a:pt x="14058" y="1250"/>
                    <a:pt x="13422" y="516"/>
                  </a:cubicBezTo>
                  <a:cubicBezTo>
                    <a:pt x="12787" y="-218"/>
                    <a:pt x="11199" y="-218"/>
                    <a:pt x="9134" y="831"/>
                  </a:cubicBezTo>
                  <a:cubicBezTo>
                    <a:pt x="7070" y="1879"/>
                    <a:pt x="4528" y="3976"/>
                    <a:pt x="2622" y="7122"/>
                  </a:cubicBezTo>
                  <a:cubicBezTo>
                    <a:pt x="717" y="10267"/>
                    <a:pt x="-554" y="14462"/>
                    <a:pt x="240" y="17188"/>
                  </a:cubicBezTo>
                  <a:cubicBezTo>
                    <a:pt x="1034" y="19914"/>
                    <a:pt x="3893" y="21172"/>
                    <a:pt x="7705" y="21277"/>
                  </a:cubicBezTo>
                  <a:cubicBezTo>
                    <a:pt x="11517" y="21382"/>
                    <a:pt x="16281" y="20333"/>
                    <a:pt x="21046" y="19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2492639" y="197863"/>
              <a:ext cx="152401" cy="26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6075"/>
                  </a:moveTo>
                  <a:cubicBezTo>
                    <a:pt x="1200" y="5400"/>
                    <a:pt x="2400" y="4725"/>
                    <a:pt x="3750" y="4641"/>
                  </a:cubicBezTo>
                  <a:cubicBezTo>
                    <a:pt x="5100" y="4556"/>
                    <a:pt x="6600" y="5062"/>
                    <a:pt x="8100" y="6834"/>
                  </a:cubicBezTo>
                  <a:cubicBezTo>
                    <a:pt x="9600" y="8606"/>
                    <a:pt x="11100" y="11644"/>
                    <a:pt x="11250" y="14091"/>
                  </a:cubicBezTo>
                  <a:cubicBezTo>
                    <a:pt x="11400" y="16538"/>
                    <a:pt x="10200" y="18394"/>
                    <a:pt x="8850" y="19659"/>
                  </a:cubicBezTo>
                  <a:cubicBezTo>
                    <a:pt x="7500" y="20925"/>
                    <a:pt x="6000" y="21600"/>
                    <a:pt x="4950" y="21516"/>
                  </a:cubicBezTo>
                  <a:cubicBezTo>
                    <a:pt x="3900" y="21431"/>
                    <a:pt x="3300" y="20588"/>
                    <a:pt x="4200" y="17803"/>
                  </a:cubicBezTo>
                  <a:cubicBezTo>
                    <a:pt x="5100" y="15019"/>
                    <a:pt x="7500" y="10294"/>
                    <a:pt x="10650" y="7003"/>
                  </a:cubicBezTo>
                  <a:cubicBezTo>
                    <a:pt x="13800" y="3712"/>
                    <a:pt x="17700" y="18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2682087" y="32763"/>
              <a:ext cx="210603" cy="423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98" fill="norm" stroke="1" extrusionOk="0">
                  <a:moveTo>
                    <a:pt x="7729" y="0"/>
                  </a:moveTo>
                  <a:cubicBezTo>
                    <a:pt x="6246" y="3654"/>
                    <a:pt x="4764" y="7307"/>
                    <a:pt x="3494" y="10639"/>
                  </a:cubicBezTo>
                  <a:cubicBezTo>
                    <a:pt x="2223" y="13970"/>
                    <a:pt x="1164" y="16979"/>
                    <a:pt x="952" y="18752"/>
                  </a:cubicBezTo>
                  <a:cubicBezTo>
                    <a:pt x="741" y="20525"/>
                    <a:pt x="1376" y="21063"/>
                    <a:pt x="2223" y="21331"/>
                  </a:cubicBezTo>
                  <a:cubicBezTo>
                    <a:pt x="3070" y="21600"/>
                    <a:pt x="4129" y="21600"/>
                    <a:pt x="5505" y="20901"/>
                  </a:cubicBezTo>
                  <a:cubicBezTo>
                    <a:pt x="6882" y="20203"/>
                    <a:pt x="8576" y="18806"/>
                    <a:pt x="9211" y="17570"/>
                  </a:cubicBezTo>
                  <a:cubicBezTo>
                    <a:pt x="9846" y="16334"/>
                    <a:pt x="9423" y="15260"/>
                    <a:pt x="8788" y="14561"/>
                  </a:cubicBezTo>
                  <a:cubicBezTo>
                    <a:pt x="8152" y="13863"/>
                    <a:pt x="7305" y="13540"/>
                    <a:pt x="5505" y="13272"/>
                  </a:cubicBezTo>
                  <a:cubicBezTo>
                    <a:pt x="3705" y="13003"/>
                    <a:pt x="952" y="12788"/>
                    <a:pt x="211" y="12573"/>
                  </a:cubicBezTo>
                  <a:cubicBezTo>
                    <a:pt x="-530" y="12358"/>
                    <a:pt x="741" y="12143"/>
                    <a:pt x="3070" y="12036"/>
                  </a:cubicBezTo>
                  <a:cubicBezTo>
                    <a:pt x="5399" y="11928"/>
                    <a:pt x="8788" y="11928"/>
                    <a:pt x="11011" y="12036"/>
                  </a:cubicBezTo>
                  <a:cubicBezTo>
                    <a:pt x="13235" y="12143"/>
                    <a:pt x="14294" y="12358"/>
                    <a:pt x="15035" y="13057"/>
                  </a:cubicBezTo>
                  <a:cubicBezTo>
                    <a:pt x="15776" y="13755"/>
                    <a:pt x="16199" y="14937"/>
                    <a:pt x="16305" y="15797"/>
                  </a:cubicBezTo>
                  <a:cubicBezTo>
                    <a:pt x="16411" y="16657"/>
                    <a:pt x="16199" y="17194"/>
                    <a:pt x="15882" y="17731"/>
                  </a:cubicBezTo>
                  <a:cubicBezTo>
                    <a:pt x="15564" y="18269"/>
                    <a:pt x="15141" y="18806"/>
                    <a:pt x="14929" y="18699"/>
                  </a:cubicBezTo>
                  <a:cubicBezTo>
                    <a:pt x="14717" y="18591"/>
                    <a:pt x="14717" y="17839"/>
                    <a:pt x="15352" y="15851"/>
                  </a:cubicBezTo>
                  <a:cubicBezTo>
                    <a:pt x="15988" y="13863"/>
                    <a:pt x="17258" y="10639"/>
                    <a:pt x="18317" y="8866"/>
                  </a:cubicBezTo>
                  <a:cubicBezTo>
                    <a:pt x="19376" y="7093"/>
                    <a:pt x="20223" y="6770"/>
                    <a:pt x="21070" y="6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2918089" y="167486"/>
              <a:ext cx="259359" cy="246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80" fill="norm" stroke="1" extrusionOk="0">
                  <a:moveTo>
                    <a:pt x="1045" y="7080"/>
                  </a:moveTo>
                  <a:cubicBezTo>
                    <a:pt x="523" y="7818"/>
                    <a:pt x="0" y="8557"/>
                    <a:pt x="0" y="9295"/>
                  </a:cubicBezTo>
                  <a:cubicBezTo>
                    <a:pt x="0" y="10034"/>
                    <a:pt x="523" y="10772"/>
                    <a:pt x="1219" y="11142"/>
                  </a:cubicBezTo>
                  <a:cubicBezTo>
                    <a:pt x="1916" y="11511"/>
                    <a:pt x="2787" y="11511"/>
                    <a:pt x="3919" y="10772"/>
                  </a:cubicBezTo>
                  <a:cubicBezTo>
                    <a:pt x="5052" y="10034"/>
                    <a:pt x="6445" y="8557"/>
                    <a:pt x="7142" y="7357"/>
                  </a:cubicBezTo>
                  <a:cubicBezTo>
                    <a:pt x="7839" y="6157"/>
                    <a:pt x="7839" y="5234"/>
                    <a:pt x="7316" y="4865"/>
                  </a:cubicBezTo>
                  <a:cubicBezTo>
                    <a:pt x="6794" y="4495"/>
                    <a:pt x="5748" y="4680"/>
                    <a:pt x="4442" y="6065"/>
                  </a:cubicBezTo>
                  <a:cubicBezTo>
                    <a:pt x="3135" y="7449"/>
                    <a:pt x="1568" y="10034"/>
                    <a:pt x="784" y="12065"/>
                  </a:cubicBezTo>
                  <a:cubicBezTo>
                    <a:pt x="0" y="14095"/>
                    <a:pt x="0" y="15572"/>
                    <a:pt x="1306" y="16403"/>
                  </a:cubicBezTo>
                  <a:cubicBezTo>
                    <a:pt x="2613" y="17234"/>
                    <a:pt x="5226" y="17418"/>
                    <a:pt x="8013" y="15665"/>
                  </a:cubicBezTo>
                  <a:cubicBezTo>
                    <a:pt x="10800" y="13911"/>
                    <a:pt x="13761" y="10218"/>
                    <a:pt x="15416" y="7911"/>
                  </a:cubicBezTo>
                  <a:cubicBezTo>
                    <a:pt x="17071" y="5603"/>
                    <a:pt x="17419" y="4680"/>
                    <a:pt x="17681" y="3572"/>
                  </a:cubicBezTo>
                  <a:cubicBezTo>
                    <a:pt x="17942" y="2465"/>
                    <a:pt x="18116" y="1172"/>
                    <a:pt x="17768" y="526"/>
                  </a:cubicBezTo>
                  <a:cubicBezTo>
                    <a:pt x="17419" y="-120"/>
                    <a:pt x="16548" y="-120"/>
                    <a:pt x="15852" y="249"/>
                  </a:cubicBezTo>
                  <a:cubicBezTo>
                    <a:pt x="15155" y="618"/>
                    <a:pt x="14632" y="1357"/>
                    <a:pt x="14458" y="2834"/>
                  </a:cubicBezTo>
                  <a:cubicBezTo>
                    <a:pt x="14284" y="4311"/>
                    <a:pt x="14458" y="6526"/>
                    <a:pt x="15590" y="8926"/>
                  </a:cubicBezTo>
                  <a:cubicBezTo>
                    <a:pt x="16723" y="11326"/>
                    <a:pt x="18813" y="13911"/>
                    <a:pt x="20032" y="15757"/>
                  </a:cubicBezTo>
                  <a:cubicBezTo>
                    <a:pt x="21252" y="17603"/>
                    <a:pt x="21600" y="18711"/>
                    <a:pt x="21165" y="19542"/>
                  </a:cubicBezTo>
                  <a:cubicBezTo>
                    <a:pt x="20729" y="20372"/>
                    <a:pt x="19510" y="20926"/>
                    <a:pt x="18639" y="21203"/>
                  </a:cubicBezTo>
                  <a:cubicBezTo>
                    <a:pt x="17768" y="21480"/>
                    <a:pt x="17245" y="21480"/>
                    <a:pt x="16723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3735531" y="43820"/>
              <a:ext cx="331909" cy="757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26" fill="norm" stroke="1" extrusionOk="0">
                  <a:moveTo>
                    <a:pt x="9543" y="7047"/>
                  </a:moveTo>
                  <a:cubicBezTo>
                    <a:pt x="8586" y="6569"/>
                    <a:pt x="7629" y="6090"/>
                    <a:pt x="6399" y="5940"/>
                  </a:cubicBezTo>
                  <a:cubicBezTo>
                    <a:pt x="5169" y="5791"/>
                    <a:pt x="3665" y="5970"/>
                    <a:pt x="2434" y="6509"/>
                  </a:cubicBezTo>
                  <a:cubicBezTo>
                    <a:pt x="1204" y="7047"/>
                    <a:pt x="247" y="7945"/>
                    <a:pt x="42" y="8663"/>
                  </a:cubicBezTo>
                  <a:cubicBezTo>
                    <a:pt x="-163" y="9381"/>
                    <a:pt x="384" y="9919"/>
                    <a:pt x="1683" y="10099"/>
                  </a:cubicBezTo>
                  <a:cubicBezTo>
                    <a:pt x="2981" y="10278"/>
                    <a:pt x="5032" y="10099"/>
                    <a:pt x="6399" y="9381"/>
                  </a:cubicBezTo>
                  <a:cubicBezTo>
                    <a:pt x="7766" y="8663"/>
                    <a:pt x="8450" y="7406"/>
                    <a:pt x="8586" y="6239"/>
                  </a:cubicBezTo>
                  <a:cubicBezTo>
                    <a:pt x="8723" y="5073"/>
                    <a:pt x="8313" y="3996"/>
                    <a:pt x="8655" y="3158"/>
                  </a:cubicBezTo>
                  <a:cubicBezTo>
                    <a:pt x="8996" y="2320"/>
                    <a:pt x="10090" y="1722"/>
                    <a:pt x="11731" y="1243"/>
                  </a:cubicBezTo>
                  <a:cubicBezTo>
                    <a:pt x="13371" y="765"/>
                    <a:pt x="15559" y="406"/>
                    <a:pt x="16994" y="196"/>
                  </a:cubicBezTo>
                  <a:cubicBezTo>
                    <a:pt x="18429" y="-13"/>
                    <a:pt x="19113" y="-73"/>
                    <a:pt x="19523" y="107"/>
                  </a:cubicBezTo>
                  <a:cubicBezTo>
                    <a:pt x="19933" y="286"/>
                    <a:pt x="20070" y="705"/>
                    <a:pt x="19181" y="1722"/>
                  </a:cubicBezTo>
                  <a:cubicBezTo>
                    <a:pt x="18293" y="2739"/>
                    <a:pt x="16379" y="4355"/>
                    <a:pt x="14465" y="6210"/>
                  </a:cubicBezTo>
                  <a:cubicBezTo>
                    <a:pt x="12551" y="8064"/>
                    <a:pt x="10637" y="10159"/>
                    <a:pt x="9133" y="12313"/>
                  </a:cubicBezTo>
                  <a:cubicBezTo>
                    <a:pt x="7629" y="14467"/>
                    <a:pt x="6536" y="16680"/>
                    <a:pt x="6399" y="18206"/>
                  </a:cubicBezTo>
                  <a:cubicBezTo>
                    <a:pt x="6262" y="19732"/>
                    <a:pt x="7083" y="20570"/>
                    <a:pt x="7903" y="21018"/>
                  </a:cubicBezTo>
                  <a:cubicBezTo>
                    <a:pt x="8723" y="21467"/>
                    <a:pt x="9543" y="21527"/>
                    <a:pt x="10569" y="21288"/>
                  </a:cubicBezTo>
                  <a:cubicBezTo>
                    <a:pt x="11594" y="21048"/>
                    <a:pt x="12824" y="20510"/>
                    <a:pt x="13645" y="19702"/>
                  </a:cubicBezTo>
                  <a:cubicBezTo>
                    <a:pt x="14465" y="18894"/>
                    <a:pt x="14875" y="17817"/>
                    <a:pt x="15080" y="17069"/>
                  </a:cubicBezTo>
                  <a:cubicBezTo>
                    <a:pt x="15285" y="16321"/>
                    <a:pt x="15285" y="15903"/>
                    <a:pt x="14943" y="15603"/>
                  </a:cubicBezTo>
                  <a:cubicBezTo>
                    <a:pt x="14602" y="15304"/>
                    <a:pt x="13918" y="15125"/>
                    <a:pt x="13918" y="14975"/>
                  </a:cubicBezTo>
                  <a:cubicBezTo>
                    <a:pt x="13918" y="14826"/>
                    <a:pt x="14602" y="14706"/>
                    <a:pt x="15969" y="14467"/>
                  </a:cubicBezTo>
                  <a:cubicBezTo>
                    <a:pt x="17336" y="14227"/>
                    <a:pt x="19386" y="13868"/>
                    <a:pt x="21437" y="13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4711689" y="43664"/>
              <a:ext cx="304812" cy="43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88" fill="norm" stroke="1" extrusionOk="0">
                  <a:moveTo>
                    <a:pt x="2031" y="8541"/>
                  </a:moveTo>
                  <a:cubicBezTo>
                    <a:pt x="1882" y="9689"/>
                    <a:pt x="1733" y="10837"/>
                    <a:pt x="1584" y="12715"/>
                  </a:cubicBezTo>
                  <a:cubicBezTo>
                    <a:pt x="1435" y="14593"/>
                    <a:pt x="1286" y="17202"/>
                    <a:pt x="1062" y="18871"/>
                  </a:cubicBezTo>
                  <a:cubicBezTo>
                    <a:pt x="839" y="20541"/>
                    <a:pt x="541" y="21271"/>
                    <a:pt x="317" y="21376"/>
                  </a:cubicBezTo>
                  <a:cubicBezTo>
                    <a:pt x="94" y="21480"/>
                    <a:pt x="-55" y="20958"/>
                    <a:pt x="19" y="19080"/>
                  </a:cubicBezTo>
                  <a:cubicBezTo>
                    <a:pt x="94" y="17202"/>
                    <a:pt x="392" y="13967"/>
                    <a:pt x="1286" y="10784"/>
                  </a:cubicBezTo>
                  <a:cubicBezTo>
                    <a:pt x="2179" y="7602"/>
                    <a:pt x="3669" y="4471"/>
                    <a:pt x="4637" y="2697"/>
                  </a:cubicBezTo>
                  <a:cubicBezTo>
                    <a:pt x="5606" y="923"/>
                    <a:pt x="6053" y="506"/>
                    <a:pt x="6648" y="245"/>
                  </a:cubicBezTo>
                  <a:cubicBezTo>
                    <a:pt x="7244" y="-16"/>
                    <a:pt x="7989" y="-120"/>
                    <a:pt x="8585" y="193"/>
                  </a:cubicBezTo>
                  <a:cubicBezTo>
                    <a:pt x="9181" y="506"/>
                    <a:pt x="9628" y="1237"/>
                    <a:pt x="9926" y="2802"/>
                  </a:cubicBezTo>
                  <a:cubicBezTo>
                    <a:pt x="10224" y="4367"/>
                    <a:pt x="10373" y="6767"/>
                    <a:pt x="10596" y="8280"/>
                  </a:cubicBezTo>
                  <a:cubicBezTo>
                    <a:pt x="10819" y="9793"/>
                    <a:pt x="11117" y="10419"/>
                    <a:pt x="11490" y="10471"/>
                  </a:cubicBezTo>
                  <a:cubicBezTo>
                    <a:pt x="11862" y="10523"/>
                    <a:pt x="12309" y="10002"/>
                    <a:pt x="13575" y="8593"/>
                  </a:cubicBezTo>
                  <a:cubicBezTo>
                    <a:pt x="14842" y="7184"/>
                    <a:pt x="16927" y="4889"/>
                    <a:pt x="18342" y="3532"/>
                  </a:cubicBezTo>
                  <a:cubicBezTo>
                    <a:pt x="19757" y="2176"/>
                    <a:pt x="20502" y="1758"/>
                    <a:pt x="20949" y="1863"/>
                  </a:cubicBezTo>
                  <a:cubicBezTo>
                    <a:pt x="21396" y="1967"/>
                    <a:pt x="21545" y="2593"/>
                    <a:pt x="21396" y="4680"/>
                  </a:cubicBezTo>
                  <a:cubicBezTo>
                    <a:pt x="21247" y="6767"/>
                    <a:pt x="20800" y="10315"/>
                    <a:pt x="20428" y="12819"/>
                  </a:cubicBezTo>
                  <a:cubicBezTo>
                    <a:pt x="20055" y="15323"/>
                    <a:pt x="19757" y="16784"/>
                    <a:pt x="19459" y="18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5103625" y="96263"/>
              <a:ext cx="138565" cy="331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21" fill="norm" stroke="1" extrusionOk="0">
                  <a:moveTo>
                    <a:pt x="12401" y="0"/>
                  </a:moveTo>
                  <a:cubicBezTo>
                    <a:pt x="10144" y="3554"/>
                    <a:pt x="7887" y="7109"/>
                    <a:pt x="5953" y="10116"/>
                  </a:cubicBezTo>
                  <a:cubicBezTo>
                    <a:pt x="4018" y="13124"/>
                    <a:pt x="2406" y="15585"/>
                    <a:pt x="1278" y="17430"/>
                  </a:cubicBezTo>
                  <a:cubicBezTo>
                    <a:pt x="150" y="19276"/>
                    <a:pt x="-495" y="20506"/>
                    <a:pt x="472" y="21053"/>
                  </a:cubicBezTo>
                  <a:cubicBezTo>
                    <a:pt x="1439" y="21600"/>
                    <a:pt x="4018" y="21463"/>
                    <a:pt x="7726" y="21122"/>
                  </a:cubicBezTo>
                  <a:cubicBezTo>
                    <a:pt x="11433" y="20780"/>
                    <a:pt x="16269" y="20233"/>
                    <a:pt x="21105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5353646" y="75668"/>
              <a:ext cx="218744" cy="315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30" fill="norm" stroke="1" extrusionOk="0">
                  <a:moveTo>
                    <a:pt x="21464" y="104"/>
                  </a:moveTo>
                  <a:cubicBezTo>
                    <a:pt x="19179" y="-39"/>
                    <a:pt x="16895" y="-182"/>
                    <a:pt x="14402" y="748"/>
                  </a:cubicBezTo>
                  <a:cubicBezTo>
                    <a:pt x="11910" y="1678"/>
                    <a:pt x="9210" y="3680"/>
                    <a:pt x="6822" y="6184"/>
                  </a:cubicBezTo>
                  <a:cubicBezTo>
                    <a:pt x="4433" y="8687"/>
                    <a:pt x="2356" y="11691"/>
                    <a:pt x="1214" y="13980"/>
                  </a:cubicBezTo>
                  <a:cubicBezTo>
                    <a:pt x="72" y="16268"/>
                    <a:pt x="-136" y="17842"/>
                    <a:pt x="72" y="18915"/>
                  </a:cubicBezTo>
                  <a:cubicBezTo>
                    <a:pt x="279" y="19988"/>
                    <a:pt x="902" y="20560"/>
                    <a:pt x="2772" y="20917"/>
                  </a:cubicBezTo>
                  <a:cubicBezTo>
                    <a:pt x="4641" y="21275"/>
                    <a:pt x="7756" y="21418"/>
                    <a:pt x="9833" y="21275"/>
                  </a:cubicBezTo>
                  <a:cubicBezTo>
                    <a:pt x="11910" y="21132"/>
                    <a:pt x="12949" y="20703"/>
                    <a:pt x="13987" y="20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5394589" y="261363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1248039" y="642363"/>
              <a:ext cx="490431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" y="20777"/>
                    <a:pt x="541" y="19954"/>
                    <a:pt x="858" y="19131"/>
                  </a:cubicBezTo>
                  <a:cubicBezTo>
                    <a:pt x="1175" y="18309"/>
                    <a:pt x="1538" y="17486"/>
                    <a:pt x="1906" y="16663"/>
                  </a:cubicBezTo>
                  <a:cubicBezTo>
                    <a:pt x="2275" y="15840"/>
                    <a:pt x="2648" y="15017"/>
                    <a:pt x="3006" y="14297"/>
                  </a:cubicBezTo>
                  <a:cubicBezTo>
                    <a:pt x="3365" y="13577"/>
                    <a:pt x="3710" y="12960"/>
                    <a:pt x="4079" y="12240"/>
                  </a:cubicBezTo>
                  <a:cubicBezTo>
                    <a:pt x="4447" y="11520"/>
                    <a:pt x="4838" y="10697"/>
                    <a:pt x="5193" y="9977"/>
                  </a:cubicBezTo>
                  <a:cubicBezTo>
                    <a:pt x="5547" y="9257"/>
                    <a:pt x="5864" y="8640"/>
                    <a:pt x="6185" y="8023"/>
                  </a:cubicBezTo>
                  <a:cubicBezTo>
                    <a:pt x="6507" y="7406"/>
                    <a:pt x="6833" y="6789"/>
                    <a:pt x="7160" y="6171"/>
                  </a:cubicBezTo>
                  <a:cubicBezTo>
                    <a:pt x="7486" y="5554"/>
                    <a:pt x="7812" y="4937"/>
                    <a:pt x="8166" y="4423"/>
                  </a:cubicBezTo>
                  <a:cubicBezTo>
                    <a:pt x="8521" y="3909"/>
                    <a:pt x="8903" y="3497"/>
                    <a:pt x="9290" y="3086"/>
                  </a:cubicBezTo>
                  <a:cubicBezTo>
                    <a:pt x="9677" y="2674"/>
                    <a:pt x="10068" y="2263"/>
                    <a:pt x="10450" y="1851"/>
                  </a:cubicBezTo>
                  <a:cubicBezTo>
                    <a:pt x="10833" y="1440"/>
                    <a:pt x="11206" y="1029"/>
                    <a:pt x="11578" y="823"/>
                  </a:cubicBezTo>
                  <a:cubicBezTo>
                    <a:pt x="11951" y="617"/>
                    <a:pt x="12324" y="617"/>
                    <a:pt x="12692" y="514"/>
                  </a:cubicBezTo>
                  <a:cubicBezTo>
                    <a:pt x="13061" y="411"/>
                    <a:pt x="13424" y="206"/>
                    <a:pt x="13774" y="103"/>
                  </a:cubicBezTo>
                  <a:cubicBezTo>
                    <a:pt x="14123" y="0"/>
                    <a:pt x="14459" y="0"/>
                    <a:pt x="14804" y="0"/>
                  </a:cubicBezTo>
                  <a:cubicBezTo>
                    <a:pt x="15149" y="0"/>
                    <a:pt x="15503" y="0"/>
                    <a:pt x="15848" y="103"/>
                  </a:cubicBezTo>
                  <a:cubicBezTo>
                    <a:pt x="16193" y="206"/>
                    <a:pt x="16529" y="411"/>
                    <a:pt x="16836" y="617"/>
                  </a:cubicBezTo>
                  <a:cubicBezTo>
                    <a:pt x="17144" y="823"/>
                    <a:pt x="17424" y="1029"/>
                    <a:pt x="17708" y="1234"/>
                  </a:cubicBezTo>
                  <a:cubicBezTo>
                    <a:pt x="17992" y="1440"/>
                    <a:pt x="18281" y="1646"/>
                    <a:pt x="18608" y="1749"/>
                  </a:cubicBezTo>
                  <a:cubicBezTo>
                    <a:pt x="18934" y="1851"/>
                    <a:pt x="19297" y="1851"/>
                    <a:pt x="19666" y="1954"/>
                  </a:cubicBezTo>
                  <a:cubicBezTo>
                    <a:pt x="20034" y="2057"/>
                    <a:pt x="20407" y="2263"/>
                    <a:pt x="20714" y="2469"/>
                  </a:cubicBezTo>
                  <a:cubicBezTo>
                    <a:pt x="21022" y="2674"/>
                    <a:pt x="21264" y="2880"/>
                    <a:pt x="21409" y="3086"/>
                  </a:cubicBezTo>
                  <a:cubicBezTo>
                    <a:pt x="21553" y="3291"/>
                    <a:pt x="21600" y="3497"/>
                    <a:pt x="21600" y="3600"/>
                  </a:cubicBezTo>
                  <a:cubicBezTo>
                    <a:pt x="21600" y="3703"/>
                    <a:pt x="21553" y="3703"/>
                    <a:pt x="21507" y="3806"/>
                  </a:cubicBezTo>
                  <a:cubicBezTo>
                    <a:pt x="21460" y="3909"/>
                    <a:pt x="21414" y="4114"/>
                    <a:pt x="21367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1494560" y="763013"/>
              <a:ext cx="4623930" cy="24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124" y="21228"/>
                  </a:moveTo>
                  <a:cubicBezTo>
                    <a:pt x="64" y="21414"/>
                    <a:pt x="5" y="21600"/>
                    <a:pt x="0" y="21600"/>
                  </a:cubicBezTo>
                  <a:cubicBezTo>
                    <a:pt x="-5" y="21600"/>
                    <a:pt x="44" y="21414"/>
                    <a:pt x="247" y="21041"/>
                  </a:cubicBezTo>
                  <a:cubicBezTo>
                    <a:pt x="450" y="20669"/>
                    <a:pt x="806" y="20110"/>
                    <a:pt x="1186" y="19366"/>
                  </a:cubicBezTo>
                  <a:cubicBezTo>
                    <a:pt x="1567" y="18621"/>
                    <a:pt x="1972" y="17690"/>
                    <a:pt x="2382" y="16759"/>
                  </a:cubicBezTo>
                  <a:cubicBezTo>
                    <a:pt x="2793" y="15828"/>
                    <a:pt x="3208" y="14897"/>
                    <a:pt x="3579" y="14059"/>
                  </a:cubicBezTo>
                  <a:cubicBezTo>
                    <a:pt x="3949" y="13221"/>
                    <a:pt x="4275" y="12476"/>
                    <a:pt x="4626" y="11731"/>
                  </a:cubicBezTo>
                  <a:cubicBezTo>
                    <a:pt x="4977" y="10986"/>
                    <a:pt x="5353" y="10241"/>
                    <a:pt x="5743" y="9497"/>
                  </a:cubicBezTo>
                  <a:cubicBezTo>
                    <a:pt x="6134" y="8752"/>
                    <a:pt x="6539" y="8007"/>
                    <a:pt x="6959" y="7262"/>
                  </a:cubicBezTo>
                  <a:cubicBezTo>
                    <a:pt x="7380" y="6517"/>
                    <a:pt x="7814" y="5772"/>
                    <a:pt x="8151" y="5214"/>
                  </a:cubicBezTo>
                  <a:cubicBezTo>
                    <a:pt x="8487" y="4655"/>
                    <a:pt x="8724" y="4283"/>
                    <a:pt x="8961" y="4003"/>
                  </a:cubicBezTo>
                  <a:cubicBezTo>
                    <a:pt x="9198" y="3724"/>
                    <a:pt x="9436" y="3538"/>
                    <a:pt x="9787" y="3166"/>
                  </a:cubicBezTo>
                  <a:cubicBezTo>
                    <a:pt x="10138" y="2793"/>
                    <a:pt x="10602" y="2234"/>
                    <a:pt x="10978" y="1862"/>
                  </a:cubicBezTo>
                  <a:cubicBezTo>
                    <a:pt x="11354" y="1490"/>
                    <a:pt x="11640" y="1303"/>
                    <a:pt x="11887" y="1117"/>
                  </a:cubicBezTo>
                  <a:cubicBezTo>
                    <a:pt x="12134" y="931"/>
                    <a:pt x="12342" y="745"/>
                    <a:pt x="12683" y="652"/>
                  </a:cubicBezTo>
                  <a:cubicBezTo>
                    <a:pt x="13024" y="559"/>
                    <a:pt x="13499" y="559"/>
                    <a:pt x="13874" y="466"/>
                  </a:cubicBezTo>
                  <a:cubicBezTo>
                    <a:pt x="14250" y="372"/>
                    <a:pt x="14527" y="186"/>
                    <a:pt x="14769" y="93"/>
                  </a:cubicBezTo>
                  <a:cubicBezTo>
                    <a:pt x="15011" y="0"/>
                    <a:pt x="15219" y="0"/>
                    <a:pt x="15659" y="0"/>
                  </a:cubicBezTo>
                  <a:cubicBezTo>
                    <a:pt x="16099" y="0"/>
                    <a:pt x="16771" y="0"/>
                    <a:pt x="17310" y="93"/>
                  </a:cubicBezTo>
                  <a:cubicBezTo>
                    <a:pt x="17848" y="186"/>
                    <a:pt x="18254" y="372"/>
                    <a:pt x="18639" y="559"/>
                  </a:cubicBezTo>
                  <a:cubicBezTo>
                    <a:pt x="19025" y="745"/>
                    <a:pt x="19391" y="931"/>
                    <a:pt x="19880" y="1490"/>
                  </a:cubicBezTo>
                  <a:cubicBezTo>
                    <a:pt x="20369" y="2048"/>
                    <a:pt x="20982" y="2979"/>
                    <a:pt x="21595" y="3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860689" y="1442463"/>
              <a:ext cx="31751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557"/>
                    <a:pt x="2880" y="7113"/>
                    <a:pt x="4320" y="10236"/>
                  </a:cubicBezTo>
                  <a:cubicBezTo>
                    <a:pt x="5760" y="13359"/>
                    <a:pt x="7200" y="16048"/>
                    <a:pt x="10080" y="17870"/>
                  </a:cubicBezTo>
                  <a:cubicBezTo>
                    <a:pt x="12960" y="19692"/>
                    <a:pt x="17280" y="20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974981" y="1798063"/>
              <a:ext cx="89705" cy="73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2" h="21367" fill="norm" stroke="1" extrusionOk="0">
                  <a:moveTo>
                    <a:pt x="8642" y="0"/>
                  </a:moveTo>
                  <a:cubicBezTo>
                    <a:pt x="6242" y="1851"/>
                    <a:pt x="3842" y="3703"/>
                    <a:pt x="2162" y="6789"/>
                  </a:cubicBezTo>
                  <a:cubicBezTo>
                    <a:pt x="482" y="9874"/>
                    <a:pt x="-478" y="14194"/>
                    <a:pt x="242" y="16971"/>
                  </a:cubicBezTo>
                  <a:cubicBezTo>
                    <a:pt x="962" y="19749"/>
                    <a:pt x="3362" y="20983"/>
                    <a:pt x="6002" y="21291"/>
                  </a:cubicBezTo>
                  <a:cubicBezTo>
                    <a:pt x="8642" y="21600"/>
                    <a:pt x="11522" y="20983"/>
                    <a:pt x="13922" y="19131"/>
                  </a:cubicBezTo>
                  <a:cubicBezTo>
                    <a:pt x="16322" y="17280"/>
                    <a:pt x="18242" y="14194"/>
                    <a:pt x="19442" y="11109"/>
                  </a:cubicBezTo>
                  <a:cubicBezTo>
                    <a:pt x="20642" y="8023"/>
                    <a:pt x="21122" y="4937"/>
                    <a:pt x="17762" y="3086"/>
                  </a:cubicBezTo>
                  <a:cubicBezTo>
                    <a:pt x="14402" y="1234"/>
                    <a:pt x="7202" y="617"/>
                    <a:pt x="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1544372" y="1510197"/>
              <a:ext cx="281518" cy="433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7" y="3266"/>
                  </a:moveTo>
                  <a:cubicBezTo>
                    <a:pt x="974" y="5690"/>
                    <a:pt x="812" y="8113"/>
                    <a:pt x="812" y="10958"/>
                  </a:cubicBezTo>
                  <a:cubicBezTo>
                    <a:pt x="812" y="13803"/>
                    <a:pt x="974" y="17069"/>
                    <a:pt x="974" y="19019"/>
                  </a:cubicBezTo>
                  <a:cubicBezTo>
                    <a:pt x="974" y="20968"/>
                    <a:pt x="812" y="21600"/>
                    <a:pt x="568" y="21600"/>
                  </a:cubicBezTo>
                  <a:cubicBezTo>
                    <a:pt x="325" y="21600"/>
                    <a:pt x="0" y="20968"/>
                    <a:pt x="0" y="18966"/>
                  </a:cubicBezTo>
                  <a:cubicBezTo>
                    <a:pt x="0" y="16964"/>
                    <a:pt x="325" y="13592"/>
                    <a:pt x="650" y="10747"/>
                  </a:cubicBezTo>
                  <a:cubicBezTo>
                    <a:pt x="974" y="7902"/>
                    <a:pt x="1299" y="5584"/>
                    <a:pt x="1624" y="4057"/>
                  </a:cubicBezTo>
                  <a:cubicBezTo>
                    <a:pt x="1949" y="2529"/>
                    <a:pt x="2274" y="1791"/>
                    <a:pt x="2680" y="1159"/>
                  </a:cubicBezTo>
                  <a:cubicBezTo>
                    <a:pt x="3086" y="527"/>
                    <a:pt x="3573" y="0"/>
                    <a:pt x="3979" y="0"/>
                  </a:cubicBezTo>
                  <a:cubicBezTo>
                    <a:pt x="4385" y="0"/>
                    <a:pt x="4710" y="527"/>
                    <a:pt x="5197" y="1580"/>
                  </a:cubicBezTo>
                  <a:cubicBezTo>
                    <a:pt x="5684" y="2634"/>
                    <a:pt x="6334" y="4215"/>
                    <a:pt x="6902" y="5216"/>
                  </a:cubicBezTo>
                  <a:cubicBezTo>
                    <a:pt x="7471" y="6217"/>
                    <a:pt x="7958" y="6638"/>
                    <a:pt x="8608" y="6849"/>
                  </a:cubicBezTo>
                  <a:cubicBezTo>
                    <a:pt x="9257" y="7060"/>
                    <a:pt x="10069" y="7060"/>
                    <a:pt x="11531" y="6217"/>
                  </a:cubicBezTo>
                  <a:cubicBezTo>
                    <a:pt x="12992" y="5374"/>
                    <a:pt x="15104" y="3688"/>
                    <a:pt x="16565" y="2423"/>
                  </a:cubicBezTo>
                  <a:cubicBezTo>
                    <a:pt x="18027" y="1159"/>
                    <a:pt x="18839" y="316"/>
                    <a:pt x="19326" y="158"/>
                  </a:cubicBezTo>
                  <a:cubicBezTo>
                    <a:pt x="19814" y="0"/>
                    <a:pt x="19976" y="527"/>
                    <a:pt x="20138" y="2634"/>
                  </a:cubicBezTo>
                  <a:cubicBezTo>
                    <a:pt x="20301" y="4741"/>
                    <a:pt x="20463" y="8429"/>
                    <a:pt x="20544" y="10853"/>
                  </a:cubicBezTo>
                  <a:cubicBezTo>
                    <a:pt x="20626" y="13276"/>
                    <a:pt x="20626" y="14435"/>
                    <a:pt x="20626" y="15436"/>
                  </a:cubicBezTo>
                  <a:cubicBezTo>
                    <a:pt x="20626" y="16437"/>
                    <a:pt x="20626" y="17280"/>
                    <a:pt x="20788" y="17280"/>
                  </a:cubicBezTo>
                  <a:cubicBezTo>
                    <a:pt x="20950" y="17280"/>
                    <a:pt x="21275" y="16437"/>
                    <a:pt x="21600" y="15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1921882" y="1550413"/>
              <a:ext cx="145308" cy="331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12" fill="norm" stroke="1" extrusionOk="0">
                  <a:moveTo>
                    <a:pt x="6372" y="0"/>
                  </a:moveTo>
                  <a:cubicBezTo>
                    <a:pt x="5446" y="3828"/>
                    <a:pt x="4520" y="7656"/>
                    <a:pt x="3594" y="10595"/>
                  </a:cubicBezTo>
                  <a:cubicBezTo>
                    <a:pt x="2669" y="13534"/>
                    <a:pt x="1743" y="15585"/>
                    <a:pt x="972" y="17294"/>
                  </a:cubicBezTo>
                  <a:cubicBezTo>
                    <a:pt x="200" y="19003"/>
                    <a:pt x="-417" y="20370"/>
                    <a:pt x="354" y="20985"/>
                  </a:cubicBezTo>
                  <a:cubicBezTo>
                    <a:pt x="1126" y="21600"/>
                    <a:pt x="3286" y="21463"/>
                    <a:pt x="6989" y="21122"/>
                  </a:cubicBezTo>
                  <a:cubicBezTo>
                    <a:pt x="10692" y="20780"/>
                    <a:pt x="15937" y="20233"/>
                    <a:pt x="21183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2176592" y="1501687"/>
              <a:ext cx="214448" cy="372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60" fill="norm" stroke="1" extrusionOk="0">
                  <a:moveTo>
                    <a:pt x="21455" y="1701"/>
                  </a:moveTo>
                  <a:cubicBezTo>
                    <a:pt x="20820" y="1094"/>
                    <a:pt x="20184" y="488"/>
                    <a:pt x="19020" y="184"/>
                  </a:cubicBezTo>
                  <a:cubicBezTo>
                    <a:pt x="17855" y="-119"/>
                    <a:pt x="16161" y="-119"/>
                    <a:pt x="13726" y="730"/>
                  </a:cubicBezTo>
                  <a:cubicBezTo>
                    <a:pt x="11290" y="1580"/>
                    <a:pt x="8114" y="3279"/>
                    <a:pt x="5679" y="5706"/>
                  </a:cubicBezTo>
                  <a:cubicBezTo>
                    <a:pt x="3243" y="8133"/>
                    <a:pt x="1549" y="11288"/>
                    <a:pt x="702" y="13775"/>
                  </a:cubicBezTo>
                  <a:cubicBezTo>
                    <a:pt x="-145" y="16263"/>
                    <a:pt x="-145" y="18083"/>
                    <a:pt x="279" y="19297"/>
                  </a:cubicBezTo>
                  <a:cubicBezTo>
                    <a:pt x="702" y="20510"/>
                    <a:pt x="1549" y="21117"/>
                    <a:pt x="3561" y="21299"/>
                  </a:cubicBezTo>
                  <a:cubicBezTo>
                    <a:pt x="5573" y="21481"/>
                    <a:pt x="8749" y="21238"/>
                    <a:pt x="11502" y="20753"/>
                  </a:cubicBezTo>
                  <a:cubicBezTo>
                    <a:pt x="14255" y="20268"/>
                    <a:pt x="16584" y="19539"/>
                    <a:pt x="18914" y="18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2213239" y="1690113"/>
              <a:ext cx="177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8000"/>
                    <a:pt x="1029" y="14400"/>
                    <a:pt x="4629" y="10800"/>
                  </a:cubicBezTo>
                  <a:cubicBezTo>
                    <a:pt x="8229" y="7200"/>
                    <a:pt x="149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3076839" y="1702813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538"/>
                    <a:pt x="14400" y="11077"/>
                    <a:pt x="18000" y="14677"/>
                  </a:cubicBezTo>
                  <a:cubicBezTo>
                    <a:pt x="21600" y="18277"/>
                    <a:pt x="21600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3095889" y="1620263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3142456" y="1623350"/>
              <a:ext cx="99484" cy="21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1600" y="2190"/>
                  </a:moveTo>
                  <a:cubicBezTo>
                    <a:pt x="15626" y="1151"/>
                    <a:pt x="9651" y="113"/>
                    <a:pt x="5745" y="9"/>
                  </a:cubicBezTo>
                  <a:cubicBezTo>
                    <a:pt x="1838" y="-95"/>
                    <a:pt x="0" y="736"/>
                    <a:pt x="0" y="2293"/>
                  </a:cubicBezTo>
                  <a:cubicBezTo>
                    <a:pt x="0" y="3851"/>
                    <a:pt x="1838" y="6136"/>
                    <a:pt x="5055" y="8836"/>
                  </a:cubicBezTo>
                  <a:cubicBezTo>
                    <a:pt x="8272" y="11536"/>
                    <a:pt x="12868" y="14651"/>
                    <a:pt x="15396" y="16728"/>
                  </a:cubicBezTo>
                  <a:cubicBezTo>
                    <a:pt x="17923" y="18805"/>
                    <a:pt x="18383" y="19843"/>
                    <a:pt x="17234" y="20467"/>
                  </a:cubicBezTo>
                  <a:cubicBezTo>
                    <a:pt x="16085" y="21090"/>
                    <a:pt x="13328" y="21297"/>
                    <a:pt x="10340" y="21401"/>
                  </a:cubicBezTo>
                  <a:cubicBezTo>
                    <a:pt x="7353" y="21505"/>
                    <a:pt x="4136" y="21505"/>
                    <a:pt x="919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3805943" y="1607513"/>
              <a:ext cx="153547" cy="255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345" fill="norm" stroke="1" extrusionOk="0">
                  <a:moveTo>
                    <a:pt x="16796" y="535"/>
                  </a:moveTo>
                  <a:cubicBezTo>
                    <a:pt x="15336" y="181"/>
                    <a:pt x="13877" y="-173"/>
                    <a:pt x="12563" y="93"/>
                  </a:cubicBezTo>
                  <a:cubicBezTo>
                    <a:pt x="11250" y="358"/>
                    <a:pt x="10082" y="1243"/>
                    <a:pt x="8039" y="3634"/>
                  </a:cubicBezTo>
                  <a:cubicBezTo>
                    <a:pt x="5996" y="6024"/>
                    <a:pt x="3077" y="9919"/>
                    <a:pt x="1471" y="12840"/>
                  </a:cubicBezTo>
                  <a:cubicBezTo>
                    <a:pt x="-134" y="15761"/>
                    <a:pt x="-426" y="17709"/>
                    <a:pt x="596" y="19125"/>
                  </a:cubicBezTo>
                  <a:cubicBezTo>
                    <a:pt x="1617" y="20542"/>
                    <a:pt x="3952" y="21427"/>
                    <a:pt x="7601" y="21338"/>
                  </a:cubicBezTo>
                  <a:cubicBezTo>
                    <a:pt x="11250" y="21250"/>
                    <a:pt x="16212" y="20188"/>
                    <a:pt x="21174" y="19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3982456" y="1656111"/>
              <a:ext cx="128489" cy="192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0911" fill="norm" stroke="1" extrusionOk="0">
                  <a:moveTo>
                    <a:pt x="17123" y="934"/>
                  </a:moveTo>
                  <a:cubicBezTo>
                    <a:pt x="12943" y="1853"/>
                    <a:pt x="8762" y="2772"/>
                    <a:pt x="5627" y="5185"/>
                  </a:cubicBezTo>
                  <a:cubicBezTo>
                    <a:pt x="2491" y="7598"/>
                    <a:pt x="401" y="11504"/>
                    <a:pt x="52" y="14606"/>
                  </a:cubicBezTo>
                  <a:cubicBezTo>
                    <a:pt x="-296" y="17708"/>
                    <a:pt x="1098" y="20006"/>
                    <a:pt x="4407" y="20696"/>
                  </a:cubicBezTo>
                  <a:cubicBezTo>
                    <a:pt x="7717" y="21385"/>
                    <a:pt x="12943" y="20466"/>
                    <a:pt x="16252" y="17249"/>
                  </a:cubicBezTo>
                  <a:cubicBezTo>
                    <a:pt x="19562" y="14032"/>
                    <a:pt x="20956" y="8517"/>
                    <a:pt x="21130" y="5300"/>
                  </a:cubicBezTo>
                  <a:cubicBezTo>
                    <a:pt x="21304" y="2083"/>
                    <a:pt x="20259" y="1164"/>
                    <a:pt x="17820" y="589"/>
                  </a:cubicBezTo>
                  <a:cubicBezTo>
                    <a:pt x="15381" y="15"/>
                    <a:pt x="11549" y="-215"/>
                    <a:pt x="9285" y="245"/>
                  </a:cubicBezTo>
                  <a:cubicBezTo>
                    <a:pt x="7020" y="704"/>
                    <a:pt x="6323" y="1853"/>
                    <a:pt x="6672" y="2772"/>
                  </a:cubicBezTo>
                  <a:cubicBezTo>
                    <a:pt x="7020" y="3691"/>
                    <a:pt x="8414" y="4381"/>
                    <a:pt x="9807" y="5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4182209" y="1648162"/>
              <a:ext cx="113831" cy="218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258" fill="norm" stroke="1" extrusionOk="0">
                  <a:moveTo>
                    <a:pt x="3511" y="2843"/>
                  </a:moveTo>
                  <a:cubicBezTo>
                    <a:pt x="2711" y="7574"/>
                    <a:pt x="1911" y="12306"/>
                    <a:pt x="1311" y="15700"/>
                  </a:cubicBezTo>
                  <a:cubicBezTo>
                    <a:pt x="711" y="19094"/>
                    <a:pt x="311" y="21151"/>
                    <a:pt x="111" y="21254"/>
                  </a:cubicBezTo>
                  <a:cubicBezTo>
                    <a:pt x="-89" y="21357"/>
                    <a:pt x="-89" y="19506"/>
                    <a:pt x="711" y="16214"/>
                  </a:cubicBezTo>
                  <a:cubicBezTo>
                    <a:pt x="1511" y="12923"/>
                    <a:pt x="3111" y="8191"/>
                    <a:pt x="4711" y="5208"/>
                  </a:cubicBezTo>
                  <a:cubicBezTo>
                    <a:pt x="6311" y="2226"/>
                    <a:pt x="7911" y="991"/>
                    <a:pt x="9711" y="374"/>
                  </a:cubicBezTo>
                  <a:cubicBezTo>
                    <a:pt x="11511" y="-243"/>
                    <a:pt x="13511" y="-243"/>
                    <a:pt x="15311" y="1506"/>
                  </a:cubicBezTo>
                  <a:cubicBezTo>
                    <a:pt x="17111" y="3254"/>
                    <a:pt x="18711" y="6751"/>
                    <a:pt x="19711" y="9734"/>
                  </a:cubicBezTo>
                  <a:cubicBezTo>
                    <a:pt x="20711" y="12717"/>
                    <a:pt x="21111" y="15186"/>
                    <a:pt x="21511" y="17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4367069" y="1635898"/>
              <a:ext cx="109215" cy="241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1409" fill="norm" stroke="1" extrusionOk="0">
                  <a:moveTo>
                    <a:pt x="20177" y="3684"/>
                  </a:moveTo>
                  <a:cubicBezTo>
                    <a:pt x="20577" y="2744"/>
                    <a:pt x="20977" y="1805"/>
                    <a:pt x="20177" y="1148"/>
                  </a:cubicBezTo>
                  <a:cubicBezTo>
                    <a:pt x="19377" y="490"/>
                    <a:pt x="17377" y="115"/>
                    <a:pt x="14377" y="21"/>
                  </a:cubicBezTo>
                  <a:cubicBezTo>
                    <a:pt x="11377" y="-73"/>
                    <a:pt x="7377" y="115"/>
                    <a:pt x="4377" y="1148"/>
                  </a:cubicBezTo>
                  <a:cubicBezTo>
                    <a:pt x="1377" y="2181"/>
                    <a:pt x="-623" y="4059"/>
                    <a:pt x="177" y="6219"/>
                  </a:cubicBezTo>
                  <a:cubicBezTo>
                    <a:pt x="977" y="8379"/>
                    <a:pt x="4577" y="10821"/>
                    <a:pt x="7777" y="12793"/>
                  </a:cubicBezTo>
                  <a:cubicBezTo>
                    <a:pt x="10977" y="14765"/>
                    <a:pt x="13777" y="16268"/>
                    <a:pt x="15377" y="17583"/>
                  </a:cubicBezTo>
                  <a:cubicBezTo>
                    <a:pt x="16977" y="18897"/>
                    <a:pt x="17377" y="20024"/>
                    <a:pt x="16577" y="20682"/>
                  </a:cubicBezTo>
                  <a:cubicBezTo>
                    <a:pt x="15777" y="21339"/>
                    <a:pt x="13777" y="21527"/>
                    <a:pt x="11977" y="21339"/>
                  </a:cubicBezTo>
                  <a:cubicBezTo>
                    <a:pt x="10177" y="21151"/>
                    <a:pt x="8577" y="20588"/>
                    <a:pt x="7377" y="19743"/>
                  </a:cubicBezTo>
                  <a:cubicBezTo>
                    <a:pt x="6177" y="18897"/>
                    <a:pt x="5377" y="17770"/>
                    <a:pt x="4577" y="16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4524639" y="1690113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4581789" y="160756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4632349" y="1619724"/>
              <a:ext cx="127241" cy="243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226" fill="norm" stroke="1" extrusionOk="0">
                  <a:moveTo>
                    <a:pt x="20943" y="1708"/>
                  </a:moveTo>
                  <a:cubicBezTo>
                    <a:pt x="17808" y="970"/>
                    <a:pt x="14672" y="231"/>
                    <a:pt x="11188" y="47"/>
                  </a:cubicBezTo>
                  <a:cubicBezTo>
                    <a:pt x="7704" y="-138"/>
                    <a:pt x="3872" y="231"/>
                    <a:pt x="1782" y="970"/>
                  </a:cubicBezTo>
                  <a:cubicBezTo>
                    <a:pt x="-309" y="1708"/>
                    <a:pt x="-657" y="2816"/>
                    <a:pt x="1259" y="4662"/>
                  </a:cubicBezTo>
                  <a:cubicBezTo>
                    <a:pt x="3175" y="6508"/>
                    <a:pt x="7356" y="9093"/>
                    <a:pt x="10491" y="11493"/>
                  </a:cubicBezTo>
                  <a:cubicBezTo>
                    <a:pt x="13627" y="13893"/>
                    <a:pt x="15717" y="16108"/>
                    <a:pt x="16762" y="17677"/>
                  </a:cubicBezTo>
                  <a:cubicBezTo>
                    <a:pt x="17808" y="19247"/>
                    <a:pt x="17808" y="20170"/>
                    <a:pt x="16762" y="20724"/>
                  </a:cubicBezTo>
                  <a:cubicBezTo>
                    <a:pt x="15717" y="21277"/>
                    <a:pt x="13627" y="21462"/>
                    <a:pt x="11537" y="20816"/>
                  </a:cubicBezTo>
                  <a:cubicBezTo>
                    <a:pt x="9446" y="20170"/>
                    <a:pt x="7356" y="18693"/>
                    <a:pt x="5266" y="17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4801522" y="1410713"/>
              <a:ext cx="116818" cy="459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96" fill="norm" stroke="1" extrusionOk="0">
                  <a:moveTo>
                    <a:pt x="21287" y="0"/>
                  </a:moveTo>
                  <a:cubicBezTo>
                    <a:pt x="20130" y="1783"/>
                    <a:pt x="18973" y="3567"/>
                    <a:pt x="16080" y="6094"/>
                  </a:cubicBezTo>
                  <a:cubicBezTo>
                    <a:pt x="13187" y="8620"/>
                    <a:pt x="8558" y="11890"/>
                    <a:pt x="5473" y="14367"/>
                  </a:cubicBezTo>
                  <a:cubicBezTo>
                    <a:pt x="2387" y="16844"/>
                    <a:pt x="844" y="18528"/>
                    <a:pt x="266" y="19618"/>
                  </a:cubicBezTo>
                  <a:cubicBezTo>
                    <a:pt x="-313" y="20708"/>
                    <a:pt x="73" y="21204"/>
                    <a:pt x="1230" y="21402"/>
                  </a:cubicBezTo>
                  <a:cubicBezTo>
                    <a:pt x="2387" y="21600"/>
                    <a:pt x="4316" y="21501"/>
                    <a:pt x="7208" y="20956"/>
                  </a:cubicBezTo>
                  <a:cubicBezTo>
                    <a:pt x="10101" y="20411"/>
                    <a:pt x="13958" y="19420"/>
                    <a:pt x="17816" y="18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4816739" y="1640939"/>
              <a:ext cx="364898" cy="201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27" fill="norm" stroke="1" extrusionOk="0">
                  <a:moveTo>
                    <a:pt x="0" y="3202"/>
                  </a:moveTo>
                  <a:cubicBezTo>
                    <a:pt x="2997" y="3877"/>
                    <a:pt x="5993" y="4552"/>
                    <a:pt x="7803" y="4777"/>
                  </a:cubicBezTo>
                  <a:cubicBezTo>
                    <a:pt x="9614" y="5002"/>
                    <a:pt x="10238" y="4777"/>
                    <a:pt x="10925" y="4215"/>
                  </a:cubicBezTo>
                  <a:cubicBezTo>
                    <a:pt x="11612" y="3652"/>
                    <a:pt x="12361" y="2752"/>
                    <a:pt x="12486" y="1965"/>
                  </a:cubicBezTo>
                  <a:cubicBezTo>
                    <a:pt x="12610" y="1177"/>
                    <a:pt x="12111" y="502"/>
                    <a:pt x="11549" y="165"/>
                  </a:cubicBezTo>
                  <a:cubicBezTo>
                    <a:pt x="10987" y="-173"/>
                    <a:pt x="10363" y="-173"/>
                    <a:pt x="9239" y="1965"/>
                  </a:cubicBezTo>
                  <a:cubicBezTo>
                    <a:pt x="8116" y="4102"/>
                    <a:pt x="6492" y="8377"/>
                    <a:pt x="5806" y="11752"/>
                  </a:cubicBezTo>
                  <a:cubicBezTo>
                    <a:pt x="5119" y="15127"/>
                    <a:pt x="5369" y="17602"/>
                    <a:pt x="5806" y="19177"/>
                  </a:cubicBezTo>
                  <a:cubicBezTo>
                    <a:pt x="6243" y="20752"/>
                    <a:pt x="6867" y="21427"/>
                    <a:pt x="7866" y="21427"/>
                  </a:cubicBezTo>
                  <a:cubicBezTo>
                    <a:pt x="8865" y="21427"/>
                    <a:pt x="10238" y="20752"/>
                    <a:pt x="11736" y="18502"/>
                  </a:cubicBezTo>
                  <a:cubicBezTo>
                    <a:pt x="13235" y="16252"/>
                    <a:pt x="14858" y="12427"/>
                    <a:pt x="15794" y="9840"/>
                  </a:cubicBezTo>
                  <a:cubicBezTo>
                    <a:pt x="16731" y="7252"/>
                    <a:pt x="16980" y="5902"/>
                    <a:pt x="16731" y="6239"/>
                  </a:cubicBezTo>
                  <a:cubicBezTo>
                    <a:pt x="16481" y="6577"/>
                    <a:pt x="15732" y="8602"/>
                    <a:pt x="15170" y="10740"/>
                  </a:cubicBezTo>
                  <a:cubicBezTo>
                    <a:pt x="14608" y="12877"/>
                    <a:pt x="14234" y="15127"/>
                    <a:pt x="13984" y="16927"/>
                  </a:cubicBezTo>
                  <a:cubicBezTo>
                    <a:pt x="13734" y="18727"/>
                    <a:pt x="13609" y="20077"/>
                    <a:pt x="13734" y="20077"/>
                  </a:cubicBezTo>
                  <a:cubicBezTo>
                    <a:pt x="13859" y="20077"/>
                    <a:pt x="14234" y="18727"/>
                    <a:pt x="15108" y="15802"/>
                  </a:cubicBezTo>
                  <a:cubicBezTo>
                    <a:pt x="15982" y="12877"/>
                    <a:pt x="17355" y="8377"/>
                    <a:pt x="18291" y="5790"/>
                  </a:cubicBezTo>
                  <a:cubicBezTo>
                    <a:pt x="19228" y="3202"/>
                    <a:pt x="19727" y="2527"/>
                    <a:pt x="20164" y="2640"/>
                  </a:cubicBezTo>
                  <a:cubicBezTo>
                    <a:pt x="20601" y="2752"/>
                    <a:pt x="20976" y="3652"/>
                    <a:pt x="21225" y="5452"/>
                  </a:cubicBezTo>
                  <a:cubicBezTo>
                    <a:pt x="21475" y="7252"/>
                    <a:pt x="21600" y="9952"/>
                    <a:pt x="21475" y="12314"/>
                  </a:cubicBezTo>
                  <a:cubicBezTo>
                    <a:pt x="21350" y="14677"/>
                    <a:pt x="20976" y="16702"/>
                    <a:pt x="20601" y="18164"/>
                  </a:cubicBezTo>
                  <a:cubicBezTo>
                    <a:pt x="20227" y="19627"/>
                    <a:pt x="19852" y="20527"/>
                    <a:pt x="19665" y="20527"/>
                  </a:cubicBezTo>
                  <a:cubicBezTo>
                    <a:pt x="19477" y="20527"/>
                    <a:pt x="19477" y="19627"/>
                    <a:pt x="19477" y="18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5224955" y="1414744"/>
              <a:ext cx="144235" cy="461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03" fill="norm" stroke="1" extrusionOk="0">
                  <a:moveTo>
                    <a:pt x="16635" y="1286"/>
                  </a:moveTo>
                  <a:cubicBezTo>
                    <a:pt x="17574" y="598"/>
                    <a:pt x="18514" y="-89"/>
                    <a:pt x="18983" y="9"/>
                  </a:cubicBezTo>
                  <a:cubicBezTo>
                    <a:pt x="19453" y="107"/>
                    <a:pt x="19453" y="991"/>
                    <a:pt x="17731" y="3200"/>
                  </a:cubicBezTo>
                  <a:cubicBezTo>
                    <a:pt x="16009" y="5409"/>
                    <a:pt x="12566" y="8944"/>
                    <a:pt x="9279" y="11987"/>
                  </a:cubicBezTo>
                  <a:cubicBezTo>
                    <a:pt x="5992" y="15031"/>
                    <a:pt x="2861" y="17584"/>
                    <a:pt x="1296" y="19106"/>
                  </a:cubicBezTo>
                  <a:cubicBezTo>
                    <a:pt x="-269" y="20627"/>
                    <a:pt x="-269" y="21118"/>
                    <a:pt x="514" y="21315"/>
                  </a:cubicBezTo>
                  <a:cubicBezTo>
                    <a:pt x="1296" y="21511"/>
                    <a:pt x="2861" y="21413"/>
                    <a:pt x="5992" y="20676"/>
                  </a:cubicBezTo>
                  <a:cubicBezTo>
                    <a:pt x="9122" y="19940"/>
                    <a:pt x="13818" y="18566"/>
                    <a:pt x="16635" y="17338"/>
                  </a:cubicBezTo>
                  <a:cubicBezTo>
                    <a:pt x="19453" y="16111"/>
                    <a:pt x="20392" y="15031"/>
                    <a:pt x="21331" y="13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5235839" y="1613913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717726" y="2996011"/>
              <a:ext cx="168364" cy="35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02" fill="norm" stroke="1" extrusionOk="0">
                  <a:moveTo>
                    <a:pt x="1226" y="3522"/>
                  </a:moveTo>
                  <a:cubicBezTo>
                    <a:pt x="956" y="2894"/>
                    <a:pt x="686" y="2266"/>
                    <a:pt x="2306" y="1638"/>
                  </a:cubicBezTo>
                  <a:cubicBezTo>
                    <a:pt x="3926" y="1010"/>
                    <a:pt x="7436" y="382"/>
                    <a:pt x="9866" y="131"/>
                  </a:cubicBezTo>
                  <a:cubicBezTo>
                    <a:pt x="12296" y="-120"/>
                    <a:pt x="13646" y="6"/>
                    <a:pt x="14456" y="382"/>
                  </a:cubicBezTo>
                  <a:cubicBezTo>
                    <a:pt x="15266" y="759"/>
                    <a:pt x="15536" y="1387"/>
                    <a:pt x="15131" y="3145"/>
                  </a:cubicBezTo>
                  <a:cubicBezTo>
                    <a:pt x="14726" y="4903"/>
                    <a:pt x="13646" y="7792"/>
                    <a:pt x="11351" y="10617"/>
                  </a:cubicBezTo>
                  <a:cubicBezTo>
                    <a:pt x="9056" y="13443"/>
                    <a:pt x="5546" y="16206"/>
                    <a:pt x="3251" y="17964"/>
                  </a:cubicBezTo>
                  <a:cubicBezTo>
                    <a:pt x="956" y="19722"/>
                    <a:pt x="-124" y="20475"/>
                    <a:pt x="11" y="20915"/>
                  </a:cubicBezTo>
                  <a:cubicBezTo>
                    <a:pt x="146" y="21354"/>
                    <a:pt x="1496" y="21480"/>
                    <a:pt x="5276" y="20978"/>
                  </a:cubicBezTo>
                  <a:cubicBezTo>
                    <a:pt x="9056" y="20475"/>
                    <a:pt x="15266" y="19345"/>
                    <a:pt x="21476" y="18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989012" y="3207763"/>
              <a:ext cx="80007" cy="62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330" fill="norm" stroke="1" extrusionOk="0">
                  <a:moveTo>
                    <a:pt x="14608" y="4320"/>
                  </a:moveTo>
                  <a:cubicBezTo>
                    <a:pt x="12392" y="2160"/>
                    <a:pt x="10177" y="0"/>
                    <a:pt x="7685" y="0"/>
                  </a:cubicBezTo>
                  <a:cubicBezTo>
                    <a:pt x="5192" y="0"/>
                    <a:pt x="2423" y="2160"/>
                    <a:pt x="1039" y="5400"/>
                  </a:cubicBezTo>
                  <a:cubicBezTo>
                    <a:pt x="-346" y="8640"/>
                    <a:pt x="-346" y="12960"/>
                    <a:pt x="1039" y="15840"/>
                  </a:cubicBezTo>
                  <a:cubicBezTo>
                    <a:pt x="2423" y="18720"/>
                    <a:pt x="5192" y="20160"/>
                    <a:pt x="7962" y="20880"/>
                  </a:cubicBezTo>
                  <a:cubicBezTo>
                    <a:pt x="10731" y="21600"/>
                    <a:pt x="13500" y="21600"/>
                    <a:pt x="15716" y="19800"/>
                  </a:cubicBezTo>
                  <a:cubicBezTo>
                    <a:pt x="17931" y="18000"/>
                    <a:pt x="19592" y="14400"/>
                    <a:pt x="20423" y="10800"/>
                  </a:cubicBezTo>
                  <a:cubicBezTo>
                    <a:pt x="21254" y="7200"/>
                    <a:pt x="21254" y="3600"/>
                    <a:pt x="19039" y="2160"/>
                  </a:cubicBezTo>
                  <a:cubicBezTo>
                    <a:pt x="16823" y="720"/>
                    <a:pt x="12392" y="1440"/>
                    <a:pt x="7962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1616339" y="2903960"/>
              <a:ext cx="228601" cy="377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4263"/>
                  </a:moveTo>
                  <a:cubicBezTo>
                    <a:pt x="0" y="5823"/>
                    <a:pt x="0" y="7383"/>
                    <a:pt x="300" y="9543"/>
                  </a:cubicBezTo>
                  <a:cubicBezTo>
                    <a:pt x="600" y="11703"/>
                    <a:pt x="1200" y="14463"/>
                    <a:pt x="1500" y="16143"/>
                  </a:cubicBezTo>
                  <a:cubicBezTo>
                    <a:pt x="1800" y="17823"/>
                    <a:pt x="1800" y="18423"/>
                    <a:pt x="1800" y="19263"/>
                  </a:cubicBezTo>
                  <a:cubicBezTo>
                    <a:pt x="1800" y="20103"/>
                    <a:pt x="1800" y="21183"/>
                    <a:pt x="1700" y="21363"/>
                  </a:cubicBezTo>
                  <a:cubicBezTo>
                    <a:pt x="1600" y="21543"/>
                    <a:pt x="1400" y="20823"/>
                    <a:pt x="1300" y="18423"/>
                  </a:cubicBezTo>
                  <a:cubicBezTo>
                    <a:pt x="1200" y="16023"/>
                    <a:pt x="1200" y="11943"/>
                    <a:pt x="1500" y="8883"/>
                  </a:cubicBezTo>
                  <a:cubicBezTo>
                    <a:pt x="1800" y="5823"/>
                    <a:pt x="2400" y="3783"/>
                    <a:pt x="2900" y="2343"/>
                  </a:cubicBezTo>
                  <a:cubicBezTo>
                    <a:pt x="3400" y="903"/>
                    <a:pt x="3800" y="63"/>
                    <a:pt x="4100" y="3"/>
                  </a:cubicBezTo>
                  <a:cubicBezTo>
                    <a:pt x="4400" y="-57"/>
                    <a:pt x="4600" y="663"/>
                    <a:pt x="4900" y="2043"/>
                  </a:cubicBezTo>
                  <a:cubicBezTo>
                    <a:pt x="5200" y="3423"/>
                    <a:pt x="5600" y="5463"/>
                    <a:pt x="6200" y="6663"/>
                  </a:cubicBezTo>
                  <a:cubicBezTo>
                    <a:pt x="6800" y="7863"/>
                    <a:pt x="7600" y="8223"/>
                    <a:pt x="8500" y="8163"/>
                  </a:cubicBezTo>
                  <a:cubicBezTo>
                    <a:pt x="9400" y="8103"/>
                    <a:pt x="10400" y="7623"/>
                    <a:pt x="11800" y="6303"/>
                  </a:cubicBezTo>
                  <a:cubicBezTo>
                    <a:pt x="13200" y="4983"/>
                    <a:pt x="15000" y="2823"/>
                    <a:pt x="16300" y="1563"/>
                  </a:cubicBezTo>
                  <a:cubicBezTo>
                    <a:pt x="17600" y="303"/>
                    <a:pt x="18400" y="-57"/>
                    <a:pt x="18900" y="63"/>
                  </a:cubicBezTo>
                  <a:cubicBezTo>
                    <a:pt x="19400" y="183"/>
                    <a:pt x="19600" y="783"/>
                    <a:pt x="19900" y="2883"/>
                  </a:cubicBezTo>
                  <a:cubicBezTo>
                    <a:pt x="20200" y="4983"/>
                    <a:pt x="20600" y="8583"/>
                    <a:pt x="20900" y="11283"/>
                  </a:cubicBezTo>
                  <a:cubicBezTo>
                    <a:pt x="21200" y="13983"/>
                    <a:pt x="21400" y="15783"/>
                    <a:pt x="21600" y="17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1927423" y="2953763"/>
              <a:ext cx="133417" cy="286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33" fill="norm" stroke="1" extrusionOk="0">
                  <a:moveTo>
                    <a:pt x="6085" y="0"/>
                  </a:moveTo>
                  <a:cubicBezTo>
                    <a:pt x="4736" y="4924"/>
                    <a:pt x="3385" y="9847"/>
                    <a:pt x="2542" y="12944"/>
                  </a:cubicBezTo>
                  <a:cubicBezTo>
                    <a:pt x="1698" y="16041"/>
                    <a:pt x="1360" y="17312"/>
                    <a:pt x="854" y="18344"/>
                  </a:cubicBezTo>
                  <a:cubicBezTo>
                    <a:pt x="348" y="19376"/>
                    <a:pt x="-327" y="20171"/>
                    <a:pt x="179" y="20726"/>
                  </a:cubicBezTo>
                  <a:cubicBezTo>
                    <a:pt x="685" y="21282"/>
                    <a:pt x="2373" y="21600"/>
                    <a:pt x="5073" y="21521"/>
                  </a:cubicBezTo>
                  <a:cubicBezTo>
                    <a:pt x="7773" y="21441"/>
                    <a:pt x="11486" y="20965"/>
                    <a:pt x="14354" y="20409"/>
                  </a:cubicBezTo>
                  <a:cubicBezTo>
                    <a:pt x="17223" y="19853"/>
                    <a:pt x="19248" y="19218"/>
                    <a:pt x="21273" y="1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2120106" y="2892459"/>
              <a:ext cx="169334" cy="342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21600" y="2629"/>
                  </a:moveTo>
                  <a:cubicBezTo>
                    <a:pt x="21600" y="1707"/>
                    <a:pt x="21600" y="785"/>
                    <a:pt x="20925" y="324"/>
                  </a:cubicBezTo>
                  <a:cubicBezTo>
                    <a:pt x="20250" y="-137"/>
                    <a:pt x="18900" y="-137"/>
                    <a:pt x="16335" y="522"/>
                  </a:cubicBezTo>
                  <a:cubicBezTo>
                    <a:pt x="13770" y="1180"/>
                    <a:pt x="9990" y="2497"/>
                    <a:pt x="7155" y="4275"/>
                  </a:cubicBezTo>
                  <a:cubicBezTo>
                    <a:pt x="4320" y="6053"/>
                    <a:pt x="2430" y="8292"/>
                    <a:pt x="1350" y="10861"/>
                  </a:cubicBezTo>
                  <a:cubicBezTo>
                    <a:pt x="270" y="13429"/>
                    <a:pt x="0" y="16326"/>
                    <a:pt x="0" y="18104"/>
                  </a:cubicBezTo>
                  <a:cubicBezTo>
                    <a:pt x="0" y="19883"/>
                    <a:pt x="270" y="20541"/>
                    <a:pt x="1485" y="20936"/>
                  </a:cubicBezTo>
                  <a:cubicBezTo>
                    <a:pt x="2700" y="21331"/>
                    <a:pt x="4860" y="21463"/>
                    <a:pt x="8370" y="21134"/>
                  </a:cubicBezTo>
                  <a:cubicBezTo>
                    <a:pt x="11880" y="20804"/>
                    <a:pt x="16740" y="20014"/>
                    <a:pt x="21600" y="19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2181489" y="3068063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3172089" y="3036313"/>
              <a:ext cx="1" cy="171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3184789" y="2985513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3256480" y="3014353"/>
              <a:ext cx="95287" cy="239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401" fill="norm" stroke="1" extrusionOk="0">
                  <a:moveTo>
                    <a:pt x="14766" y="3103"/>
                  </a:moveTo>
                  <a:cubicBezTo>
                    <a:pt x="14766" y="2156"/>
                    <a:pt x="14766" y="1208"/>
                    <a:pt x="13157" y="640"/>
                  </a:cubicBezTo>
                  <a:cubicBezTo>
                    <a:pt x="11549" y="71"/>
                    <a:pt x="8332" y="-118"/>
                    <a:pt x="5804" y="71"/>
                  </a:cubicBezTo>
                  <a:cubicBezTo>
                    <a:pt x="3277" y="261"/>
                    <a:pt x="1438" y="829"/>
                    <a:pt x="519" y="2250"/>
                  </a:cubicBezTo>
                  <a:cubicBezTo>
                    <a:pt x="-400" y="3671"/>
                    <a:pt x="-400" y="5945"/>
                    <a:pt x="3047" y="8503"/>
                  </a:cubicBezTo>
                  <a:cubicBezTo>
                    <a:pt x="6494" y="11061"/>
                    <a:pt x="13387" y="13903"/>
                    <a:pt x="17064" y="15987"/>
                  </a:cubicBezTo>
                  <a:cubicBezTo>
                    <a:pt x="20740" y="18071"/>
                    <a:pt x="21200" y="19398"/>
                    <a:pt x="20281" y="20250"/>
                  </a:cubicBezTo>
                  <a:cubicBezTo>
                    <a:pt x="19362" y="21103"/>
                    <a:pt x="17064" y="21482"/>
                    <a:pt x="13617" y="21387"/>
                  </a:cubicBezTo>
                  <a:cubicBezTo>
                    <a:pt x="10170" y="21293"/>
                    <a:pt x="5574" y="20724"/>
                    <a:pt x="979" y="20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3876939" y="2843697"/>
              <a:ext cx="177801" cy="37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4" y="17838"/>
                    <a:pt x="4629" y="14076"/>
                    <a:pt x="6686" y="10800"/>
                  </a:cubicBezTo>
                  <a:cubicBezTo>
                    <a:pt x="8743" y="7524"/>
                    <a:pt x="10543" y="4733"/>
                    <a:pt x="12086" y="2852"/>
                  </a:cubicBezTo>
                  <a:cubicBezTo>
                    <a:pt x="13629" y="971"/>
                    <a:pt x="14914" y="0"/>
                    <a:pt x="15814" y="0"/>
                  </a:cubicBezTo>
                  <a:cubicBezTo>
                    <a:pt x="16714" y="0"/>
                    <a:pt x="17229" y="971"/>
                    <a:pt x="17871" y="3519"/>
                  </a:cubicBezTo>
                  <a:cubicBezTo>
                    <a:pt x="18514" y="6067"/>
                    <a:pt x="19286" y="10193"/>
                    <a:pt x="19929" y="13288"/>
                  </a:cubicBezTo>
                  <a:cubicBezTo>
                    <a:pt x="20571" y="16382"/>
                    <a:pt x="21086" y="18445"/>
                    <a:pt x="21600" y="2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3953139" y="3074413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4195081" y="2795013"/>
              <a:ext cx="228009" cy="408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99" fill="norm" stroke="1" extrusionOk="0">
                  <a:moveTo>
                    <a:pt x="3507" y="9019"/>
                  </a:moveTo>
                  <a:cubicBezTo>
                    <a:pt x="2912" y="11913"/>
                    <a:pt x="2318" y="14808"/>
                    <a:pt x="2021" y="16534"/>
                  </a:cubicBezTo>
                  <a:cubicBezTo>
                    <a:pt x="1723" y="18260"/>
                    <a:pt x="1723" y="18816"/>
                    <a:pt x="1624" y="19596"/>
                  </a:cubicBezTo>
                  <a:cubicBezTo>
                    <a:pt x="1525" y="20375"/>
                    <a:pt x="1327" y="21377"/>
                    <a:pt x="1030" y="21489"/>
                  </a:cubicBezTo>
                  <a:cubicBezTo>
                    <a:pt x="733" y="21600"/>
                    <a:pt x="336" y="20821"/>
                    <a:pt x="138" y="18594"/>
                  </a:cubicBezTo>
                  <a:cubicBezTo>
                    <a:pt x="-60" y="16367"/>
                    <a:pt x="-60" y="12693"/>
                    <a:pt x="237" y="10076"/>
                  </a:cubicBezTo>
                  <a:cubicBezTo>
                    <a:pt x="534" y="7460"/>
                    <a:pt x="1129" y="5901"/>
                    <a:pt x="1823" y="4732"/>
                  </a:cubicBezTo>
                  <a:cubicBezTo>
                    <a:pt x="2516" y="3563"/>
                    <a:pt x="3309" y="2784"/>
                    <a:pt x="4101" y="2784"/>
                  </a:cubicBezTo>
                  <a:cubicBezTo>
                    <a:pt x="4894" y="2784"/>
                    <a:pt x="5687" y="3563"/>
                    <a:pt x="6678" y="5289"/>
                  </a:cubicBezTo>
                  <a:cubicBezTo>
                    <a:pt x="7668" y="7014"/>
                    <a:pt x="8857" y="9687"/>
                    <a:pt x="9650" y="11802"/>
                  </a:cubicBezTo>
                  <a:cubicBezTo>
                    <a:pt x="10443" y="13918"/>
                    <a:pt x="10839" y="15476"/>
                    <a:pt x="11434" y="16590"/>
                  </a:cubicBezTo>
                  <a:cubicBezTo>
                    <a:pt x="12028" y="17703"/>
                    <a:pt x="12821" y="18371"/>
                    <a:pt x="13712" y="18761"/>
                  </a:cubicBezTo>
                  <a:cubicBezTo>
                    <a:pt x="14604" y="19151"/>
                    <a:pt x="15595" y="19262"/>
                    <a:pt x="16487" y="18928"/>
                  </a:cubicBezTo>
                  <a:cubicBezTo>
                    <a:pt x="17379" y="18594"/>
                    <a:pt x="18171" y="17814"/>
                    <a:pt x="19063" y="15421"/>
                  </a:cubicBezTo>
                  <a:cubicBezTo>
                    <a:pt x="19955" y="13027"/>
                    <a:pt x="20946" y="9019"/>
                    <a:pt x="21243" y="6179"/>
                  </a:cubicBezTo>
                  <a:cubicBezTo>
                    <a:pt x="21540" y="3340"/>
                    <a:pt x="21144" y="1670"/>
                    <a:pt x="207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5007239" y="2979163"/>
              <a:ext cx="317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2400"/>
                    <a:pt x="9216" y="4800"/>
                    <a:pt x="12816" y="8400"/>
                  </a:cubicBezTo>
                  <a:cubicBezTo>
                    <a:pt x="16416" y="12000"/>
                    <a:pt x="19008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4962789" y="3055363"/>
              <a:ext cx="425451" cy="65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6" fill="norm" stroke="1" extrusionOk="0">
                  <a:moveTo>
                    <a:pt x="0" y="20250"/>
                  </a:moveTo>
                  <a:cubicBezTo>
                    <a:pt x="2794" y="20925"/>
                    <a:pt x="5588" y="21600"/>
                    <a:pt x="8866" y="19237"/>
                  </a:cubicBezTo>
                  <a:cubicBezTo>
                    <a:pt x="12143" y="16875"/>
                    <a:pt x="15904" y="11475"/>
                    <a:pt x="18107" y="7762"/>
                  </a:cubicBezTo>
                  <a:cubicBezTo>
                    <a:pt x="20310" y="4050"/>
                    <a:pt x="20955" y="20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5312039" y="2934713"/>
              <a:ext cx="9779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0" y="0"/>
                  </a:moveTo>
                  <a:cubicBezTo>
                    <a:pt x="7200" y="2571"/>
                    <a:pt x="14400" y="5143"/>
                    <a:pt x="18000" y="7371"/>
                  </a:cubicBezTo>
                  <a:cubicBezTo>
                    <a:pt x="21600" y="9600"/>
                    <a:pt x="21600" y="11486"/>
                    <a:pt x="18675" y="13800"/>
                  </a:cubicBezTo>
                  <a:cubicBezTo>
                    <a:pt x="15750" y="16114"/>
                    <a:pt x="9900" y="18857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6256838" y="2889659"/>
              <a:ext cx="224732" cy="374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39" fill="norm" stroke="1" extrusionOk="0">
                  <a:moveTo>
                    <a:pt x="13928" y="2930"/>
                  </a:moveTo>
                  <a:cubicBezTo>
                    <a:pt x="13928" y="1844"/>
                    <a:pt x="13928" y="758"/>
                    <a:pt x="13328" y="276"/>
                  </a:cubicBezTo>
                  <a:cubicBezTo>
                    <a:pt x="12728" y="-207"/>
                    <a:pt x="11528" y="-86"/>
                    <a:pt x="10028" y="879"/>
                  </a:cubicBezTo>
                  <a:cubicBezTo>
                    <a:pt x="8528" y="1844"/>
                    <a:pt x="6728" y="3654"/>
                    <a:pt x="4928" y="6309"/>
                  </a:cubicBezTo>
                  <a:cubicBezTo>
                    <a:pt x="3128" y="8964"/>
                    <a:pt x="1328" y="12463"/>
                    <a:pt x="528" y="14997"/>
                  </a:cubicBezTo>
                  <a:cubicBezTo>
                    <a:pt x="-272" y="17532"/>
                    <a:pt x="-72" y="19100"/>
                    <a:pt x="528" y="20066"/>
                  </a:cubicBezTo>
                  <a:cubicBezTo>
                    <a:pt x="1128" y="21031"/>
                    <a:pt x="2128" y="21393"/>
                    <a:pt x="3628" y="21333"/>
                  </a:cubicBezTo>
                  <a:cubicBezTo>
                    <a:pt x="5128" y="21272"/>
                    <a:pt x="7128" y="20790"/>
                    <a:pt x="9828" y="19402"/>
                  </a:cubicBezTo>
                  <a:cubicBezTo>
                    <a:pt x="12528" y="18014"/>
                    <a:pt x="15928" y="15721"/>
                    <a:pt x="18128" y="13248"/>
                  </a:cubicBezTo>
                  <a:cubicBezTo>
                    <a:pt x="20328" y="10774"/>
                    <a:pt x="21328" y="8119"/>
                    <a:pt x="21228" y="6068"/>
                  </a:cubicBezTo>
                  <a:cubicBezTo>
                    <a:pt x="21128" y="4016"/>
                    <a:pt x="19928" y="2568"/>
                    <a:pt x="18228" y="1663"/>
                  </a:cubicBezTo>
                  <a:cubicBezTo>
                    <a:pt x="16528" y="758"/>
                    <a:pt x="14328" y="396"/>
                    <a:pt x="11828" y="939"/>
                  </a:cubicBezTo>
                  <a:cubicBezTo>
                    <a:pt x="9328" y="1482"/>
                    <a:pt x="6528" y="2930"/>
                    <a:pt x="4928" y="4016"/>
                  </a:cubicBezTo>
                  <a:cubicBezTo>
                    <a:pt x="3328" y="5102"/>
                    <a:pt x="2928" y="5827"/>
                    <a:pt x="2828" y="6490"/>
                  </a:cubicBezTo>
                  <a:cubicBezTo>
                    <a:pt x="2728" y="7154"/>
                    <a:pt x="2928" y="7757"/>
                    <a:pt x="5228" y="8059"/>
                  </a:cubicBezTo>
                  <a:cubicBezTo>
                    <a:pt x="7528" y="8361"/>
                    <a:pt x="11928" y="8361"/>
                    <a:pt x="14628" y="8119"/>
                  </a:cubicBezTo>
                  <a:cubicBezTo>
                    <a:pt x="17328" y="7878"/>
                    <a:pt x="18328" y="7395"/>
                    <a:pt x="19328" y="6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6321689" y="2657017"/>
              <a:ext cx="127001" cy="163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21377"/>
                  </a:moveTo>
                  <a:cubicBezTo>
                    <a:pt x="3240" y="15839"/>
                    <a:pt x="6480" y="10300"/>
                    <a:pt x="8640" y="6977"/>
                  </a:cubicBezTo>
                  <a:cubicBezTo>
                    <a:pt x="10800" y="3654"/>
                    <a:pt x="11880" y="2546"/>
                    <a:pt x="13320" y="1577"/>
                  </a:cubicBezTo>
                  <a:cubicBezTo>
                    <a:pt x="14760" y="608"/>
                    <a:pt x="16560" y="-223"/>
                    <a:pt x="17640" y="54"/>
                  </a:cubicBezTo>
                  <a:cubicBezTo>
                    <a:pt x="18720" y="331"/>
                    <a:pt x="19080" y="1715"/>
                    <a:pt x="19620" y="5177"/>
                  </a:cubicBezTo>
                  <a:cubicBezTo>
                    <a:pt x="20160" y="8639"/>
                    <a:pt x="20880" y="14177"/>
                    <a:pt x="21600" y="19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6435432" y="3158672"/>
              <a:ext cx="179581" cy="192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157" fill="norm" stroke="1" extrusionOk="0">
                  <a:moveTo>
                    <a:pt x="2327" y="20018"/>
                  </a:moveTo>
                  <a:cubicBezTo>
                    <a:pt x="1322" y="20715"/>
                    <a:pt x="317" y="21412"/>
                    <a:pt x="66" y="21064"/>
                  </a:cubicBezTo>
                  <a:cubicBezTo>
                    <a:pt x="-185" y="20715"/>
                    <a:pt x="317" y="19322"/>
                    <a:pt x="945" y="16070"/>
                  </a:cubicBezTo>
                  <a:cubicBezTo>
                    <a:pt x="1573" y="12818"/>
                    <a:pt x="2327" y="7709"/>
                    <a:pt x="2955" y="4573"/>
                  </a:cubicBezTo>
                  <a:cubicBezTo>
                    <a:pt x="3582" y="1438"/>
                    <a:pt x="4085" y="277"/>
                    <a:pt x="4964" y="44"/>
                  </a:cubicBezTo>
                  <a:cubicBezTo>
                    <a:pt x="5843" y="-188"/>
                    <a:pt x="7099" y="509"/>
                    <a:pt x="7727" y="1554"/>
                  </a:cubicBezTo>
                  <a:cubicBezTo>
                    <a:pt x="8355" y="2599"/>
                    <a:pt x="8355" y="3993"/>
                    <a:pt x="8480" y="5270"/>
                  </a:cubicBezTo>
                  <a:cubicBezTo>
                    <a:pt x="8606" y="6547"/>
                    <a:pt x="8857" y="7709"/>
                    <a:pt x="9610" y="7825"/>
                  </a:cubicBezTo>
                  <a:cubicBezTo>
                    <a:pt x="10364" y="7941"/>
                    <a:pt x="11620" y="7012"/>
                    <a:pt x="12875" y="5967"/>
                  </a:cubicBezTo>
                  <a:cubicBezTo>
                    <a:pt x="14131" y="4922"/>
                    <a:pt x="15387" y="3760"/>
                    <a:pt x="16517" y="2831"/>
                  </a:cubicBezTo>
                  <a:cubicBezTo>
                    <a:pt x="17648" y="1902"/>
                    <a:pt x="18652" y="1206"/>
                    <a:pt x="19531" y="1322"/>
                  </a:cubicBezTo>
                  <a:cubicBezTo>
                    <a:pt x="20410" y="1438"/>
                    <a:pt x="21164" y="2367"/>
                    <a:pt x="21289" y="5154"/>
                  </a:cubicBezTo>
                  <a:cubicBezTo>
                    <a:pt x="21415" y="7941"/>
                    <a:pt x="20913" y="12586"/>
                    <a:pt x="20410" y="17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6659941" y="3131563"/>
              <a:ext cx="93549" cy="214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55" fill="norm" stroke="1" extrusionOk="0">
                  <a:moveTo>
                    <a:pt x="14014" y="0"/>
                  </a:moveTo>
                  <a:cubicBezTo>
                    <a:pt x="11614" y="3388"/>
                    <a:pt x="9214" y="6776"/>
                    <a:pt x="7294" y="9529"/>
                  </a:cubicBezTo>
                  <a:cubicBezTo>
                    <a:pt x="5374" y="12282"/>
                    <a:pt x="3934" y="14400"/>
                    <a:pt x="2494" y="16306"/>
                  </a:cubicBezTo>
                  <a:cubicBezTo>
                    <a:pt x="1054" y="18212"/>
                    <a:pt x="-386" y="19906"/>
                    <a:pt x="94" y="20753"/>
                  </a:cubicBezTo>
                  <a:cubicBezTo>
                    <a:pt x="574" y="21600"/>
                    <a:pt x="2974" y="21600"/>
                    <a:pt x="6814" y="21176"/>
                  </a:cubicBezTo>
                  <a:cubicBezTo>
                    <a:pt x="10654" y="20753"/>
                    <a:pt x="15934" y="19906"/>
                    <a:pt x="21214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6811276" y="3124722"/>
              <a:ext cx="126364" cy="2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53" fill="norm" stroke="1" extrusionOk="0">
                  <a:moveTo>
                    <a:pt x="21492" y="1830"/>
                  </a:moveTo>
                  <a:cubicBezTo>
                    <a:pt x="20412" y="1037"/>
                    <a:pt x="19332" y="244"/>
                    <a:pt x="17892" y="46"/>
                  </a:cubicBezTo>
                  <a:cubicBezTo>
                    <a:pt x="16452" y="-152"/>
                    <a:pt x="14652" y="244"/>
                    <a:pt x="11592" y="2127"/>
                  </a:cubicBezTo>
                  <a:cubicBezTo>
                    <a:pt x="8532" y="4009"/>
                    <a:pt x="4212" y="7378"/>
                    <a:pt x="2052" y="10351"/>
                  </a:cubicBezTo>
                  <a:cubicBezTo>
                    <a:pt x="-108" y="13323"/>
                    <a:pt x="-108" y="15899"/>
                    <a:pt x="72" y="17683"/>
                  </a:cubicBezTo>
                  <a:cubicBezTo>
                    <a:pt x="252" y="19466"/>
                    <a:pt x="612" y="20457"/>
                    <a:pt x="1692" y="20953"/>
                  </a:cubicBezTo>
                  <a:cubicBezTo>
                    <a:pt x="2772" y="21448"/>
                    <a:pt x="4572" y="21448"/>
                    <a:pt x="7092" y="21151"/>
                  </a:cubicBezTo>
                  <a:cubicBezTo>
                    <a:pt x="9612" y="20854"/>
                    <a:pt x="12852" y="20259"/>
                    <a:pt x="16092" y="19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6842389" y="3245863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7250242" y="3012366"/>
              <a:ext cx="347798" cy="142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021" fill="norm" stroke="1" extrusionOk="0">
                  <a:moveTo>
                    <a:pt x="1481" y="14811"/>
                  </a:moveTo>
                  <a:cubicBezTo>
                    <a:pt x="957" y="13872"/>
                    <a:pt x="434" y="12933"/>
                    <a:pt x="172" y="11681"/>
                  </a:cubicBezTo>
                  <a:cubicBezTo>
                    <a:pt x="-90" y="10428"/>
                    <a:pt x="-90" y="8863"/>
                    <a:pt x="434" y="6828"/>
                  </a:cubicBezTo>
                  <a:cubicBezTo>
                    <a:pt x="957" y="4794"/>
                    <a:pt x="2005" y="2289"/>
                    <a:pt x="2921" y="1037"/>
                  </a:cubicBezTo>
                  <a:cubicBezTo>
                    <a:pt x="3837" y="-215"/>
                    <a:pt x="4623" y="-215"/>
                    <a:pt x="5212" y="411"/>
                  </a:cubicBezTo>
                  <a:cubicBezTo>
                    <a:pt x="5801" y="1037"/>
                    <a:pt x="6194" y="2289"/>
                    <a:pt x="6652" y="4794"/>
                  </a:cubicBezTo>
                  <a:cubicBezTo>
                    <a:pt x="7110" y="7298"/>
                    <a:pt x="7634" y="11055"/>
                    <a:pt x="8223" y="14028"/>
                  </a:cubicBezTo>
                  <a:cubicBezTo>
                    <a:pt x="8812" y="17002"/>
                    <a:pt x="9466" y="19194"/>
                    <a:pt x="10252" y="20289"/>
                  </a:cubicBezTo>
                  <a:cubicBezTo>
                    <a:pt x="11037" y="21385"/>
                    <a:pt x="11954" y="21385"/>
                    <a:pt x="13655" y="19350"/>
                  </a:cubicBezTo>
                  <a:cubicBezTo>
                    <a:pt x="15357" y="17315"/>
                    <a:pt x="17845" y="13246"/>
                    <a:pt x="19285" y="10585"/>
                  </a:cubicBezTo>
                  <a:cubicBezTo>
                    <a:pt x="20725" y="7924"/>
                    <a:pt x="21117" y="6672"/>
                    <a:pt x="21510" y="5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7846218" y="2801313"/>
              <a:ext cx="266172" cy="438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28" fill="norm" stroke="1" extrusionOk="0">
                  <a:moveTo>
                    <a:pt x="3043" y="5249"/>
                  </a:moveTo>
                  <a:cubicBezTo>
                    <a:pt x="2357" y="6997"/>
                    <a:pt x="1671" y="8746"/>
                    <a:pt x="1328" y="11009"/>
                  </a:cubicBezTo>
                  <a:cubicBezTo>
                    <a:pt x="986" y="13271"/>
                    <a:pt x="986" y="16049"/>
                    <a:pt x="814" y="18003"/>
                  </a:cubicBezTo>
                  <a:cubicBezTo>
                    <a:pt x="643" y="19957"/>
                    <a:pt x="300" y="21089"/>
                    <a:pt x="128" y="21294"/>
                  </a:cubicBezTo>
                  <a:cubicBezTo>
                    <a:pt x="-43" y="21500"/>
                    <a:pt x="-43" y="20780"/>
                    <a:pt x="128" y="18826"/>
                  </a:cubicBezTo>
                  <a:cubicBezTo>
                    <a:pt x="300" y="16871"/>
                    <a:pt x="643" y="13683"/>
                    <a:pt x="1157" y="10546"/>
                  </a:cubicBezTo>
                  <a:cubicBezTo>
                    <a:pt x="1671" y="7409"/>
                    <a:pt x="2357" y="4323"/>
                    <a:pt x="2957" y="2523"/>
                  </a:cubicBezTo>
                  <a:cubicBezTo>
                    <a:pt x="3557" y="723"/>
                    <a:pt x="4071" y="209"/>
                    <a:pt x="4586" y="260"/>
                  </a:cubicBezTo>
                  <a:cubicBezTo>
                    <a:pt x="5100" y="311"/>
                    <a:pt x="5614" y="929"/>
                    <a:pt x="6557" y="2934"/>
                  </a:cubicBezTo>
                  <a:cubicBezTo>
                    <a:pt x="7500" y="4940"/>
                    <a:pt x="8871" y="8334"/>
                    <a:pt x="9814" y="10854"/>
                  </a:cubicBezTo>
                  <a:cubicBezTo>
                    <a:pt x="10757" y="13374"/>
                    <a:pt x="11271" y="15020"/>
                    <a:pt x="11700" y="16151"/>
                  </a:cubicBezTo>
                  <a:cubicBezTo>
                    <a:pt x="12128" y="17283"/>
                    <a:pt x="12471" y="17900"/>
                    <a:pt x="13071" y="18054"/>
                  </a:cubicBezTo>
                  <a:cubicBezTo>
                    <a:pt x="13671" y="18209"/>
                    <a:pt x="14528" y="17900"/>
                    <a:pt x="15557" y="16409"/>
                  </a:cubicBezTo>
                  <a:cubicBezTo>
                    <a:pt x="16586" y="14917"/>
                    <a:pt x="17786" y="12243"/>
                    <a:pt x="18643" y="9517"/>
                  </a:cubicBezTo>
                  <a:cubicBezTo>
                    <a:pt x="19500" y="6791"/>
                    <a:pt x="20014" y="4014"/>
                    <a:pt x="20271" y="2369"/>
                  </a:cubicBezTo>
                  <a:cubicBezTo>
                    <a:pt x="20528" y="723"/>
                    <a:pt x="20528" y="209"/>
                    <a:pt x="20700" y="54"/>
                  </a:cubicBezTo>
                  <a:cubicBezTo>
                    <a:pt x="20871" y="-100"/>
                    <a:pt x="21214" y="106"/>
                    <a:pt x="21557" y="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8149271" y="2987630"/>
              <a:ext cx="67984" cy="173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377" fill="norm" stroke="1" extrusionOk="0">
                  <a:moveTo>
                    <a:pt x="16086" y="2082"/>
                  </a:moveTo>
                  <a:cubicBezTo>
                    <a:pt x="14122" y="1041"/>
                    <a:pt x="12158" y="0"/>
                    <a:pt x="10195" y="0"/>
                  </a:cubicBezTo>
                  <a:cubicBezTo>
                    <a:pt x="8231" y="0"/>
                    <a:pt x="6267" y="1041"/>
                    <a:pt x="4304" y="4164"/>
                  </a:cubicBezTo>
                  <a:cubicBezTo>
                    <a:pt x="2340" y="7287"/>
                    <a:pt x="377" y="12492"/>
                    <a:pt x="49" y="15745"/>
                  </a:cubicBezTo>
                  <a:cubicBezTo>
                    <a:pt x="-278" y="18998"/>
                    <a:pt x="1031" y="20299"/>
                    <a:pt x="3649" y="20949"/>
                  </a:cubicBezTo>
                  <a:cubicBezTo>
                    <a:pt x="6267" y="21600"/>
                    <a:pt x="10195" y="21600"/>
                    <a:pt x="13795" y="20299"/>
                  </a:cubicBezTo>
                  <a:cubicBezTo>
                    <a:pt x="17395" y="18998"/>
                    <a:pt x="20667" y="16395"/>
                    <a:pt x="20995" y="13272"/>
                  </a:cubicBezTo>
                  <a:cubicBezTo>
                    <a:pt x="21322" y="10149"/>
                    <a:pt x="18704" y="6506"/>
                    <a:pt x="16086" y="2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8252089" y="2966463"/>
              <a:ext cx="158751" cy="213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3176"/>
                  </a:moveTo>
                  <a:cubicBezTo>
                    <a:pt x="864" y="2329"/>
                    <a:pt x="1728" y="1482"/>
                    <a:pt x="3168" y="1376"/>
                  </a:cubicBezTo>
                  <a:cubicBezTo>
                    <a:pt x="4608" y="1271"/>
                    <a:pt x="6624" y="1906"/>
                    <a:pt x="8496" y="4024"/>
                  </a:cubicBezTo>
                  <a:cubicBezTo>
                    <a:pt x="10368" y="6141"/>
                    <a:pt x="12096" y="9741"/>
                    <a:pt x="12528" y="12706"/>
                  </a:cubicBezTo>
                  <a:cubicBezTo>
                    <a:pt x="12960" y="15671"/>
                    <a:pt x="12096" y="18000"/>
                    <a:pt x="10944" y="19482"/>
                  </a:cubicBezTo>
                  <a:cubicBezTo>
                    <a:pt x="9792" y="20965"/>
                    <a:pt x="8352" y="21600"/>
                    <a:pt x="7344" y="21282"/>
                  </a:cubicBezTo>
                  <a:cubicBezTo>
                    <a:pt x="6336" y="20965"/>
                    <a:pt x="5760" y="19694"/>
                    <a:pt x="6624" y="16835"/>
                  </a:cubicBezTo>
                  <a:cubicBezTo>
                    <a:pt x="7488" y="13976"/>
                    <a:pt x="9792" y="9529"/>
                    <a:pt x="12528" y="6459"/>
                  </a:cubicBezTo>
                  <a:cubicBezTo>
                    <a:pt x="15264" y="3388"/>
                    <a:pt x="18432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8592872" y="2826763"/>
              <a:ext cx="160868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21046" y="617"/>
                  </a:moveTo>
                  <a:cubicBezTo>
                    <a:pt x="19384" y="309"/>
                    <a:pt x="17723" y="0"/>
                    <a:pt x="16338" y="0"/>
                  </a:cubicBezTo>
                  <a:cubicBezTo>
                    <a:pt x="14954" y="0"/>
                    <a:pt x="13846" y="309"/>
                    <a:pt x="11077" y="2057"/>
                  </a:cubicBezTo>
                  <a:cubicBezTo>
                    <a:pt x="8308" y="3806"/>
                    <a:pt x="3877" y="6994"/>
                    <a:pt x="1661" y="10029"/>
                  </a:cubicBezTo>
                  <a:cubicBezTo>
                    <a:pt x="-554" y="13063"/>
                    <a:pt x="-554" y="15943"/>
                    <a:pt x="1661" y="17846"/>
                  </a:cubicBezTo>
                  <a:cubicBezTo>
                    <a:pt x="3877" y="19749"/>
                    <a:pt x="8308" y="20674"/>
                    <a:pt x="127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8792650" y="2944533"/>
              <a:ext cx="234140" cy="29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77" fill="norm" stroke="1" extrusionOk="0">
                  <a:moveTo>
                    <a:pt x="14390" y="3402"/>
                  </a:moveTo>
                  <a:cubicBezTo>
                    <a:pt x="14197" y="2641"/>
                    <a:pt x="14004" y="1880"/>
                    <a:pt x="13426" y="1424"/>
                  </a:cubicBezTo>
                  <a:cubicBezTo>
                    <a:pt x="12847" y="968"/>
                    <a:pt x="11883" y="816"/>
                    <a:pt x="10147" y="1880"/>
                  </a:cubicBezTo>
                  <a:cubicBezTo>
                    <a:pt x="8412" y="2945"/>
                    <a:pt x="5904" y="5227"/>
                    <a:pt x="3976" y="8193"/>
                  </a:cubicBezTo>
                  <a:cubicBezTo>
                    <a:pt x="2047" y="11159"/>
                    <a:pt x="697" y="14810"/>
                    <a:pt x="215" y="17092"/>
                  </a:cubicBezTo>
                  <a:cubicBezTo>
                    <a:pt x="-267" y="19373"/>
                    <a:pt x="119" y="20286"/>
                    <a:pt x="794" y="20818"/>
                  </a:cubicBezTo>
                  <a:cubicBezTo>
                    <a:pt x="1469" y="21351"/>
                    <a:pt x="2433" y="21503"/>
                    <a:pt x="4072" y="21275"/>
                  </a:cubicBezTo>
                  <a:cubicBezTo>
                    <a:pt x="5712" y="21047"/>
                    <a:pt x="8026" y="20438"/>
                    <a:pt x="10244" y="18613"/>
                  </a:cubicBezTo>
                  <a:cubicBezTo>
                    <a:pt x="12462" y="16788"/>
                    <a:pt x="14583" y="13745"/>
                    <a:pt x="15644" y="11007"/>
                  </a:cubicBezTo>
                  <a:cubicBezTo>
                    <a:pt x="16704" y="8269"/>
                    <a:pt x="16704" y="5835"/>
                    <a:pt x="16029" y="4086"/>
                  </a:cubicBezTo>
                  <a:cubicBezTo>
                    <a:pt x="15354" y="2337"/>
                    <a:pt x="14004" y="1272"/>
                    <a:pt x="12462" y="664"/>
                  </a:cubicBezTo>
                  <a:cubicBezTo>
                    <a:pt x="10919" y="55"/>
                    <a:pt x="9183" y="-97"/>
                    <a:pt x="7929" y="55"/>
                  </a:cubicBezTo>
                  <a:cubicBezTo>
                    <a:pt x="6676" y="207"/>
                    <a:pt x="5904" y="664"/>
                    <a:pt x="5229" y="1196"/>
                  </a:cubicBezTo>
                  <a:cubicBezTo>
                    <a:pt x="4554" y="1728"/>
                    <a:pt x="3976" y="2337"/>
                    <a:pt x="3687" y="3326"/>
                  </a:cubicBezTo>
                  <a:cubicBezTo>
                    <a:pt x="3397" y="4314"/>
                    <a:pt x="3397" y="5683"/>
                    <a:pt x="5037" y="6824"/>
                  </a:cubicBezTo>
                  <a:cubicBezTo>
                    <a:pt x="6676" y="7965"/>
                    <a:pt x="9954" y="8878"/>
                    <a:pt x="12944" y="8878"/>
                  </a:cubicBezTo>
                  <a:cubicBezTo>
                    <a:pt x="15933" y="8878"/>
                    <a:pt x="18633" y="7965"/>
                    <a:pt x="21333" y="7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9064889" y="3309363"/>
              <a:ext cx="69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9464939" y="3303013"/>
              <a:ext cx="825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9693539" y="3296663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9966589" y="2934713"/>
              <a:ext cx="142529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600" fill="norm" stroke="1" extrusionOk="0">
                  <a:moveTo>
                    <a:pt x="5554" y="0"/>
                  </a:moveTo>
                  <a:cubicBezTo>
                    <a:pt x="9257" y="1496"/>
                    <a:pt x="12960" y="2992"/>
                    <a:pt x="16046" y="5190"/>
                  </a:cubicBezTo>
                  <a:cubicBezTo>
                    <a:pt x="19131" y="7387"/>
                    <a:pt x="21600" y="10286"/>
                    <a:pt x="20520" y="13044"/>
                  </a:cubicBezTo>
                  <a:cubicBezTo>
                    <a:pt x="19440" y="15803"/>
                    <a:pt x="14811" y="18421"/>
                    <a:pt x="10800" y="19823"/>
                  </a:cubicBezTo>
                  <a:cubicBezTo>
                    <a:pt x="6789" y="21226"/>
                    <a:pt x="3394" y="21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7159889" y="2566413"/>
              <a:ext cx="133351" cy="145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0"/>
                  </a:moveTo>
                  <a:cubicBezTo>
                    <a:pt x="1371" y="926"/>
                    <a:pt x="2743" y="1851"/>
                    <a:pt x="3600" y="4937"/>
                  </a:cubicBezTo>
                  <a:cubicBezTo>
                    <a:pt x="4457" y="8023"/>
                    <a:pt x="4800" y="13269"/>
                    <a:pt x="4800" y="16663"/>
                  </a:cubicBezTo>
                  <a:cubicBezTo>
                    <a:pt x="4800" y="20057"/>
                    <a:pt x="4457" y="21600"/>
                    <a:pt x="4114" y="21137"/>
                  </a:cubicBezTo>
                  <a:cubicBezTo>
                    <a:pt x="3771" y="20674"/>
                    <a:pt x="3429" y="18206"/>
                    <a:pt x="3771" y="15120"/>
                  </a:cubicBezTo>
                  <a:cubicBezTo>
                    <a:pt x="4114" y="12034"/>
                    <a:pt x="5143" y="8331"/>
                    <a:pt x="6171" y="5709"/>
                  </a:cubicBezTo>
                  <a:cubicBezTo>
                    <a:pt x="7200" y="3086"/>
                    <a:pt x="8229" y="1543"/>
                    <a:pt x="9600" y="926"/>
                  </a:cubicBezTo>
                  <a:cubicBezTo>
                    <a:pt x="10971" y="309"/>
                    <a:pt x="12686" y="617"/>
                    <a:pt x="14571" y="3857"/>
                  </a:cubicBezTo>
                  <a:cubicBezTo>
                    <a:pt x="16457" y="7097"/>
                    <a:pt x="18514" y="13269"/>
                    <a:pt x="19714" y="16509"/>
                  </a:cubicBezTo>
                  <a:cubicBezTo>
                    <a:pt x="20914" y="19749"/>
                    <a:pt x="21257" y="20057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7319637" y="2572763"/>
              <a:ext cx="30380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2179" y="21600"/>
                  </a:moveTo>
                  <a:cubicBezTo>
                    <a:pt x="1129" y="20160"/>
                    <a:pt x="79" y="18720"/>
                    <a:pt x="4" y="18000"/>
                  </a:cubicBezTo>
                  <a:cubicBezTo>
                    <a:pt x="-71" y="17280"/>
                    <a:pt x="829" y="17280"/>
                    <a:pt x="3979" y="16560"/>
                  </a:cubicBezTo>
                  <a:cubicBezTo>
                    <a:pt x="7129" y="15840"/>
                    <a:pt x="12529" y="14400"/>
                    <a:pt x="15829" y="11520"/>
                  </a:cubicBezTo>
                  <a:cubicBezTo>
                    <a:pt x="19129" y="8640"/>
                    <a:pt x="20329" y="4320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7528189" y="2553713"/>
              <a:ext cx="8381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600" fill="norm" stroke="1" extrusionOk="0">
                  <a:moveTo>
                    <a:pt x="0" y="0"/>
                  </a:moveTo>
                  <a:cubicBezTo>
                    <a:pt x="6849" y="1800"/>
                    <a:pt x="13698" y="3600"/>
                    <a:pt x="17385" y="5400"/>
                  </a:cubicBezTo>
                  <a:cubicBezTo>
                    <a:pt x="21073" y="7200"/>
                    <a:pt x="21600" y="9000"/>
                    <a:pt x="20020" y="11700"/>
                  </a:cubicBezTo>
                  <a:cubicBezTo>
                    <a:pt x="18439" y="14400"/>
                    <a:pt x="14751" y="18000"/>
                    <a:pt x="110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7696204" y="2490229"/>
              <a:ext cx="154248" cy="118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935" fill="norm" stroke="1" extrusionOk="0">
                  <a:moveTo>
                    <a:pt x="8355" y="2232"/>
                  </a:moveTo>
                  <a:cubicBezTo>
                    <a:pt x="8355" y="5956"/>
                    <a:pt x="8355" y="9680"/>
                    <a:pt x="7917" y="12659"/>
                  </a:cubicBezTo>
                  <a:cubicBezTo>
                    <a:pt x="7479" y="15639"/>
                    <a:pt x="6604" y="17873"/>
                    <a:pt x="5436" y="19177"/>
                  </a:cubicBezTo>
                  <a:cubicBezTo>
                    <a:pt x="4268" y="20480"/>
                    <a:pt x="2809" y="20853"/>
                    <a:pt x="1787" y="20108"/>
                  </a:cubicBezTo>
                  <a:cubicBezTo>
                    <a:pt x="766" y="19363"/>
                    <a:pt x="182" y="17501"/>
                    <a:pt x="36" y="15639"/>
                  </a:cubicBezTo>
                  <a:cubicBezTo>
                    <a:pt x="-110" y="13777"/>
                    <a:pt x="182" y="11915"/>
                    <a:pt x="1058" y="10611"/>
                  </a:cubicBezTo>
                  <a:cubicBezTo>
                    <a:pt x="1933" y="9308"/>
                    <a:pt x="3393" y="8563"/>
                    <a:pt x="4998" y="9680"/>
                  </a:cubicBezTo>
                  <a:cubicBezTo>
                    <a:pt x="6604" y="10797"/>
                    <a:pt x="8355" y="13777"/>
                    <a:pt x="9814" y="16011"/>
                  </a:cubicBezTo>
                  <a:cubicBezTo>
                    <a:pt x="11274" y="18246"/>
                    <a:pt x="12441" y="19735"/>
                    <a:pt x="13755" y="20480"/>
                  </a:cubicBezTo>
                  <a:cubicBezTo>
                    <a:pt x="15068" y="21225"/>
                    <a:pt x="16528" y="21225"/>
                    <a:pt x="17841" y="19177"/>
                  </a:cubicBezTo>
                  <a:cubicBezTo>
                    <a:pt x="19155" y="17128"/>
                    <a:pt x="20322" y="13032"/>
                    <a:pt x="20906" y="9680"/>
                  </a:cubicBezTo>
                  <a:cubicBezTo>
                    <a:pt x="21490" y="6328"/>
                    <a:pt x="21490" y="3722"/>
                    <a:pt x="20031" y="2046"/>
                  </a:cubicBezTo>
                  <a:cubicBezTo>
                    <a:pt x="18571" y="370"/>
                    <a:pt x="15652" y="-375"/>
                    <a:pt x="12295" y="184"/>
                  </a:cubicBezTo>
                  <a:cubicBezTo>
                    <a:pt x="8939" y="742"/>
                    <a:pt x="5144" y="2604"/>
                    <a:pt x="1349" y="4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4811635" y="4242813"/>
              <a:ext cx="354355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2609" y="0"/>
                  </a:moveTo>
                  <a:cubicBezTo>
                    <a:pt x="1459" y="0"/>
                    <a:pt x="308" y="0"/>
                    <a:pt x="53" y="600"/>
                  </a:cubicBezTo>
                  <a:cubicBezTo>
                    <a:pt x="-203" y="1200"/>
                    <a:pt x="436" y="2400"/>
                    <a:pt x="2801" y="2400"/>
                  </a:cubicBezTo>
                  <a:cubicBezTo>
                    <a:pt x="5165" y="2400"/>
                    <a:pt x="9255" y="1200"/>
                    <a:pt x="12450" y="1200"/>
                  </a:cubicBezTo>
                  <a:cubicBezTo>
                    <a:pt x="15646" y="1200"/>
                    <a:pt x="17946" y="2400"/>
                    <a:pt x="19288" y="6000"/>
                  </a:cubicBezTo>
                  <a:cubicBezTo>
                    <a:pt x="20630" y="9600"/>
                    <a:pt x="21014" y="15600"/>
                    <a:pt x="213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4830437" y="4338063"/>
              <a:ext cx="405403" cy="28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0678" fill="norm" stroke="1" extrusionOk="0">
                  <a:moveTo>
                    <a:pt x="1634" y="9257"/>
                  </a:moveTo>
                  <a:cubicBezTo>
                    <a:pt x="847" y="12343"/>
                    <a:pt x="59" y="15429"/>
                    <a:pt x="3" y="17743"/>
                  </a:cubicBezTo>
                  <a:cubicBezTo>
                    <a:pt x="-53" y="20057"/>
                    <a:pt x="622" y="21600"/>
                    <a:pt x="3041" y="20057"/>
                  </a:cubicBezTo>
                  <a:cubicBezTo>
                    <a:pt x="5459" y="18514"/>
                    <a:pt x="9622" y="13886"/>
                    <a:pt x="12997" y="10029"/>
                  </a:cubicBezTo>
                  <a:cubicBezTo>
                    <a:pt x="16372" y="6171"/>
                    <a:pt x="18959" y="3086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5038989" y="4166613"/>
              <a:ext cx="18719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600" fill="norm" stroke="1" extrusionOk="0">
                  <a:moveTo>
                    <a:pt x="13530" y="0"/>
                  </a:moveTo>
                  <a:cubicBezTo>
                    <a:pt x="16378" y="3443"/>
                    <a:pt x="19226" y="6887"/>
                    <a:pt x="20413" y="9548"/>
                  </a:cubicBezTo>
                  <a:cubicBezTo>
                    <a:pt x="21600" y="12209"/>
                    <a:pt x="21125" y="14087"/>
                    <a:pt x="17446" y="15965"/>
                  </a:cubicBezTo>
                  <a:cubicBezTo>
                    <a:pt x="13767" y="17843"/>
                    <a:pt x="6884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6124668" y="4265269"/>
              <a:ext cx="258361" cy="334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088" fill="norm" stroke="1" extrusionOk="0">
                  <a:moveTo>
                    <a:pt x="14928" y="3385"/>
                  </a:moveTo>
                  <a:cubicBezTo>
                    <a:pt x="14928" y="2585"/>
                    <a:pt x="14928" y="1785"/>
                    <a:pt x="14500" y="1318"/>
                  </a:cubicBezTo>
                  <a:cubicBezTo>
                    <a:pt x="14071" y="852"/>
                    <a:pt x="13214" y="718"/>
                    <a:pt x="11757" y="1252"/>
                  </a:cubicBezTo>
                  <a:cubicBezTo>
                    <a:pt x="10300" y="1785"/>
                    <a:pt x="8242" y="2985"/>
                    <a:pt x="6100" y="5052"/>
                  </a:cubicBezTo>
                  <a:cubicBezTo>
                    <a:pt x="3957" y="7118"/>
                    <a:pt x="1728" y="10052"/>
                    <a:pt x="700" y="12652"/>
                  </a:cubicBezTo>
                  <a:cubicBezTo>
                    <a:pt x="-329" y="15252"/>
                    <a:pt x="-158" y="17518"/>
                    <a:pt x="785" y="19052"/>
                  </a:cubicBezTo>
                  <a:cubicBezTo>
                    <a:pt x="1728" y="20585"/>
                    <a:pt x="3442" y="21385"/>
                    <a:pt x="6100" y="20985"/>
                  </a:cubicBezTo>
                  <a:cubicBezTo>
                    <a:pt x="8757" y="20585"/>
                    <a:pt x="12357" y="18985"/>
                    <a:pt x="15100" y="16918"/>
                  </a:cubicBezTo>
                  <a:cubicBezTo>
                    <a:pt x="17842" y="14852"/>
                    <a:pt x="19728" y="12318"/>
                    <a:pt x="20500" y="9852"/>
                  </a:cubicBezTo>
                  <a:cubicBezTo>
                    <a:pt x="21271" y="7385"/>
                    <a:pt x="20928" y="4985"/>
                    <a:pt x="19985" y="3252"/>
                  </a:cubicBezTo>
                  <a:cubicBezTo>
                    <a:pt x="19042" y="1518"/>
                    <a:pt x="17500" y="452"/>
                    <a:pt x="15785" y="118"/>
                  </a:cubicBezTo>
                  <a:cubicBezTo>
                    <a:pt x="14071" y="-215"/>
                    <a:pt x="12185" y="185"/>
                    <a:pt x="10557" y="918"/>
                  </a:cubicBezTo>
                  <a:cubicBezTo>
                    <a:pt x="8928" y="1652"/>
                    <a:pt x="7557" y="2718"/>
                    <a:pt x="6785" y="3785"/>
                  </a:cubicBezTo>
                  <a:cubicBezTo>
                    <a:pt x="6014" y="4852"/>
                    <a:pt x="5842" y="5918"/>
                    <a:pt x="6271" y="6585"/>
                  </a:cubicBezTo>
                  <a:cubicBezTo>
                    <a:pt x="6700" y="7252"/>
                    <a:pt x="7728" y="7518"/>
                    <a:pt x="9957" y="7385"/>
                  </a:cubicBezTo>
                  <a:cubicBezTo>
                    <a:pt x="12185" y="7252"/>
                    <a:pt x="15614" y="6718"/>
                    <a:pt x="19042" y="6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6232789" y="4041324"/>
              <a:ext cx="127001" cy="157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20503"/>
                  </a:moveTo>
                  <a:cubicBezTo>
                    <a:pt x="2520" y="16183"/>
                    <a:pt x="5040" y="11863"/>
                    <a:pt x="6660" y="8695"/>
                  </a:cubicBezTo>
                  <a:cubicBezTo>
                    <a:pt x="8280" y="5527"/>
                    <a:pt x="9000" y="3511"/>
                    <a:pt x="10260" y="2071"/>
                  </a:cubicBezTo>
                  <a:cubicBezTo>
                    <a:pt x="11520" y="631"/>
                    <a:pt x="13320" y="-233"/>
                    <a:pt x="14580" y="55"/>
                  </a:cubicBezTo>
                  <a:cubicBezTo>
                    <a:pt x="15840" y="343"/>
                    <a:pt x="16560" y="1783"/>
                    <a:pt x="17100" y="4951"/>
                  </a:cubicBezTo>
                  <a:cubicBezTo>
                    <a:pt x="17640" y="8119"/>
                    <a:pt x="18000" y="13015"/>
                    <a:pt x="18720" y="16039"/>
                  </a:cubicBezTo>
                  <a:cubicBezTo>
                    <a:pt x="19440" y="19063"/>
                    <a:pt x="20520" y="20215"/>
                    <a:pt x="2160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6404239" y="4456461"/>
              <a:ext cx="196851" cy="23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21421"/>
                  </a:moveTo>
                  <a:cubicBezTo>
                    <a:pt x="465" y="16069"/>
                    <a:pt x="929" y="10717"/>
                    <a:pt x="1394" y="7563"/>
                  </a:cubicBezTo>
                  <a:cubicBezTo>
                    <a:pt x="1858" y="4409"/>
                    <a:pt x="2323" y="3453"/>
                    <a:pt x="2903" y="2593"/>
                  </a:cubicBezTo>
                  <a:cubicBezTo>
                    <a:pt x="3484" y="1733"/>
                    <a:pt x="4181" y="968"/>
                    <a:pt x="5110" y="490"/>
                  </a:cubicBezTo>
                  <a:cubicBezTo>
                    <a:pt x="6039" y="12"/>
                    <a:pt x="7200" y="-179"/>
                    <a:pt x="8129" y="203"/>
                  </a:cubicBezTo>
                  <a:cubicBezTo>
                    <a:pt x="9058" y="586"/>
                    <a:pt x="9755" y="1541"/>
                    <a:pt x="10103" y="2497"/>
                  </a:cubicBezTo>
                  <a:cubicBezTo>
                    <a:pt x="10452" y="3453"/>
                    <a:pt x="10452" y="4409"/>
                    <a:pt x="10452" y="5747"/>
                  </a:cubicBezTo>
                  <a:cubicBezTo>
                    <a:pt x="10452" y="7085"/>
                    <a:pt x="10452" y="8805"/>
                    <a:pt x="10684" y="9092"/>
                  </a:cubicBezTo>
                  <a:cubicBezTo>
                    <a:pt x="10916" y="9379"/>
                    <a:pt x="11381" y="8232"/>
                    <a:pt x="11961" y="7085"/>
                  </a:cubicBezTo>
                  <a:cubicBezTo>
                    <a:pt x="12542" y="5938"/>
                    <a:pt x="13239" y="4791"/>
                    <a:pt x="14052" y="3931"/>
                  </a:cubicBezTo>
                  <a:cubicBezTo>
                    <a:pt x="14865" y="3071"/>
                    <a:pt x="15794" y="2497"/>
                    <a:pt x="16490" y="2784"/>
                  </a:cubicBezTo>
                  <a:cubicBezTo>
                    <a:pt x="17187" y="3071"/>
                    <a:pt x="17652" y="4217"/>
                    <a:pt x="17884" y="6607"/>
                  </a:cubicBezTo>
                  <a:cubicBezTo>
                    <a:pt x="18116" y="8996"/>
                    <a:pt x="18116" y="12628"/>
                    <a:pt x="18116" y="15017"/>
                  </a:cubicBezTo>
                  <a:cubicBezTo>
                    <a:pt x="18116" y="17407"/>
                    <a:pt x="18116" y="18554"/>
                    <a:pt x="18465" y="18554"/>
                  </a:cubicBezTo>
                  <a:cubicBezTo>
                    <a:pt x="18813" y="18554"/>
                    <a:pt x="19510" y="17407"/>
                    <a:pt x="20090" y="16164"/>
                  </a:cubicBezTo>
                  <a:cubicBezTo>
                    <a:pt x="20671" y="14922"/>
                    <a:pt x="21135" y="13584"/>
                    <a:pt x="21600" y="12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6628191" y="4446013"/>
              <a:ext cx="150699" cy="223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33" fill="norm" stroke="1" extrusionOk="0">
                  <a:moveTo>
                    <a:pt x="6059" y="0"/>
                  </a:moveTo>
                  <a:cubicBezTo>
                    <a:pt x="5459" y="3634"/>
                    <a:pt x="4859" y="7267"/>
                    <a:pt x="4109" y="10194"/>
                  </a:cubicBezTo>
                  <a:cubicBezTo>
                    <a:pt x="3359" y="13121"/>
                    <a:pt x="2459" y="15342"/>
                    <a:pt x="1559" y="17058"/>
                  </a:cubicBezTo>
                  <a:cubicBezTo>
                    <a:pt x="659" y="18774"/>
                    <a:pt x="-241" y="19985"/>
                    <a:pt x="59" y="20692"/>
                  </a:cubicBezTo>
                  <a:cubicBezTo>
                    <a:pt x="359" y="21398"/>
                    <a:pt x="1859" y="21600"/>
                    <a:pt x="5609" y="20893"/>
                  </a:cubicBezTo>
                  <a:cubicBezTo>
                    <a:pt x="9359" y="20187"/>
                    <a:pt x="15359" y="18572"/>
                    <a:pt x="21359" y="16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6801457" y="4450591"/>
              <a:ext cx="129833" cy="232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195" fill="norm" stroke="1" extrusionOk="0">
                  <a:moveTo>
                    <a:pt x="18234" y="2476"/>
                  </a:moveTo>
                  <a:cubicBezTo>
                    <a:pt x="17885" y="1512"/>
                    <a:pt x="17537" y="547"/>
                    <a:pt x="16492" y="162"/>
                  </a:cubicBezTo>
                  <a:cubicBezTo>
                    <a:pt x="15446" y="-224"/>
                    <a:pt x="13704" y="-31"/>
                    <a:pt x="10917" y="1994"/>
                  </a:cubicBezTo>
                  <a:cubicBezTo>
                    <a:pt x="8130" y="4019"/>
                    <a:pt x="4298" y="7876"/>
                    <a:pt x="2208" y="10962"/>
                  </a:cubicBezTo>
                  <a:cubicBezTo>
                    <a:pt x="117" y="14047"/>
                    <a:pt x="-231" y="16362"/>
                    <a:pt x="117" y="18001"/>
                  </a:cubicBezTo>
                  <a:cubicBezTo>
                    <a:pt x="466" y="19640"/>
                    <a:pt x="1511" y="20605"/>
                    <a:pt x="4646" y="20990"/>
                  </a:cubicBezTo>
                  <a:cubicBezTo>
                    <a:pt x="7782" y="21376"/>
                    <a:pt x="13008" y="21183"/>
                    <a:pt x="16143" y="20701"/>
                  </a:cubicBezTo>
                  <a:cubicBezTo>
                    <a:pt x="19279" y="20219"/>
                    <a:pt x="20324" y="19447"/>
                    <a:pt x="21369" y="18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6836039" y="4553963"/>
              <a:ext cx="101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7331339" y="4331713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5" y="16800"/>
                    <a:pt x="9231" y="12000"/>
                    <a:pt x="12831" y="8400"/>
                  </a:cubicBezTo>
                  <a:cubicBezTo>
                    <a:pt x="16431" y="4800"/>
                    <a:pt x="190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7445639" y="4255513"/>
              <a:ext cx="2172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4960"/>
                    <a:pt x="21600" y="9920"/>
                    <a:pt x="18655" y="13520"/>
                  </a:cubicBezTo>
                  <a:cubicBezTo>
                    <a:pt x="15709" y="17120"/>
                    <a:pt x="7855" y="19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7344039" y="4573013"/>
              <a:ext cx="247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7100"/>
                    <a:pt x="11446" y="12600"/>
                    <a:pt x="15046" y="9000"/>
                  </a:cubicBezTo>
                  <a:cubicBezTo>
                    <a:pt x="18646" y="5400"/>
                    <a:pt x="2012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7936926" y="4319484"/>
              <a:ext cx="307871" cy="319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80" fill="norm" stroke="1" extrusionOk="0">
                  <a:moveTo>
                    <a:pt x="3365" y="2526"/>
                  </a:moveTo>
                  <a:cubicBezTo>
                    <a:pt x="3511" y="1815"/>
                    <a:pt x="3658" y="1105"/>
                    <a:pt x="4246" y="750"/>
                  </a:cubicBezTo>
                  <a:cubicBezTo>
                    <a:pt x="4834" y="394"/>
                    <a:pt x="5862" y="394"/>
                    <a:pt x="8214" y="323"/>
                  </a:cubicBezTo>
                  <a:cubicBezTo>
                    <a:pt x="10565" y="252"/>
                    <a:pt x="14238" y="110"/>
                    <a:pt x="16516" y="39"/>
                  </a:cubicBezTo>
                  <a:cubicBezTo>
                    <a:pt x="18793" y="-32"/>
                    <a:pt x="19675" y="-32"/>
                    <a:pt x="20336" y="252"/>
                  </a:cubicBezTo>
                  <a:cubicBezTo>
                    <a:pt x="20997" y="536"/>
                    <a:pt x="21438" y="1105"/>
                    <a:pt x="21365" y="1673"/>
                  </a:cubicBezTo>
                  <a:cubicBezTo>
                    <a:pt x="21291" y="2242"/>
                    <a:pt x="20703" y="2810"/>
                    <a:pt x="19160" y="4160"/>
                  </a:cubicBezTo>
                  <a:cubicBezTo>
                    <a:pt x="17618" y="5510"/>
                    <a:pt x="15120" y="7642"/>
                    <a:pt x="12181" y="10057"/>
                  </a:cubicBezTo>
                  <a:cubicBezTo>
                    <a:pt x="9242" y="12473"/>
                    <a:pt x="5862" y="15173"/>
                    <a:pt x="3879" y="16736"/>
                  </a:cubicBezTo>
                  <a:cubicBezTo>
                    <a:pt x="1895" y="18300"/>
                    <a:pt x="1307" y="18726"/>
                    <a:pt x="793" y="19294"/>
                  </a:cubicBezTo>
                  <a:cubicBezTo>
                    <a:pt x="279" y="19863"/>
                    <a:pt x="-162" y="20573"/>
                    <a:pt x="58" y="21000"/>
                  </a:cubicBezTo>
                  <a:cubicBezTo>
                    <a:pt x="279" y="21426"/>
                    <a:pt x="1160" y="21568"/>
                    <a:pt x="3365" y="21426"/>
                  </a:cubicBezTo>
                  <a:cubicBezTo>
                    <a:pt x="5569" y="21284"/>
                    <a:pt x="9095" y="20857"/>
                    <a:pt x="11667" y="20573"/>
                  </a:cubicBezTo>
                  <a:cubicBezTo>
                    <a:pt x="14238" y="20289"/>
                    <a:pt x="15854" y="20147"/>
                    <a:pt x="16809" y="20218"/>
                  </a:cubicBezTo>
                  <a:cubicBezTo>
                    <a:pt x="17765" y="20289"/>
                    <a:pt x="18058" y="20573"/>
                    <a:pt x="18352" y="20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8208582" y="4592063"/>
              <a:ext cx="138758" cy="8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69" fill="norm" stroke="1" extrusionOk="0">
                  <a:moveTo>
                    <a:pt x="16545" y="0"/>
                  </a:moveTo>
                  <a:cubicBezTo>
                    <a:pt x="13599" y="6480"/>
                    <a:pt x="10654" y="12960"/>
                    <a:pt x="8363" y="16740"/>
                  </a:cubicBezTo>
                  <a:cubicBezTo>
                    <a:pt x="6072" y="20520"/>
                    <a:pt x="4436" y="21600"/>
                    <a:pt x="2963" y="21330"/>
                  </a:cubicBezTo>
                  <a:cubicBezTo>
                    <a:pt x="1490" y="21060"/>
                    <a:pt x="181" y="19440"/>
                    <a:pt x="18" y="17550"/>
                  </a:cubicBezTo>
                  <a:cubicBezTo>
                    <a:pt x="-146" y="15660"/>
                    <a:pt x="836" y="13500"/>
                    <a:pt x="2309" y="12420"/>
                  </a:cubicBezTo>
                  <a:cubicBezTo>
                    <a:pt x="3781" y="11340"/>
                    <a:pt x="5745" y="11340"/>
                    <a:pt x="7381" y="12150"/>
                  </a:cubicBezTo>
                  <a:cubicBezTo>
                    <a:pt x="9018" y="12960"/>
                    <a:pt x="10327" y="14580"/>
                    <a:pt x="12618" y="15660"/>
                  </a:cubicBezTo>
                  <a:cubicBezTo>
                    <a:pt x="14909" y="16740"/>
                    <a:pt x="18181" y="17280"/>
                    <a:pt x="21454" y="17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8347339" y="4566663"/>
              <a:ext cx="635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6075"/>
                    <a:pt x="8640" y="12150"/>
                    <a:pt x="5040" y="15750"/>
                  </a:cubicBezTo>
                  <a:cubicBezTo>
                    <a:pt x="1440" y="19350"/>
                    <a:pt x="72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8401224" y="4687313"/>
              <a:ext cx="98516" cy="100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68" fill="norm" stroke="1" extrusionOk="0">
                  <a:moveTo>
                    <a:pt x="709" y="0"/>
                  </a:moveTo>
                  <a:cubicBezTo>
                    <a:pt x="3007" y="0"/>
                    <a:pt x="5305" y="0"/>
                    <a:pt x="7373" y="675"/>
                  </a:cubicBezTo>
                  <a:cubicBezTo>
                    <a:pt x="9441" y="1350"/>
                    <a:pt x="11279" y="2700"/>
                    <a:pt x="11739" y="4500"/>
                  </a:cubicBezTo>
                  <a:cubicBezTo>
                    <a:pt x="12199" y="6300"/>
                    <a:pt x="11279" y="8550"/>
                    <a:pt x="9671" y="10800"/>
                  </a:cubicBezTo>
                  <a:cubicBezTo>
                    <a:pt x="8062" y="13050"/>
                    <a:pt x="5764" y="15300"/>
                    <a:pt x="3696" y="17100"/>
                  </a:cubicBezTo>
                  <a:cubicBezTo>
                    <a:pt x="1628" y="18900"/>
                    <a:pt x="-210" y="20250"/>
                    <a:pt x="20" y="20925"/>
                  </a:cubicBezTo>
                  <a:cubicBezTo>
                    <a:pt x="250" y="21600"/>
                    <a:pt x="2547" y="21600"/>
                    <a:pt x="6454" y="20250"/>
                  </a:cubicBezTo>
                  <a:cubicBezTo>
                    <a:pt x="10360" y="18900"/>
                    <a:pt x="15875" y="16200"/>
                    <a:pt x="21390" y="13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8709289" y="4522213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9020249" y="4344848"/>
              <a:ext cx="114475" cy="27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1398" fill="norm" stroke="1" extrusionOk="0">
                  <a:moveTo>
                    <a:pt x="18223" y="2979"/>
                  </a:moveTo>
                  <a:cubicBezTo>
                    <a:pt x="18223" y="2142"/>
                    <a:pt x="18223" y="1305"/>
                    <a:pt x="17087" y="719"/>
                  </a:cubicBezTo>
                  <a:cubicBezTo>
                    <a:pt x="15950" y="133"/>
                    <a:pt x="13676" y="-202"/>
                    <a:pt x="10455" y="133"/>
                  </a:cubicBezTo>
                  <a:cubicBezTo>
                    <a:pt x="7234" y="468"/>
                    <a:pt x="3065" y="1472"/>
                    <a:pt x="1171" y="2896"/>
                  </a:cubicBezTo>
                  <a:cubicBezTo>
                    <a:pt x="-724" y="4319"/>
                    <a:pt x="-345" y="6161"/>
                    <a:pt x="2497" y="8003"/>
                  </a:cubicBezTo>
                  <a:cubicBezTo>
                    <a:pt x="5339" y="9845"/>
                    <a:pt x="10644" y="11686"/>
                    <a:pt x="14244" y="13026"/>
                  </a:cubicBezTo>
                  <a:cubicBezTo>
                    <a:pt x="17844" y="14365"/>
                    <a:pt x="19739" y="15203"/>
                    <a:pt x="20308" y="16458"/>
                  </a:cubicBezTo>
                  <a:cubicBezTo>
                    <a:pt x="20876" y="17714"/>
                    <a:pt x="20118" y="19389"/>
                    <a:pt x="18413" y="20310"/>
                  </a:cubicBezTo>
                  <a:cubicBezTo>
                    <a:pt x="16708" y="21231"/>
                    <a:pt x="14055" y="21398"/>
                    <a:pt x="11781" y="21398"/>
                  </a:cubicBezTo>
                  <a:cubicBezTo>
                    <a:pt x="9508" y="21398"/>
                    <a:pt x="7613" y="21231"/>
                    <a:pt x="6665" y="20728"/>
                  </a:cubicBezTo>
                  <a:cubicBezTo>
                    <a:pt x="5718" y="20226"/>
                    <a:pt x="5718" y="19389"/>
                    <a:pt x="6665" y="18635"/>
                  </a:cubicBezTo>
                  <a:cubicBezTo>
                    <a:pt x="7613" y="17882"/>
                    <a:pt x="9508" y="17212"/>
                    <a:pt x="11402" y="16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9212528" y="4400212"/>
              <a:ext cx="188912" cy="183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266" fill="norm" stroke="1" extrusionOk="0">
                  <a:moveTo>
                    <a:pt x="1937" y="10466"/>
                  </a:moveTo>
                  <a:cubicBezTo>
                    <a:pt x="4050" y="9484"/>
                    <a:pt x="6163" y="8502"/>
                    <a:pt x="7689" y="7398"/>
                  </a:cubicBezTo>
                  <a:cubicBezTo>
                    <a:pt x="9215" y="6293"/>
                    <a:pt x="10154" y="5066"/>
                    <a:pt x="10741" y="3839"/>
                  </a:cubicBezTo>
                  <a:cubicBezTo>
                    <a:pt x="11328" y="2611"/>
                    <a:pt x="11563" y="1384"/>
                    <a:pt x="10976" y="648"/>
                  </a:cubicBezTo>
                  <a:cubicBezTo>
                    <a:pt x="10389" y="-89"/>
                    <a:pt x="8980" y="-334"/>
                    <a:pt x="7219" y="648"/>
                  </a:cubicBezTo>
                  <a:cubicBezTo>
                    <a:pt x="5458" y="1630"/>
                    <a:pt x="3345" y="3839"/>
                    <a:pt x="1819" y="7152"/>
                  </a:cubicBezTo>
                  <a:cubicBezTo>
                    <a:pt x="293" y="10466"/>
                    <a:pt x="-646" y="14884"/>
                    <a:pt x="528" y="17584"/>
                  </a:cubicBezTo>
                  <a:cubicBezTo>
                    <a:pt x="1702" y="20284"/>
                    <a:pt x="4989" y="21266"/>
                    <a:pt x="8745" y="21266"/>
                  </a:cubicBezTo>
                  <a:cubicBezTo>
                    <a:pt x="12502" y="21266"/>
                    <a:pt x="16728" y="20284"/>
                    <a:pt x="20954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9612190" y="4166613"/>
              <a:ext cx="22740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600" fill="norm" stroke="1" extrusionOk="0">
                  <a:moveTo>
                    <a:pt x="21289" y="547"/>
                  </a:moveTo>
                  <a:cubicBezTo>
                    <a:pt x="20496" y="273"/>
                    <a:pt x="19704" y="0"/>
                    <a:pt x="18217" y="0"/>
                  </a:cubicBezTo>
                  <a:cubicBezTo>
                    <a:pt x="16731" y="0"/>
                    <a:pt x="14551" y="273"/>
                    <a:pt x="11975" y="1641"/>
                  </a:cubicBezTo>
                  <a:cubicBezTo>
                    <a:pt x="9399" y="3008"/>
                    <a:pt x="6427" y="5468"/>
                    <a:pt x="4247" y="8294"/>
                  </a:cubicBezTo>
                  <a:cubicBezTo>
                    <a:pt x="2067" y="11119"/>
                    <a:pt x="680" y="14309"/>
                    <a:pt x="184" y="16496"/>
                  </a:cubicBezTo>
                  <a:cubicBezTo>
                    <a:pt x="-311" y="18684"/>
                    <a:pt x="85" y="19868"/>
                    <a:pt x="2661" y="20597"/>
                  </a:cubicBezTo>
                  <a:cubicBezTo>
                    <a:pt x="5238" y="21327"/>
                    <a:pt x="9994" y="21600"/>
                    <a:pt x="12966" y="21600"/>
                  </a:cubicBezTo>
                  <a:cubicBezTo>
                    <a:pt x="15939" y="21600"/>
                    <a:pt x="17128" y="21327"/>
                    <a:pt x="18317" y="2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9847827" y="4334610"/>
              <a:ext cx="245763" cy="319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91" fill="norm" stroke="1" extrusionOk="0">
                  <a:moveTo>
                    <a:pt x="15897" y="4889"/>
                  </a:moveTo>
                  <a:cubicBezTo>
                    <a:pt x="15158" y="4183"/>
                    <a:pt x="14420" y="3478"/>
                    <a:pt x="13497" y="3054"/>
                  </a:cubicBezTo>
                  <a:cubicBezTo>
                    <a:pt x="12573" y="2631"/>
                    <a:pt x="11466" y="2489"/>
                    <a:pt x="10173" y="2983"/>
                  </a:cubicBezTo>
                  <a:cubicBezTo>
                    <a:pt x="8881" y="3478"/>
                    <a:pt x="7404" y="4607"/>
                    <a:pt x="5650" y="6725"/>
                  </a:cubicBezTo>
                  <a:cubicBezTo>
                    <a:pt x="3897" y="8842"/>
                    <a:pt x="1866" y="11948"/>
                    <a:pt x="850" y="14278"/>
                  </a:cubicBezTo>
                  <a:cubicBezTo>
                    <a:pt x="-165" y="16607"/>
                    <a:pt x="-165" y="18160"/>
                    <a:pt x="297" y="19289"/>
                  </a:cubicBezTo>
                  <a:cubicBezTo>
                    <a:pt x="758" y="20419"/>
                    <a:pt x="1681" y="21125"/>
                    <a:pt x="3435" y="21266"/>
                  </a:cubicBezTo>
                  <a:cubicBezTo>
                    <a:pt x="5189" y="21407"/>
                    <a:pt x="7773" y="20983"/>
                    <a:pt x="10450" y="19501"/>
                  </a:cubicBezTo>
                  <a:cubicBezTo>
                    <a:pt x="13127" y="18019"/>
                    <a:pt x="15897" y="15478"/>
                    <a:pt x="17558" y="12583"/>
                  </a:cubicBezTo>
                  <a:cubicBezTo>
                    <a:pt x="19220" y="9689"/>
                    <a:pt x="19773" y="6442"/>
                    <a:pt x="19958" y="4395"/>
                  </a:cubicBezTo>
                  <a:cubicBezTo>
                    <a:pt x="20143" y="2348"/>
                    <a:pt x="19958" y="1501"/>
                    <a:pt x="19404" y="866"/>
                  </a:cubicBezTo>
                  <a:cubicBezTo>
                    <a:pt x="18850" y="231"/>
                    <a:pt x="17927" y="-193"/>
                    <a:pt x="15989" y="89"/>
                  </a:cubicBezTo>
                  <a:cubicBezTo>
                    <a:pt x="14050" y="372"/>
                    <a:pt x="11097" y="1360"/>
                    <a:pt x="9158" y="2772"/>
                  </a:cubicBezTo>
                  <a:cubicBezTo>
                    <a:pt x="7220" y="4183"/>
                    <a:pt x="6297" y="6019"/>
                    <a:pt x="6020" y="7289"/>
                  </a:cubicBezTo>
                  <a:cubicBezTo>
                    <a:pt x="5743" y="8560"/>
                    <a:pt x="6112" y="9266"/>
                    <a:pt x="6850" y="9760"/>
                  </a:cubicBezTo>
                  <a:cubicBezTo>
                    <a:pt x="7589" y="10254"/>
                    <a:pt x="8697" y="10536"/>
                    <a:pt x="11189" y="9760"/>
                  </a:cubicBezTo>
                  <a:cubicBezTo>
                    <a:pt x="13681" y="8983"/>
                    <a:pt x="17558" y="7148"/>
                    <a:pt x="21435" y="5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9934839" y="4122163"/>
              <a:ext cx="11729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0" y="21600"/>
                  </a:moveTo>
                  <a:cubicBezTo>
                    <a:pt x="1543" y="18720"/>
                    <a:pt x="3086" y="15840"/>
                    <a:pt x="4629" y="12528"/>
                  </a:cubicBezTo>
                  <a:cubicBezTo>
                    <a:pt x="6171" y="9216"/>
                    <a:pt x="7714" y="5472"/>
                    <a:pt x="9257" y="3168"/>
                  </a:cubicBezTo>
                  <a:cubicBezTo>
                    <a:pt x="10800" y="864"/>
                    <a:pt x="12343" y="0"/>
                    <a:pt x="13886" y="0"/>
                  </a:cubicBezTo>
                  <a:cubicBezTo>
                    <a:pt x="15429" y="0"/>
                    <a:pt x="16971" y="864"/>
                    <a:pt x="18321" y="3168"/>
                  </a:cubicBezTo>
                  <a:cubicBezTo>
                    <a:pt x="19671" y="5472"/>
                    <a:pt x="20829" y="9216"/>
                    <a:pt x="21214" y="11808"/>
                  </a:cubicBezTo>
                  <a:cubicBezTo>
                    <a:pt x="21600" y="14400"/>
                    <a:pt x="21214" y="15840"/>
                    <a:pt x="20829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10106289" y="4561257"/>
              <a:ext cx="196851" cy="221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1161" y="16365"/>
                    <a:pt x="2323" y="11222"/>
                    <a:pt x="3135" y="8034"/>
                  </a:cubicBezTo>
                  <a:cubicBezTo>
                    <a:pt x="3948" y="4845"/>
                    <a:pt x="4413" y="3611"/>
                    <a:pt x="4877" y="2479"/>
                  </a:cubicBezTo>
                  <a:cubicBezTo>
                    <a:pt x="5342" y="1348"/>
                    <a:pt x="5806" y="319"/>
                    <a:pt x="6387" y="217"/>
                  </a:cubicBezTo>
                  <a:cubicBezTo>
                    <a:pt x="6968" y="114"/>
                    <a:pt x="7665" y="937"/>
                    <a:pt x="8013" y="1862"/>
                  </a:cubicBezTo>
                  <a:cubicBezTo>
                    <a:pt x="8361" y="2788"/>
                    <a:pt x="8361" y="3817"/>
                    <a:pt x="8710" y="4742"/>
                  </a:cubicBezTo>
                  <a:cubicBezTo>
                    <a:pt x="9058" y="5668"/>
                    <a:pt x="9755" y="6491"/>
                    <a:pt x="10452" y="6491"/>
                  </a:cubicBezTo>
                  <a:cubicBezTo>
                    <a:pt x="11148" y="6491"/>
                    <a:pt x="11845" y="5668"/>
                    <a:pt x="12774" y="4639"/>
                  </a:cubicBezTo>
                  <a:cubicBezTo>
                    <a:pt x="13703" y="3611"/>
                    <a:pt x="14865" y="2377"/>
                    <a:pt x="15910" y="1451"/>
                  </a:cubicBezTo>
                  <a:cubicBezTo>
                    <a:pt x="16955" y="525"/>
                    <a:pt x="17884" y="-92"/>
                    <a:pt x="18697" y="11"/>
                  </a:cubicBezTo>
                  <a:cubicBezTo>
                    <a:pt x="19510" y="114"/>
                    <a:pt x="20206" y="937"/>
                    <a:pt x="20439" y="3097"/>
                  </a:cubicBezTo>
                  <a:cubicBezTo>
                    <a:pt x="20671" y="5257"/>
                    <a:pt x="20439" y="8754"/>
                    <a:pt x="20555" y="11119"/>
                  </a:cubicBezTo>
                  <a:cubicBezTo>
                    <a:pt x="20671" y="13485"/>
                    <a:pt x="21135" y="14719"/>
                    <a:pt x="21600" y="15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0327138" y="4579363"/>
              <a:ext cx="141102" cy="167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35" fill="norm" stroke="1" extrusionOk="0">
                  <a:moveTo>
                    <a:pt x="9740" y="0"/>
                  </a:moveTo>
                  <a:cubicBezTo>
                    <a:pt x="6563" y="5940"/>
                    <a:pt x="3387" y="11880"/>
                    <a:pt x="1640" y="15525"/>
                  </a:cubicBezTo>
                  <a:cubicBezTo>
                    <a:pt x="-107" y="19170"/>
                    <a:pt x="-425" y="20520"/>
                    <a:pt x="528" y="21060"/>
                  </a:cubicBezTo>
                  <a:cubicBezTo>
                    <a:pt x="1481" y="21600"/>
                    <a:pt x="3704" y="21330"/>
                    <a:pt x="7357" y="20385"/>
                  </a:cubicBezTo>
                  <a:cubicBezTo>
                    <a:pt x="11010" y="19440"/>
                    <a:pt x="16093" y="17820"/>
                    <a:pt x="21175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10486778" y="4547613"/>
              <a:ext cx="14021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600" fill="norm" stroke="1" extrusionOk="0">
                  <a:moveTo>
                    <a:pt x="21355" y="1309"/>
                  </a:moveTo>
                  <a:cubicBezTo>
                    <a:pt x="20065" y="655"/>
                    <a:pt x="18776" y="0"/>
                    <a:pt x="17325" y="0"/>
                  </a:cubicBezTo>
                  <a:cubicBezTo>
                    <a:pt x="15874" y="0"/>
                    <a:pt x="14262" y="655"/>
                    <a:pt x="11522" y="2618"/>
                  </a:cubicBezTo>
                  <a:cubicBezTo>
                    <a:pt x="8782" y="4582"/>
                    <a:pt x="4913" y="7855"/>
                    <a:pt x="2656" y="11018"/>
                  </a:cubicBezTo>
                  <a:cubicBezTo>
                    <a:pt x="400" y="14182"/>
                    <a:pt x="-245" y="17236"/>
                    <a:pt x="77" y="19091"/>
                  </a:cubicBezTo>
                  <a:cubicBezTo>
                    <a:pt x="400" y="20945"/>
                    <a:pt x="1689" y="21600"/>
                    <a:pt x="4752" y="21600"/>
                  </a:cubicBezTo>
                  <a:cubicBezTo>
                    <a:pt x="7815" y="21600"/>
                    <a:pt x="12651" y="20945"/>
                    <a:pt x="17486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10525389" y="4668263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10696839" y="4211063"/>
              <a:ext cx="190985" cy="5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76" fill="norm" stroke="1" extrusionOk="0">
                  <a:moveTo>
                    <a:pt x="9157" y="0"/>
                  </a:moveTo>
                  <a:cubicBezTo>
                    <a:pt x="12678" y="2362"/>
                    <a:pt x="16200" y="4725"/>
                    <a:pt x="18430" y="7256"/>
                  </a:cubicBezTo>
                  <a:cubicBezTo>
                    <a:pt x="20661" y="9788"/>
                    <a:pt x="21600" y="12487"/>
                    <a:pt x="21013" y="14597"/>
                  </a:cubicBezTo>
                  <a:cubicBezTo>
                    <a:pt x="20426" y="16706"/>
                    <a:pt x="18313" y="18225"/>
                    <a:pt x="15261" y="19322"/>
                  </a:cubicBezTo>
                  <a:cubicBezTo>
                    <a:pt x="12209" y="20419"/>
                    <a:pt x="8217" y="21094"/>
                    <a:pt x="5517" y="21347"/>
                  </a:cubicBezTo>
                  <a:cubicBezTo>
                    <a:pt x="2817" y="21600"/>
                    <a:pt x="1409" y="21431"/>
                    <a:pt x="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682889" y="5475184"/>
              <a:ext cx="135430" cy="30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19" fill="norm" stroke="1" extrusionOk="0">
                  <a:moveTo>
                    <a:pt x="3988" y="3962"/>
                  </a:moveTo>
                  <a:cubicBezTo>
                    <a:pt x="3323" y="3222"/>
                    <a:pt x="2658" y="2482"/>
                    <a:pt x="3822" y="1816"/>
                  </a:cubicBezTo>
                  <a:cubicBezTo>
                    <a:pt x="4985" y="1151"/>
                    <a:pt x="7975" y="559"/>
                    <a:pt x="10468" y="263"/>
                  </a:cubicBezTo>
                  <a:cubicBezTo>
                    <a:pt x="12960" y="-33"/>
                    <a:pt x="14954" y="-33"/>
                    <a:pt x="16782" y="41"/>
                  </a:cubicBezTo>
                  <a:cubicBezTo>
                    <a:pt x="18609" y="115"/>
                    <a:pt x="20271" y="263"/>
                    <a:pt x="20935" y="1077"/>
                  </a:cubicBezTo>
                  <a:cubicBezTo>
                    <a:pt x="21600" y="1890"/>
                    <a:pt x="21268" y="3370"/>
                    <a:pt x="19772" y="4775"/>
                  </a:cubicBezTo>
                  <a:cubicBezTo>
                    <a:pt x="18277" y="6181"/>
                    <a:pt x="15618" y="7512"/>
                    <a:pt x="13292" y="8622"/>
                  </a:cubicBezTo>
                  <a:cubicBezTo>
                    <a:pt x="10966" y="9731"/>
                    <a:pt x="8972" y="10619"/>
                    <a:pt x="8806" y="11137"/>
                  </a:cubicBezTo>
                  <a:cubicBezTo>
                    <a:pt x="8640" y="11655"/>
                    <a:pt x="10302" y="11803"/>
                    <a:pt x="12295" y="12394"/>
                  </a:cubicBezTo>
                  <a:cubicBezTo>
                    <a:pt x="14289" y="12986"/>
                    <a:pt x="16615" y="14022"/>
                    <a:pt x="17945" y="15057"/>
                  </a:cubicBezTo>
                  <a:cubicBezTo>
                    <a:pt x="19274" y="16093"/>
                    <a:pt x="19606" y="17129"/>
                    <a:pt x="18609" y="18164"/>
                  </a:cubicBezTo>
                  <a:cubicBezTo>
                    <a:pt x="17612" y="19200"/>
                    <a:pt x="15286" y="20235"/>
                    <a:pt x="12628" y="20827"/>
                  </a:cubicBezTo>
                  <a:cubicBezTo>
                    <a:pt x="9969" y="21419"/>
                    <a:pt x="6978" y="21567"/>
                    <a:pt x="4818" y="21271"/>
                  </a:cubicBezTo>
                  <a:cubicBezTo>
                    <a:pt x="2658" y="20975"/>
                    <a:pt x="1329" y="20235"/>
                    <a:pt x="0" y="19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936889" y="574776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331488" y="5423913"/>
              <a:ext cx="202302" cy="30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33" fill="norm" stroke="1" extrusionOk="0">
                  <a:moveTo>
                    <a:pt x="8679" y="0"/>
                  </a:moveTo>
                  <a:cubicBezTo>
                    <a:pt x="8004" y="600"/>
                    <a:pt x="7329" y="1200"/>
                    <a:pt x="7442" y="1725"/>
                  </a:cubicBezTo>
                  <a:cubicBezTo>
                    <a:pt x="7554" y="2250"/>
                    <a:pt x="8454" y="2700"/>
                    <a:pt x="10142" y="3000"/>
                  </a:cubicBezTo>
                  <a:cubicBezTo>
                    <a:pt x="11829" y="3300"/>
                    <a:pt x="14304" y="3450"/>
                    <a:pt x="16104" y="3375"/>
                  </a:cubicBezTo>
                  <a:cubicBezTo>
                    <a:pt x="17904" y="3300"/>
                    <a:pt x="19029" y="3000"/>
                    <a:pt x="19254" y="2550"/>
                  </a:cubicBezTo>
                  <a:cubicBezTo>
                    <a:pt x="19479" y="2100"/>
                    <a:pt x="18804" y="1500"/>
                    <a:pt x="17904" y="1350"/>
                  </a:cubicBezTo>
                  <a:cubicBezTo>
                    <a:pt x="17004" y="1200"/>
                    <a:pt x="15879" y="1500"/>
                    <a:pt x="14867" y="1950"/>
                  </a:cubicBezTo>
                  <a:cubicBezTo>
                    <a:pt x="13854" y="2400"/>
                    <a:pt x="12954" y="3000"/>
                    <a:pt x="12279" y="3675"/>
                  </a:cubicBezTo>
                  <a:cubicBezTo>
                    <a:pt x="11604" y="4350"/>
                    <a:pt x="11154" y="5100"/>
                    <a:pt x="11267" y="5775"/>
                  </a:cubicBezTo>
                  <a:cubicBezTo>
                    <a:pt x="11379" y="6450"/>
                    <a:pt x="12054" y="7050"/>
                    <a:pt x="13066" y="7575"/>
                  </a:cubicBezTo>
                  <a:cubicBezTo>
                    <a:pt x="14079" y="8100"/>
                    <a:pt x="15429" y="8550"/>
                    <a:pt x="15879" y="9150"/>
                  </a:cubicBezTo>
                  <a:cubicBezTo>
                    <a:pt x="16329" y="9750"/>
                    <a:pt x="15879" y="10500"/>
                    <a:pt x="14416" y="11250"/>
                  </a:cubicBezTo>
                  <a:cubicBezTo>
                    <a:pt x="12954" y="12000"/>
                    <a:pt x="10479" y="12750"/>
                    <a:pt x="8117" y="13575"/>
                  </a:cubicBezTo>
                  <a:cubicBezTo>
                    <a:pt x="5754" y="14400"/>
                    <a:pt x="3504" y="15300"/>
                    <a:pt x="2154" y="16125"/>
                  </a:cubicBezTo>
                  <a:cubicBezTo>
                    <a:pt x="804" y="16950"/>
                    <a:pt x="354" y="17700"/>
                    <a:pt x="129" y="18450"/>
                  </a:cubicBezTo>
                  <a:cubicBezTo>
                    <a:pt x="-96" y="19200"/>
                    <a:pt x="-96" y="19950"/>
                    <a:pt x="692" y="20550"/>
                  </a:cubicBezTo>
                  <a:cubicBezTo>
                    <a:pt x="1479" y="21150"/>
                    <a:pt x="3054" y="21600"/>
                    <a:pt x="6654" y="21525"/>
                  </a:cubicBezTo>
                  <a:cubicBezTo>
                    <a:pt x="10254" y="21450"/>
                    <a:pt x="15879" y="20850"/>
                    <a:pt x="21504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532576" y="5580737"/>
              <a:ext cx="274264" cy="329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87" fill="norm" stroke="1" extrusionOk="0">
                  <a:moveTo>
                    <a:pt x="9067" y="3840"/>
                  </a:moveTo>
                  <a:cubicBezTo>
                    <a:pt x="9234" y="3152"/>
                    <a:pt x="9400" y="2464"/>
                    <a:pt x="9400" y="1776"/>
                  </a:cubicBezTo>
                  <a:cubicBezTo>
                    <a:pt x="9400" y="1088"/>
                    <a:pt x="9234" y="400"/>
                    <a:pt x="8652" y="125"/>
                  </a:cubicBezTo>
                  <a:cubicBezTo>
                    <a:pt x="8071" y="-150"/>
                    <a:pt x="7074" y="-12"/>
                    <a:pt x="5661" y="951"/>
                  </a:cubicBezTo>
                  <a:cubicBezTo>
                    <a:pt x="4249" y="1914"/>
                    <a:pt x="2421" y="3702"/>
                    <a:pt x="1341" y="4940"/>
                  </a:cubicBezTo>
                  <a:cubicBezTo>
                    <a:pt x="261" y="6179"/>
                    <a:pt x="-71" y="6867"/>
                    <a:pt x="12" y="7486"/>
                  </a:cubicBezTo>
                  <a:cubicBezTo>
                    <a:pt x="95" y="8105"/>
                    <a:pt x="594" y="8655"/>
                    <a:pt x="1591" y="8655"/>
                  </a:cubicBezTo>
                  <a:cubicBezTo>
                    <a:pt x="2587" y="8655"/>
                    <a:pt x="4083" y="8105"/>
                    <a:pt x="5246" y="7348"/>
                  </a:cubicBezTo>
                  <a:cubicBezTo>
                    <a:pt x="6409" y="6591"/>
                    <a:pt x="7240" y="5628"/>
                    <a:pt x="7821" y="4734"/>
                  </a:cubicBezTo>
                  <a:cubicBezTo>
                    <a:pt x="8403" y="3840"/>
                    <a:pt x="8735" y="3014"/>
                    <a:pt x="8818" y="2946"/>
                  </a:cubicBezTo>
                  <a:cubicBezTo>
                    <a:pt x="8901" y="2877"/>
                    <a:pt x="8735" y="3565"/>
                    <a:pt x="7904" y="5628"/>
                  </a:cubicBezTo>
                  <a:cubicBezTo>
                    <a:pt x="7074" y="7692"/>
                    <a:pt x="5578" y="11132"/>
                    <a:pt x="4581" y="13746"/>
                  </a:cubicBezTo>
                  <a:cubicBezTo>
                    <a:pt x="3584" y="16360"/>
                    <a:pt x="3086" y="18148"/>
                    <a:pt x="2671" y="19386"/>
                  </a:cubicBezTo>
                  <a:cubicBezTo>
                    <a:pt x="2255" y="20625"/>
                    <a:pt x="1923" y="21312"/>
                    <a:pt x="2006" y="21381"/>
                  </a:cubicBezTo>
                  <a:cubicBezTo>
                    <a:pt x="2089" y="21450"/>
                    <a:pt x="2587" y="20900"/>
                    <a:pt x="4000" y="18767"/>
                  </a:cubicBezTo>
                  <a:cubicBezTo>
                    <a:pt x="5412" y="16635"/>
                    <a:pt x="7738" y="12920"/>
                    <a:pt x="9400" y="10031"/>
                  </a:cubicBezTo>
                  <a:cubicBezTo>
                    <a:pt x="11061" y="7142"/>
                    <a:pt x="12058" y="5078"/>
                    <a:pt x="12723" y="3702"/>
                  </a:cubicBezTo>
                  <a:cubicBezTo>
                    <a:pt x="13387" y="2326"/>
                    <a:pt x="13720" y="1639"/>
                    <a:pt x="13720" y="1639"/>
                  </a:cubicBezTo>
                  <a:cubicBezTo>
                    <a:pt x="13720" y="1639"/>
                    <a:pt x="13387" y="2326"/>
                    <a:pt x="13138" y="3496"/>
                  </a:cubicBezTo>
                  <a:cubicBezTo>
                    <a:pt x="12889" y="4665"/>
                    <a:pt x="12723" y="6316"/>
                    <a:pt x="12640" y="7486"/>
                  </a:cubicBezTo>
                  <a:cubicBezTo>
                    <a:pt x="12557" y="8655"/>
                    <a:pt x="12557" y="9343"/>
                    <a:pt x="12972" y="9825"/>
                  </a:cubicBezTo>
                  <a:cubicBezTo>
                    <a:pt x="13387" y="10306"/>
                    <a:pt x="14218" y="10581"/>
                    <a:pt x="15049" y="10168"/>
                  </a:cubicBezTo>
                  <a:cubicBezTo>
                    <a:pt x="15880" y="9756"/>
                    <a:pt x="16711" y="8655"/>
                    <a:pt x="17292" y="7761"/>
                  </a:cubicBezTo>
                  <a:cubicBezTo>
                    <a:pt x="17874" y="6867"/>
                    <a:pt x="18206" y="6179"/>
                    <a:pt x="18621" y="5491"/>
                  </a:cubicBezTo>
                  <a:cubicBezTo>
                    <a:pt x="19037" y="4803"/>
                    <a:pt x="19535" y="4115"/>
                    <a:pt x="19784" y="4184"/>
                  </a:cubicBezTo>
                  <a:cubicBezTo>
                    <a:pt x="20034" y="4253"/>
                    <a:pt x="20034" y="5078"/>
                    <a:pt x="20283" y="6179"/>
                  </a:cubicBezTo>
                  <a:cubicBezTo>
                    <a:pt x="20532" y="7279"/>
                    <a:pt x="21031" y="8655"/>
                    <a:pt x="21529" y="10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857639" y="5627113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870339" y="5544563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959239" y="5559152"/>
              <a:ext cx="95251" cy="16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576"/>
                  </a:moveTo>
                  <a:cubicBezTo>
                    <a:pt x="1440" y="6591"/>
                    <a:pt x="2880" y="12607"/>
                    <a:pt x="4320" y="16298"/>
                  </a:cubicBezTo>
                  <a:cubicBezTo>
                    <a:pt x="5760" y="19989"/>
                    <a:pt x="7200" y="21356"/>
                    <a:pt x="8160" y="21219"/>
                  </a:cubicBezTo>
                  <a:cubicBezTo>
                    <a:pt x="9120" y="21083"/>
                    <a:pt x="9600" y="19442"/>
                    <a:pt x="10320" y="16161"/>
                  </a:cubicBezTo>
                  <a:cubicBezTo>
                    <a:pt x="11040" y="12880"/>
                    <a:pt x="12000" y="7959"/>
                    <a:pt x="12960" y="4678"/>
                  </a:cubicBezTo>
                  <a:cubicBezTo>
                    <a:pt x="13920" y="1397"/>
                    <a:pt x="14880" y="-244"/>
                    <a:pt x="16320" y="29"/>
                  </a:cubicBezTo>
                  <a:cubicBezTo>
                    <a:pt x="17760" y="303"/>
                    <a:pt x="19680" y="2490"/>
                    <a:pt x="21600" y="4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2056013" y="5547474"/>
              <a:ext cx="119127" cy="143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867" fill="norm" stroke="1" extrusionOk="0">
                  <a:moveTo>
                    <a:pt x="14506" y="9758"/>
                  </a:moveTo>
                  <a:cubicBezTo>
                    <a:pt x="14885" y="8216"/>
                    <a:pt x="15264" y="6673"/>
                    <a:pt x="15453" y="5130"/>
                  </a:cubicBezTo>
                  <a:cubicBezTo>
                    <a:pt x="15643" y="3587"/>
                    <a:pt x="15643" y="2044"/>
                    <a:pt x="14695" y="964"/>
                  </a:cubicBezTo>
                  <a:cubicBezTo>
                    <a:pt x="13748" y="-116"/>
                    <a:pt x="11853" y="-733"/>
                    <a:pt x="9201" y="1581"/>
                  </a:cubicBezTo>
                  <a:cubicBezTo>
                    <a:pt x="6548" y="3896"/>
                    <a:pt x="3138" y="9141"/>
                    <a:pt x="1432" y="12536"/>
                  </a:cubicBezTo>
                  <a:cubicBezTo>
                    <a:pt x="-273" y="15930"/>
                    <a:pt x="-273" y="17473"/>
                    <a:pt x="485" y="18707"/>
                  </a:cubicBezTo>
                  <a:cubicBezTo>
                    <a:pt x="1243" y="19941"/>
                    <a:pt x="2759" y="20867"/>
                    <a:pt x="4274" y="20867"/>
                  </a:cubicBezTo>
                  <a:cubicBezTo>
                    <a:pt x="5790" y="20867"/>
                    <a:pt x="7306" y="19941"/>
                    <a:pt x="8632" y="18861"/>
                  </a:cubicBezTo>
                  <a:cubicBezTo>
                    <a:pt x="9959" y="17781"/>
                    <a:pt x="11095" y="16547"/>
                    <a:pt x="12043" y="14696"/>
                  </a:cubicBezTo>
                  <a:cubicBezTo>
                    <a:pt x="12990" y="12844"/>
                    <a:pt x="13748" y="10376"/>
                    <a:pt x="14127" y="9913"/>
                  </a:cubicBezTo>
                  <a:cubicBezTo>
                    <a:pt x="14506" y="9450"/>
                    <a:pt x="14506" y="10993"/>
                    <a:pt x="14695" y="12536"/>
                  </a:cubicBezTo>
                  <a:cubicBezTo>
                    <a:pt x="14885" y="14078"/>
                    <a:pt x="15264" y="15621"/>
                    <a:pt x="16401" y="16856"/>
                  </a:cubicBezTo>
                  <a:cubicBezTo>
                    <a:pt x="17538" y="18090"/>
                    <a:pt x="19432" y="19016"/>
                    <a:pt x="21327" y="19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2187839" y="5506463"/>
              <a:ext cx="171451" cy="20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6139"/>
                  </a:moveTo>
                  <a:cubicBezTo>
                    <a:pt x="2933" y="9322"/>
                    <a:pt x="5867" y="12505"/>
                    <a:pt x="7467" y="14665"/>
                  </a:cubicBezTo>
                  <a:cubicBezTo>
                    <a:pt x="9067" y="16825"/>
                    <a:pt x="9333" y="17962"/>
                    <a:pt x="9200" y="19099"/>
                  </a:cubicBezTo>
                  <a:cubicBezTo>
                    <a:pt x="9067" y="20236"/>
                    <a:pt x="8533" y="21373"/>
                    <a:pt x="7867" y="21486"/>
                  </a:cubicBezTo>
                  <a:cubicBezTo>
                    <a:pt x="7200" y="21600"/>
                    <a:pt x="6400" y="20691"/>
                    <a:pt x="6133" y="18758"/>
                  </a:cubicBezTo>
                  <a:cubicBezTo>
                    <a:pt x="5867" y="16825"/>
                    <a:pt x="6133" y="13869"/>
                    <a:pt x="7333" y="11368"/>
                  </a:cubicBezTo>
                  <a:cubicBezTo>
                    <a:pt x="8533" y="8867"/>
                    <a:pt x="10667" y="6821"/>
                    <a:pt x="12533" y="5684"/>
                  </a:cubicBezTo>
                  <a:cubicBezTo>
                    <a:pt x="14400" y="4547"/>
                    <a:pt x="16000" y="4320"/>
                    <a:pt x="16800" y="5002"/>
                  </a:cubicBezTo>
                  <a:cubicBezTo>
                    <a:pt x="17600" y="5684"/>
                    <a:pt x="17600" y="7276"/>
                    <a:pt x="17600" y="9208"/>
                  </a:cubicBezTo>
                  <a:cubicBezTo>
                    <a:pt x="17600" y="11141"/>
                    <a:pt x="17600" y="13415"/>
                    <a:pt x="17467" y="15347"/>
                  </a:cubicBezTo>
                  <a:cubicBezTo>
                    <a:pt x="17333" y="17280"/>
                    <a:pt x="17067" y="18872"/>
                    <a:pt x="16933" y="18758"/>
                  </a:cubicBezTo>
                  <a:cubicBezTo>
                    <a:pt x="16800" y="18644"/>
                    <a:pt x="16800" y="16825"/>
                    <a:pt x="17067" y="13642"/>
                  </a:cubicBezTo>
                  <a:cubicBezTo>
                    <a:pt x="17333" y="10459"/>
                    <a:pt x="17867" y="5912"/>
                    <a:pt x="18667" y="3411"/>
                  </a:cubicBezTo>
                  <a:cubicBezTo>
                    <a:pt x="19467" y="909"/>
                    <a:pt x="20533" y="4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2334788" y="5546445"/>
              <a:ext cx="262362" cy="17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107" fill="norm" stroke="1" extrusionOk="0">
                  <a:moveTo>
                    <a:pt x="10295" y="5873"/>
                  </a:moveTo>
                  <a:cubicBezTo>
                    <a:pt x="9777" y="4094"/>
                    <a:pt x="9258" y="2315"/>
                    <a:pt x="8135" y="1680"/>
                  </a:cubicBezTo>
                  <a:cubicBezTo>
                    <a:pt x="7012" y="1045"/>
                    <a:pt x="5284" y="1553"/>
                    <a:pt x="3815" y="3840"/>
                  </a:cubicBezTo>
                  <a:cubicBezTo>
                    <a:pt x="2346" y="6127"/>
                    <a:pt x="1137" y="10193"/>
                    <a:pt x="532" y="12861"/>
                  </a:cubicBezTo>
                  <a:cubicBezTo>
                    <a:pt x="-73" y="15529"/>
                    <a:pt x="-73" y="16800"/>
                    <a:pt x="100" y="18070"/>
                  </a:cubicBezTo>
                  <a:cubicBezTo>
                    <a:pt x="273" y="19341"/>
                    <a:pt x="618" y="20612"/>
                    <a:pt x="1223" y="20993"/>
                  </a:cubicBezTo>
                  <a:cubicBezTo>
                    <a:pt x="1828" y="21374"/>
                    <a:pt x="2692" y="20866"/>
                    <a:pt x="3815" y="18452"/>
                  </a:cubicBezTo>
                  <a:cubicBezTo>
                    <a:pt x="4938" y="16038"/>
                    <a:pt x="6321" y="11718"/>
                    <a:pt x="7271" y="8795"/>
                  </a:cubicBezTo>
                  <a:cubicBezTo>
                    <a:pt x="8221" y="5873"/>
                    <a:pt x="8740" y="4348"/>
                    <a:pt x="8999" y="4348"/>
                  </a:cubicBezTo>
                  <a:cubicBezTo>
                    <a:pt x="9258" y="4348"/>
                    <a:pt x="9258" y="5873"/>
                    <a:pt x="9258" y="7398"/>
                  </a:cubicBezTo>
                  <a:cubicBezTo>
                    <a:pt x="9258" y="8922"/>
                    <a:pt x="9258" y="10447"/>
                    <a:pt x="9258" y="11845"/>
                  </a:cubicBezTo>
                  <a:cubicBezTo>
                    <a:pt x="9258" y="13242"/>
                    <a:pt x="9258" y="14513"/>
                    <a:pt x="9690" y="15402"/>
                  </a:cubicBezTo>
                  <a:cubicBezTo>
                    <a:pt x="10122" y="16292"/>
                    <a:pt x="10986" y="16800"/>
                    <a:pt x="11850" y="15783"/>
                  </a:cubicBezTo>
                  <a:cubicBezTo>
                    <a:pt x="12714" y="14767"/>
                    <a:pt x="13578" y="12226"/>
                    <a:pt x="14269" y="10193"/>
                  </a:cubicBezTo>
                  <a:cubicBezTo>
                    <a:pt x="14961" y="8160"/>
                    <a:pt x="15479" y="6635"/>
                    <a:pt x="15565" y="6635"/>
                  </a:cubicBezTo>
                  <a:cubicBezTo>
                    <a:pt x="15652" y="6635"/>
                    <a:pt x="15306" y="8160"/>
                    <a:pt x="14961" y="10320"/>
                  </a:cubicBezTo>
                  <a:cubicBezTo>
                    <a:pt x="14615" y="12480"/>
                    <a:pt x="14269" y="15275"/>
                    <a:pt x="14010" y="17435"/>
                  </a:cubicBezTo>
                  <a:cubicBezTo>
                    <a:pt x="13751" y="19595"/>
                    <a:pt x="13578" y="21120"/>
                    <a:pt x="13578" y="20739"/>
                  </a:cubicBezTo>
                  <a:cubicBezTo>
                    <a:pt x="13578" y="20358"/>
                    <a:pt x="13751" y="18070"/>
                    <a:pt x="14356" y="14767"/>
                  </a:cubicBezTo>
                  <a:cubicBezTo>
                    <a:pt x="14961" y="11463"/>
                    <a:pt x="15997" y="7143"/>
                    <a:pt x="16775" y="4475"/>
                  </a:cubicBezTo>
                  <a:cubicBezTo>
                    <a:pt x="17553" y="1807"/>
                    <a:pt x="18071" y="790"/>
                    <a:pt x="18762" y="282"/>
                  </a:cubicBezTo>
                  <a:cubicBezTo>
                    <a:pt x="19453" y="-226"/>
                    <a:pt x="20317" y="-226"/>
                    <a:pt x="20836" y="1807"/>
                  </a:cubicBezTo>
                  <a:cubicBezTo>
                    <a:pt x="21354" y="3840"/>
                    <a:pt x="21527" y="7906"/>
                    <a:pt x="21354" y="11336"/>
                  </a:cubicBezTo>
                  <a:cubicBezTo>
                    <a:pt x="21181" y="14767"/>
                    <a:pt x="20663" y="17562"/>
                    <a:pt x="20145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2663208" y="5559079"/>
              <a:ext cx="254882" cy="160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0487" fill="norm" stroke="1" extrusionOk="0">
                  <a:moveTo>
                    <a:pt x="6448" y="5438"/>
                  </a:moveTo>
                  <a:cubicBezTo>
                    <a:pt x="6448" y="3278"/>
                    <a:pt x="6448" y="1118"/>
                    <a:pt x="6094" y="443"/>
                  </a:cubicBezTo>
                  <a:cubicBezTo>
                    <a:pt x="5740" y="-232"/>
                    <a:pt x="5031" y="578"/>
                    <a:pt x="3969" y="3008"/>
                  </a:cubicBezTo>
                  <a:cubicBezTo>
                    <a:pt x="2907" y="5438"/>
                    <a:pt x="1490" y="9488"/>
                    <a:pt x="694" y="12458"/>
                  </a:cubicBezTo>
                  <a:cubicBezTo>
                    <a:pt x="-103" y="15428"/>
                    <a:pt x="-280" y="17318"/>
                    <a:pt x="517" y="18803"/>
                  </a:cubicBezTo>
                  <a:cubicBezTo>
                    <a:pt x="1313" y="20288"/>
                    <a:pt x="3084" y="21368"/>
                    <a:pt x="6359" y="19478"/>
                  </a:cubicBezTo>
                  <a:cubicBezTo>
                    <a:pt x="9635" y="17588"/>
                    <a:pt x="14415" y="12728"/>
                    <a:pt x="17071" y="9623"/>
                  </a:cubicBezTo>
                  <a:cubicBezTo>
                    <a:pt x="19727" y="6518"/>
                    <a:pt x="20258" y="5168"/>
                    <a:pt x="20612" y="3818"/>
                  </a:cubicBezTo>
                  <a:cubicBezTo>
                    <a:pt x="20966" y="2468"/>
                    <a:pt x="21143" y="1118"/>
                    <a:pt x="20435" y="443"/>
                  </a:cubicBezTo>
                  <a:cubicBezTo>
                    <a:pt x="19727" y="-232"/>
                    <a:pt x="18133" y="-232"/>
                    <a:pt x="16540" y="1118"/>
                  </a:cubicBezTo>
                  <a:cubicBezTo>
                    <a:pt x="14946" y="2468"/>
                    <a:pt x="13353" y="5168"/>
                    <a:pt x="12468" y="7328"/>
                  </a:cubicBezTo>
                  <a:cubicBezTo>
                    <a:pt x="11582" y="9488"/>
                    <a:pt x="11405" y="11108"/>
                    <a:pt x="11936" y="12863"/>
                  </a:cubicBezTo>
                  <a:cubicBezTo>
                    <a:pt x="12468" y="14618"/>
                    <a:pt x="13707" y="16508"/>
                    <a:pt x="15389" y="17588"/>
                  </a:cubicBezTo>
                  <a:cubicBezTo>
                    <a:pt x="17071" y="18668"/>
                    <a:pt x="19195" y="18938"/>
                    <a:pt x="21320" y="19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1317889" y="5855713"/>
              <a:ext cx="1339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97" y="7200"/>
                    <a:pt x="2593" y="14400"/>
                    <a:pt x="3839" y="17280"/>
                  </a:cubicBezTo>
                  <a:cubicBezTo>
                    <a:pt x="5084" y="20160"/>
                    <a:pt x="6279" y="18720"/>
                    <a:pt x="7575" y="17280"/>
                  </a:cubicBezTo>
                  <a:cubicBezTo>
                    <a:pt x="8872" y="15840"/>
                    <a:pt x="10271" y="14400"/>
                    <a:pt x="11721" y="13680"/>
                  </a:cubicBezTo>
                  <a:cubicBezTo>
                    <a:pt x="13172" y="12960"/>
                    <a:pt x="14673" y="12960"/>
                    <a:pt x="16038" y="13680"/>
                  </a:cubicBezTo>
                  <a:cubicBezTo>
                    <a:pt x="17403" y="14400"/>
                    <a:pt x="18631" y="15840"/>
                    <a:pt x="19536" y="17280"/>
                  </a:cubicBezTo>
                  <a:cubicBezTo>
                    <a:pt x="20440" y="18720"/>
                    <a:pt x="2102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1457589" y="5912863"/>
              <a:ext cx="1054101" cy="44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5" fill="norm" stroke="1" extrusionOk="0">
                  <a:moveTo>
                    <a:pt x="0" y="8836"/>
                  </a:moveTo>
                  <a:cubicBezTo>
                    <a:pt x="1171" y="13745"/>
                    <a:pt x="2342" y="18655"/>
                    <a:pt x="3773" y="20127"/>
                  </a:cubicBezTo>
                  <a:cubicBezTo>
                    <a:pt x="5205" y="21600"/>
                    <a:pt x="6896" y="19636"/>
                    <a:pt x="8696" y="17182"/>
                  </a:cubicBezTo>
                  <a:cubicBezTo>
                    <a:pt x="10496" y="14727"/>
                    <a:pt x="12405" y="11782"/>
                    <a:pt x="14183" y="9818"/>
                  </a:cubicBezTo>
                  <a:cubicBezTo>
                    <a:pt x="15961" y="7855"/>
                    <a:pt x="17610" y="6873"/>
                    <a:pt x="18824" y="5400"/>
                  </a:cubicBezTo>
                  <a:cubicBezTo>
                    <a:pt x="20039" y="3927"/>
                    <a:pt x="20819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3222889" y="552551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3235589" y="563346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3942566" y="5319050"/>
              <a:ext cx="359824" cy="614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69" fill="norm" stroke="1" extrusionOk="0">
                  <a:moveTo>
                    <a:pt x="5557" y="2777"/>
                  </a:moveTo>
                  <a:cubicBezTo>
                    <a:pt x="5178" y="3147"/>
                    <a:pt x="4799" y="3517"/>
                    <a:pt x="4168" y="3776"/>
                  </a:cubicBezTo>
                  <a:cubicBezTo>
                    <a:pt x="3536" y="4034"/>
                    <a:pt x="2652" y="4182"/>
                    <a:pt x="2210" y="4071"/>
                  </a:cubicBezTo>
                  <a:cubicBezTo>
                    <a:pt x="1768" y="3961"/>
                    <a:pt x="1768" y="3591"/>
                    <a:pt x="2399" y="2962"/>
                  </a:cubicBezTo>
                  <a:cubicBezTo>
                    <a:pt x="3031" y="2333"/>
                    <a:pt x="4294" y="1445"/>
                    <a:pt x="5178" y="854"/>
                  </a:cubicBezTo>
                  <a:cubicBezTo>
                    <a:pt x="6062" y="262"/>
                    <a:pt x="6568" y="-34"/>
                    <a:pt x="6884" y="3"/>
                  </a:cubicBezTo>
                  <a:cubicBezTo>
                    <a:pt x="7199" y="40"/>
                    <a:pt x="7326" y="410"/>
                    <a:pt x="7326" y="1630"/>
                  </a:cubicBezTo>
                  <a:cubicBezTo>
                    <a:pt x="7326" y="2851"/>
                    <a:pt x="7199" y="4922"/>
                    <a:pt x="6694" y="6845"/>
                  </a:cubicBezTo>
                  <a:cubicBezTo>
                    <a:pt x="6189" y="8769"/>
                    <a:pt x="5305" y="10544"/>
                    <a:pt x="4420" y="11691"/>
                  </a:cubicBezTo>
                  <a:cubicBezTo>
                    <a:pt x="3536" y="12837"/>
                    <a:pt x="2652" y="13355"/>
                    <a:pt x="1894" y="13540"/>
                  </a:cubicBezTo>
                  <a:cubicBezTo>
                    <a:pt x="1136" y="13725"/>
                    <a:pt x="505" y="13577"/>
                    <a:pt x="189" y="13281"/>
                  </a:cubicBezTo>
                  <a:cubicBezTo>
                    <a:pt x="-127" y="12985"/>
                    <a:pt x="-127" y="12541"/>
                    <a:pt x="820" y="11765"/>
                  </a:cubicBezTo>
                  <a:cubicBezTo>
                    <a:pt x="1768" y="10988"/>
                    <a:pt x="3662" y="9878"/>
                    <a:pt x="5999" y="8251"/>
                  </a:cubicBezTo>
                  <a:cubicBezTo>
                    <a:pt x="8336" y="6624"/>
                    <a:pt x="11115" y="4478"/>
                    <a:pt x="12694" y="3184"/>
                  </a:cubicBezTo>
                  <a:cubicBezTo>
                    <a:pt x="14273" y="1889"/>
                    <a:pt x="14652" y="1445"/>
                    <a:pt x="14841" y="1556"/>
                  </a:cubicBezTo>
                  <a:cubicBezTo>
                    <a:pt x="15031" y="1667"/>
                    <a:pt x="15031" y="2333"/>
                    <a:pt x="14336" y="3739"/>
                  </a:cubicBezTo>
                  <a:cubicBezTo>
                    <a:pt x="13641" y="5144"/>
                    <a:pt x="12252" y="7289"/>
                    <a:pt x="10926" y="9693"/>
                  </a:cubicBezTo>
                  <a:cubicBezTo>
                    <a:pt x="9599" y="12098"/>
                    <a:pt x="8336" y="14761"/>
                    <a:pt x="7578" y="16573"/>
                  </a:cubicBezTo>
                  <a:cubicBezTo>
                    <a:pt x="6820" y="18385"/>
                    <a:pt x="6568" y="19347"/>
                    <a:pt x="6441" y="20050"/>
                  </a:cubicBezTo>
                  <a:cubicBezTo>
                    <a:pt x="6315" y="20752"/>
                    <a:pt x="6315" y="21196"/>
                    <a:pt x="6631" y="21381"/>
                  </a:cubicBezTo>
                  <a:cubicBezTo>
                    <a:pt x="6947" y="21566"/>
                    <a:pt x="7578" y="21492"/>
                    <a:pt x="8652" y="20826"/>
                  </a:cubicBezTo>
                  <a:cubicBezTo>
                    <a:pt x="9726" y="20161"/>
                    <a:pt x="11241" y="18903"/>
                    <a:pt x="12126" y="18089"/>
                  </a:cubicBezTo>
                  <a:cubicBezTo>
                    <a:pt x="13010" y="17276"/>
                    <a:pt x="13262" y="16906"/>
                    <a:pt x="13326" y="16536"/>
                  </a:cubicBezTo>
                  <a:cubicBezTo>
                    <a:pt x="13389" y="16166"/>
                    <a:pt x="13262" y="15796"/>
                    <a:pt x="12820" y="15574"/>
                  </a:cubicBezTo>
                  <a:cubicBezTo>
                    <a:pt x="12378" y="15352"/>
                    <a:pt x="11620" y="15278"/>
                    <a:pt x="11999" y="15093"/>
                  </a:cubicBezTo>
                  <a:cubicBezTo>
                    <a:pt x="12378" y="14908"/>
                    <a:pt x="13894" y="14613"/>
                    <a:pt x="15662" y="14317"/>
                  </a:cubicBezTo>
                  <a:cubicBezTo>
                    <a:pt x="17431" y="14021"/>
                    <a:pt x="19452" y="13725"/>
                    <a:pt x="21473" y="13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4894215" y="5426539"/>
              <a:ext cx="220975" cy="309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21" fill="norm" stroke="1" extrusionOk="0">
                  <a:moveTo>
                    <a:pt x="17156" y="3734"/>
                  </a:moveTo>
                  <a:cubicBezTo>
                    <a:pt x="17362" y="2429"/>
                    <a:pt x="17567" y="1125"/>
                    <a:pt x="17053" y="472"/>
                  </a:cubicBezTo>
                  <a:cubicBezTo>
                    <a:pt x="16539" y="-180"/>
                    <a:pt x="15305" y="-180"/>
                    <a:pt x="13247" y="617"/>
                  </a:cubicBezTo>
                  <a:cubicBezTo>
                    <a:pt x="11190" y="1415"/>
                    <a:pt x="8310" y="3009"/>
                    <a:pt x="5945" y="5546"/>
                  </a:cubicBezTo>
                  <a:cubicBezTo>
                    <a:pt x="3579" y="8083"/>
                    <a:pt x="1727" y="11562"/>
                    <a:pt x="802" y="14027"/>
                  </a:cubicBezTo>
                  <a:cubicBezTo>
                    <a:pt x="-124" y="16491"/>
                    <a:pt x="-124" y="17941"/>
                    <a:pt x="185" y="18956"/>
                  </a:cubicBezTo>
                  <a:cubicBezTo>
                    <a:pt x="493" y="19970"/>
                    <a:pt x="1110" y="20550"/>
                    <a:pt x="2036" y="20913"/>
                  </a:cubicBezTo>
                  <a:cubicBezTo>
                    <a:pt x="2962" y="21275"/>
                    <a:pt x="4196" y="21420"/>
                    <a:pt x="6356" y="20768"/>
                  </a:cubicBezTo>
                  <a:cubicBezTo>
                    <a:pt x="8516" y="20115"/>
                    <a:pt x="11602" y="18666"/>
                    <a:pt x="13762" y="16564"/>
                  </a:cubicBezTo>
                  <a:cubicBezTo>
                    <a:pt x="15922" y="14462"/>
                    <a:pt x="17156" y="11707"/>
                    <a:pt x="17670" y="9533"/>
                  </a:cubicBezTo>
                  <a:cubicBezTo>
                    <a:pt x="18185" y="7358"/>
                    <a:pt x="17979" y="5764"/>
                    <a:pt x="17465" y="4676"/>
                  </a:cubicBezTo>
                  <a:cubicBezTo>
                    <a:pt x="16950" y="3589"/>
                    <a:pt x="16127" y="3009"/>
                    <a:pt x="14687" y="2647"/>
                  </a:cubicBezTo>
                  <a:cubicBezTo>
                    <a:pt x="13247" y="2284"/>
                    <a:pt x="11190" y="2139"/>
                    <a:pt x="9339" y="2792"/>
                  </a:cubicBezTo>
                  <a:cubicBezTo>
                    <a:pt x="7487" y="3444"/>
                    <a:pt x="5842" y="4894"/>
                    <a:pt x="4916" y="5981"/>
                  </a:cubicBezTo>
                  <a:cubicBezTo>
                    <a:pt x="3990" y="7068"/>
                    <a:pt x="3785" y="7793"/>
                    <a:pt x="4093" y="8373"/>
                  </a:cubicBezTo>
                  <a:cubicBezTo>
                    <a:pt x="4402" y="8953"/>
                    <a:pt x="5225" y="9388"/>
                    <a:pt x="6870" y="9605"/>
                  </a:cubicBezTo>
                  <a:cubicBezTo>
                    <a:pt x="8516" y="9823"/>
                    <a:pt x="10985" y="9823"/>
                    <a:pt x="13556" y="9243"/>
                  </a:cubicBezTo>
                  <a:cubicBezTo>
                    <a:pt x="16127" y="8663"/>
                    <a:pt x="18802" y="7503"/>
                    <a:pt x="21476" y="6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4975489" y="5264095"/>
              <a:ext cx="127001" cy="128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9" fill="norm" stroke="1" extrusionOk="0">
                  <a:moveTo>
                    <a:pt x="0" y="16898"/>
                  </a:moveTo>
                  <a:cubicBezTo>
                    <a:pt x="3600" y="12021"/>
                    <a:pt x="7200" y="7144"/>
                    <a:pt x="9540" y="4008"/>
                  </a:cubicBezTo>
                  <a:cubicBezTo>
                    <a:pt x="11880" y="873"/>
                    <a:pt x="12960" y="-521"/>
                    <a:pt x="13680" y="176"/>
                  </a:cubicBezTo>
                  <a:cubicBezTo>
                    <a:pt x="14400" y="873"/>
                    <a:pt x="14760" y="3660"/>
                    <a:pt x="16020" y="7492"/>
                  </a:cubicBezTo>
                  <a:cubicBezTo>
                    <a:pt x="17280" y="11324"/>
                    <a:pt x="19440" y="16202"/>
                    <a:pt x="21600" y="21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5705739" y="5569963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5712089" y="5487413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5761806" y="5514524"/>
              <a:ext cx="79744" cy="19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4" h="21232" fill="norm" stroke="1" extrusionOk="0">
                  <a:moveTo>
                    <a:pt x="14856" y="2544"/>
                  </a:moveTo>
                  <a:cubicBezTo>
                    <a:pt x="13236" y="1408"/>
                    <a:pt x="11616" y="271"/>
                    <a:pt x="9186" y="43"/>
                  </a:cubicBezTo>
                  <a:cubicBezTo>
                    <a:pt x="6756" y="-184"/>
                    <a:pt x="3516" y="498"/>
                    <a:pt x="1626" y="1635"/>
                  </a:cubicBezTo>
                  <a:cubicBezTo>
                    <a:pt x="-264" y="2772"/>
                    <a:pt x="-804" y="4363"/>
                    <a:pt x="1626" y="6523"/>
                  </a:cubicBezTo>
                  <a:cubicBezTo>
                    <a:pt x="4056" y="8683"/>
                    <a:pt x="9456" y="11412"/>
                    <a:pt x="13236" y="13344"/>
                  </a:cubicBezTo>
                  <a:cubicBezTo>
                    <a:pt x="17016" y="15277"/>
                    <a:pt x="19176" y="16414"/>
                    <a:pt x="19986" y="17551"/>
                  </a:cubicBezTo>
                  <a:cubicBezTo>
                    <a:pt x="20796" y="18688"/>
                    <a:pt x="20256" y="19824"/>
                    <a:pt x="18096" y="20507"/>
                  </a:cubicBezTo>
                  <a:cubicBezTo>
                    <a:pt x="15936" y="21189"/>
                    <a:pt x="12156" y="21416"/>
                    <a:pt x="8916" y="21075"/>
                  </a:cubicBezTo>
                  <a:cubicBezTo>
                    <a:pt x="5676" y="20734"/>
                    <a:pt x="2976" y="19824"/>
                    <a:pt x="276" y="18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6292310" y="5366763"/>
              <a:ext cx="429430" cy="374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72" fill="norm" stroke="1" extrusionOk="0">
                  <a:moveTo>
                    <a:pt x="7505" y="0"/>
                  </a:moveTo>
                  <a:cubicBezTo>
                    <a:pt x="6657" y="2063"/>
                    <a:pt x="5810" y="4126"/>
                    <a:pt x="5122" y="6917"/>
                  </a:cubicBezTo>
                  <a:cubicBezTo>
                    <a:pt x="4434" y="9708"/>
                    <a:pt x="3905" y="13227"/>
                    <a:pt x="3587" y="15593"/>
                  </a:cubicBezTo>
                  <a:cubicBezTo>
                    <a:pt x="3269" y="17960"/>
                    <a:pt x="3163" y="19173"/>
                    <a:pt x="3269" y="20022"/>
                  </a:cubicBezTo>
                  <a:cubicBezTo>
                    <a:pt x="3375" y="20872"/>
                    <a:pt x="3693" y="21357"/>
                    <a:pt x="3957" y="21236"/>
                  </a:cubicBezTo>
                  <a:cubicBezTo>
                    <a:pt x="4222" y="21115"/>
                    <a:pt x="4434" y="20387"/>
                    <a:pt x="4381" y="19476"/>
                  </a:cubicBezTo>
                  <a:cubicBezTo>
                    <a:pt x="4328" y="18566"/>
                    <a:pt x="4010" y="17474"/>
                    <a:pt x="3322" y="16503"/>
                  </a:cubicBezTo>
                  <a:cubicBezTo>
                    <a:pt x="2634" y="15533"/>
                    <a:pt x="1575" y="14683"/>
                    <a:pt x="887" y="14016"/>
                  </a:cubicBezTo>
                  <a:cubicBezTo>
                    <a:pt x="199" y="13348"/>
                    <a:pt x="-119" y="12863"/>
                    <a:pt x="40" y="12378"/>
                  </a:cubicBezTo>
                  <a:cubicBezTo>
                    <a:pt x="199" y="11892"/>
                    <a:pt x="834" y="11407"/>
                    <a:pt x="2052" y="10254"/>
                  </a:cubicBezTo>
                  <a:cubicBezTo>
                    <a:pt x="3269" y="9101"/>
                    <a:pt x="5069" y="7281"/>
                    <a:pt x="6181" y="6067"/>
                  </a:cubicBezTo>
                  <a:cubicBezTo>
                    <a:pt x="7293" y="4854"/>
                    <a:pt x="7716" y="4247"/>
                    <a:pt x="8193" y="3580"/>
                  </a:cubicBezTo>
                  <a:cubicBezTo>
                    <a:pt x="8669" y="2912"/>
                    <a:pt x="9199" y="2184"/>
                    <a:pt x="9410" y="2488"/>
                  </a:cubicBezTo>
                  <a:cubicBezTo>
                    <a:pt x="9622" y="2791"/>
                    <a:pt x="9516" y="4126"/>
                    <a:pt x="9093" y="6856"/>
                  </a:cubicBezTo>
                  <a:cubicBezTo>
                    <a:pt x="8669" y="9587"/>
                    <a:pt x="7928" y="13712"/>
                    <a:pt x="7505" y="16139"/>
                  </a:cubicBezTo>
                  <a:cubicBezTo>
                    <a:pt x="7081" y="18566"/>
                    <a:pt x="6975" y="19294"/>
                    <a:pt x="6975" y="19355"/>
                  </a:cubicBezTo>
                  <a:cubicBezTo>
                    <a:pt x="6975" y="19416"/>
                    <a:pt x="7081" y="18809"/>
                    <a:pt x="7293" y="18202"/>
                  </a:cubicBezTo>
                  <a:cubicBezTo>
                    <a:pt x="7505" y="17596"/>
                    <a:pt x="7822" y="16989"/>
                    <a:pt x="8193" y="16503"/>
                  </a:cubicBezTo>
                  <a:cubicBezTo>
                    <a:pt x="8563" y="16018"/>
                    <a:pt x="8987" y="15654"/>
                    <a:pt x="9357" y="15775"/>
                  </a:cubicBezTo>
                  <a:cubicBezTo>
                    <a:pt x="9728" y="15897"/>
                    <a:pt x="10046" y="16503"/>
                    <a:pt x="10205" y="17292"/>
                  </a:cubicBezTo>
                  <a:cubicBezTo>
                    <a:pt x="10363" y="18081"/>
                    <a:pt x="10363" y="19052"/>
                    <a:pt x="10363" y="19840"/>
                  </a:cubicBezTo>
                  <a:cubicBezTo>
                    <a:pt x="10363" y="20629"/>
                    <a:pt x="10363" y="21236"/>
                    <a:pt x="10681" y="21418"/>
                  </a:cubicBezTo>
                  <a:cubicBezTo>
                    <a:pt x="10999" y="21600"/>
                    <a:pt x="11634" y="21357"/>
                    <a:pt x="12640" y="20204"/>
                  </a:cubicBezTo>
                  <a:cubicBezTo>
                    <a:pt x="13646" y="19052"/>
                    <a:pt x="15022" y="16989"/>
                    <a:pt x="15816" y="15593"/>
                  </a:cubicBezTo>
                  <a:cubicBezTo>
                    <a:pt x="16610" y="14198"/>
                    <a:pt x="16822" y="13470"/>
                    <a:pt x="16663" y="13227"/>
                  </a:cubicBezTo>
                  <a:cubicBezTo>
                    <a:pt x="16505" y="12984"/>
                    <a:pt x="15975" y="13227"/>
                    <a:pt x="15446" y="13955"/>
                  </a:cubicBezTo>
                  <a:cubicBezTo>
                    <a:pt x="14916" y="14683"/>
                    <a:pt x="14387" y="15897"/>
                    <a:pt x="14122" y="16807"/>
                  </a:cubicBezTo>
                  <a:cubicBezTo>
                    <a:pt x="13857" y="17717"/>
                    <a:pt x="13857" y="18324"/>
                    <a:pt x="14334" y="18870"/>
                  </a:cubicBezTo>
                  <a:cubicBezTo>
                    <a:pt x="14810" y="19416"/>
                    <a:pt x="15763" y="19901"/>
                    <a:pt x="17034" y="19901"/>
                  </a:cubicBezTo>
                  <a:cubicBezTo>
                    <a:pt x="18305" y="19901"/>
                    <a:pt x="19893" y="19416"/>
                    <a:pt x="21481" y="18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7319281" y="5477799"/>
              <a:ext cx="227959" cy="28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82" fill="norm" stroke="1" extrusionOk="0">
                  <a:moveTo>
                    <a:pt x="2939" y="6051"/>
                  </a:moveTo>
                  <a:cubicBezTo>
                    <a:pt x="2339" y="10242"/>
                    <a:pt x="1739" y="14433"/>
                    <a:pt x="1239" y="17174"/>
                  </a:cubicBezTo>
                  <a:cubicBezTo>
                    <a:pt x="739" y="19914"/>
                    <a:pt x="339" y="21204"/>
                    <a:pt x="139" y="21365"/>
                  </a:cubicBezTo>
                  <a:cubicBezTo>
                    <a:pt x="-61" y="21526"/>
                    <a:pt x="-61" y="20559"/>
                    <a:pt x="239" y="17657"/>
                  </a:cubicBezTo>
                  <a:cubicBezTo>
                    <a:pt x="539" y="14756"/>
                    <a:pt x="1139" y="9920"/>
                    <a:pt x="1639" y="6857"/>
                  </a:cubicBezTo>
                  <a:cubicBezTo>
                    <a:pt x="2139" y="3795"/>
                    <a:pt x="2539" y="2505"/>
                    <a:pt x="3139" y="1538"/>
                  </a:cubicBezTo>
                  <a:cubicBezTo>
                    <a:pt x="3739" y="571"/>
                    <a:pt x="4539" y="-74"/>
                    <a:pt x="5039" y="7"/>
                  </a:cubicBezTo>
                  <a:cubicBezTo>
                    <a:pt x="5539" y="87"/>
                    <a:pt x="5739" y="893"/>
                    <a:pt x="6039" y="2263"/>
                  </a:cubicBezTo>
                  <a:cubicBezTo>
                    <a:pt x="6339" y="3633"/>
                    <a:pt x="6739" y="5568"/>
                    <a:pt x="7239" y="6938"/>
                  </a:cubicBezTo>
                  <a:cubicBezTo>
                    <a:pt x="7739" y="8308"/>
                    <a:pt x="8339" y="9114"/>
                    <a:pt x="9039" y="9195"/>
                  </a:cubicBezTo>
                  <a:cubicBezTo>
                    <a:pt x="9739" y="9275"/>
                    <a:pt x="10539" y="8630"/>
                    <a:pt x="11539" y="7341"/>
                  </a:cubicBezTo>
                  <a:cubicBezTo>
                    <a:pt x="12539" y="6051"/>
                    <a:pt x="13739" y="4117"/>
                    <a:pt x="14939" y="2666"/>
                  </a:cubicBezTo>
                  <a:cubicBezTo>
                    <a:pt x="16139" y="1216"/>
                    <a:pt x="17339" y="248"/>
                    <a:pt x="18139" y="248"/>
                  </a:cubicBezTo>
                  <a:cubicBezTo>
                    <a:pt x="18939" y="248"/>
                    <a:pt x="19339" y="1216"/>
                    <a:pt x="19539" y="3956"/>
                  </a:cubicBezTo>
                  <a:cubicBezTo>
                    <a:pt x="19739" y="6696"/>
                    <a:pt x="19739" y="11210"/>
                    <a:pt x="19539" y="14192"/>
                  </a:cubicBezTo>
                  <a:cubicBezTo>
                    <a:pt x="19339" y="17174"/>
                    <a:pt x="18939" y="18625"/>
                    <a:pt x="19239" y="18625"/>
                  </a:cubicBezTo>
                  <a:cubicBezTo>
                    <a:pt x="19539" y="18625"/>
                    <a:pt x="20539" y="17174"/>
                    <a:pt x="21539" y="15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7602537" y="5493763"/>
              <a:ext cx="192353" cy="23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43" fill="norm" stroke="1" extrusionOk="0">
                  <a:moveTo>
                    <a:pt x="5840" y="0"/>
                  </a:moveTo>
                  <a:cubicBezTo>
                    <a:pt x="4432" y="5014"/>
                    <a:pt x="3023" y="10029"/>
                    <a:pt x="2084" y="13018"/>
                  </a:cubicBezTo>
                  <a:cubicBezTo>
                    <a:pt x="1145" y="16007"/>
                    <a:pt x="675" y="16971"/>
                    <a:pt x="323" y="18129"/>
                  </a:cubicBezTo>
                  <a:cubicBezTo>
                    <a:pt x="-29" y="19286"/>
                    <a:pt x="-264" y="20636"/>
                    <a:pt x="558" y="21118"/>
                  </a:cubicBezTo>
                  <a:cubicBezTo>
                    <a:pt x="1379" y="21600"/>
                    <a:pt x="3258" y="21214"/>
                    <a:pt x="6897" y="20829"/>
                  </a:cubicBezTo>
                  <a:cubicBezTo>
                    <a:pt x="10536" y="20443"/>
                    <a:pt x="15936" y="20057"/>
                    <a:pt x="21336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7815676" y="5447585"/>
              <a:ext cx="188764" cy="27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32" fill="norm" stroke="1" extrusionOk="0">
                  <a:moveTo>
                    <a:pt x="21403" y="135"/>
                  </a:moveTo>
                  <a:cubicBezTo>
                    <a:pt x="19003" y="-31"/>
                    <a:pt x="16603" y="-197"/>
                    <a:pt x="14083" y="634"/>
                  </a:cubicBezTo>
                  <a:cubicBezTo>
                    <a:pt x="11563" y="1465"/>
                    <a:pt x="8923" y="3292"/>
                    <a:pt x="6523" y="6117"/>
                  </a:cubicBezTo>
                  <a:cubicBezTo>
                    <a:pt x="4123" y="8941"/>
                    <a:pt x="1963" y="12763"/>
                    <a:pt x="883" y="15421"/>
                  </a:cubicBezTo>
                  <a:cubicBezTo>
                    <a:pt x="-197" y="18080"/>
                    <a:pt x="-197" y="19575"/>
                    <a:pt x="403" y="20406"/>
                  </a:cubicBezTo>
                  <a:cubicBezTo>
                    <a:pt x="1003" y="21237"/>
                    <a:pt x="2203" y="21403"/>
                    <a:pt x="5203" y="21071"/>
                  </a:cubicBezTo>
                  <a:cubicBezTo>
                    <a:pt x="8203" y="20738"/>
                    <a:pt x="13003" y="19908"/>
                    <a:pt x="17803" y="19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7864739" y="5582663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8428823" y="5418414"/>
              <a:ext cx="324917" cy="537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498" fill="norm" stroke="1" extrusionOk="0">
                  <a:moveTo>
                    <a:pt x="6759" y="9114"/>
                  </a:moveTo>
                  <a:cubicBezTo>
                    <a:pt x="6759" y="8691"/>
                    <a:pt x="6759" y="8267"/>
                    <a:pt x="6410" y="7971"/>
                  </a:cubicBezTo>
                  <a:cubicBezTo>
                    <a:pt x="6062" y="7674"/>
                    <a:pt x="5365" y="7505"/>
                    <a:pt x="4668" y="7462"/>
                  </a:cubicBezTo>
                  <a:cubicBezTo>
                    <a:pt x="3972" y="7420"/>
                    <a:pt x="3275" y="7505"/>
                    <a:pt x="2439" y="8055"/>
                  </a:cubicBezTo>
                  <a:cubicBezTo>
                    <a:pt x="1603" y="8606"/>
                    <a:pt x="627" y="9622"/>
                    <a:pt x="209" y="10385"/>
                  </a:cubicBezTo>
                  <a:cubicBezTo>
                    <a:pt x="-209" y="11147"/>
                    <a:pt x="-70" y="11655"/>
                    <a:pt x="1254" y="11782"/>
                  </a:cubicBezTo>
                  <a:cubicBezTo>
                    <a:pt x="2578" y="11910"/>
                    <a:pt x="5086" y="11655"/>
                    <a:pt x="6619" y="10766"/>
                  </a:cubicBezTo>
                  <a:cubicBezTo>
                    <a:pt x="8152" y="9877"/>
                    <a:pt x="8710" y="8352"/>
                    <a:pt x="8988" y="6870"/>
                  </a:cubicBezTo>
                  <a:cubicBezTo>
                    <a:pt x="9267" y="5387"/>
                    <a:pt x="9267" y="3947"/>
                    <a:pt x="9337" y="3015"/>
                  </a:cubicBezTo>
                  <a:cubicBezTo>
                    <a:pt x="9406" y="2084"/>
                    <a:pt x="9546" y="1660"/>
                    <a:pt x="10382" y="1321"/>
                  </a:cubicBezTo>
                  <a:cubicBezTo>
                    <a:pt x="11218" y="982"/>
                    <a:pt x="12751" y="728"/>
                    <a:pt x="14214" y="517"/>
                  </a:cubicBezTo>
                  <a:cubicBezTo>
                    <a:pt x="15677" y="305"/>
                    <a:pt x="17071" y="135"/>
                    <a:pt x="18116" y="51"/>
                  </a:cubicBezTo>
                  <a:cubicBezTo>
                    <a:pt x="19161" y="-34"/>
                    <a:pt x="19858" y="-34"/>
                    <a:pt x="19997" y="220"/>
                  </a:cubicBezTo>
                  <a:cubicBezTo>
                    <a:pt x="20137" y="474"/>
                    <a:pt x="19719" y="982"/>
                    <a:pt x="18465" y="2211"/>
                  </a:cubicBezTo>
                  <a:cubicBezTo>
                    <a:pt x="17210" y="3439"/>
                    <a:pt x="15120" y="5387"/>
                    <a:pt x="13239" y="7505"/>
                  </a:cubicBezTo>
                  <a:cubicBezTo>
                    <a:pt x="11357" y="9622"/>
                    <a:pt x="9685" y="11910"/>
                    <a:pt x="8710" y="13985"/>
                  </a:cubicBezTo>
                  <a:cubicBezTo>
                    <a:pt x="7734" y="16060"/>
                    <a:pt x="7456" y="17924"/>
                    <a:pt x="7386" y="19067"/>
                  </a:cubicBezTo>
                  <a:cubicBezTo>
                    <a:pt x="7316" y="20211"/>
                    <a:pt x="7456" y="20634"/>
                    <a:pt x="7804" y="20973"/>
                  </a:cubicBezTo>
                  <a:cubicBezTo>
                    <a:pt x="8152" y="21312"/>
                    <a:pt x="8710" y="21566"/>
                    <a:pt x="9616" y="21481"/>
                  </a:cubicBezTo>
                  <a:cubicBezTo>
                    <a:pt x="10521" y="21397"/>
                    <a:pt x="11776" y="20973"/>
                    <a:pt x="12821" y="19999"/>
                  </a:cubicBezTo>
                  <a:cubicBezTo>
                    <a:pt x="13866" y="19025"/>
                    <a:pt x="14702" y="17500"/>
                    <a:pt x="15050" y="16526"/>
                  </a:cubicBezTo>
                  <a:cubicBezTo>
                    <a:pt x="15399" y="15552"/>
                    <a:pt x="15259" y="15128"/>
                    <a:pt x="15538" y="14790"/>
                  </a:cubicBezTo>
                  <a:cubicBezTo>
                    <a:pt x="15817" y="14451"/>
                    <a:pt x="16514" y="14197"/>
                    <a:pt x="17559" y="13942"/>
                  </a:cubicBezTo>
                  <a:cubicBezTo>
                    <a:pt x="18604" y="13688"/>
                    <a:pt x="19997" y="13434"/>
                    <a:pt x="21391" y="13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9174428" y="5490461"/>
              <a:ext cx="252412" cy="317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056" fill="norm" stroke="1" extrusionOk="0">
                  <a:moveTo>
                    <a:pt x="11745" y="7372"/>
                  </a:moveTo>
                  <a:cubicBezTo>
                    <a:pt x="11745" y="6110"/>
                    <a:pt x="11745" y="4847"/>
                    <a:pt x="11295" y="4286"/>
                  </a:cubicBezTo>
                  <a:cubicBezTo>
                    <a:pt x="10845" y="3725"/>
                    <a:pt x="9945" y="3866"/>
                    <a:pt x="8325" y="5128"/>
                  </a:cubicBezTo>
                  <a:cubicBezTo>
                    <a:pt x="6705" y="6390"/>
                    <a:pt x="4365" y="8775"/>
                    <a:pt x="2835" y="11229"/>
                  </a:cubicBezTo>
                  <a:cubicBezTo>
                    <a:pt x="1305" y="13684"/>
                    <a:pt x="585" y="16208"/>
                    <a:pt x="225" y="17821"/>
                  </a:cubicBezTo>
                  <a:cubicBezTo>
                    <a:pt x="-135" y="19434"/>
                    <a:pt x="-135" y="20136"/>
                    <a:pt x="765" y="20627"/>
                  </a:cubicBezTo>
                  <a:cubicBezTo>
                    <a:pt x="1665" y="21117"/>
                    <a:pt x="3465" y="21398"/>
                    <a:pt x="5805" y="20276"/>
                  </a:cubicBezTo>
                  <a:cubicBezTo>
                    <a:pt x="8145" y="19154"/>
                    <a:pt x="11025" y="16629"/>
                    <a:pt x="13095" y="13543"/>
                  </a:cubicBezTo>
                  <a:cubicBezTo>
                    <a:pt x="15165" y="10458"/>
                    <a:pt x="16425" y="6811"/>
                    <a:pt x="17055" y="4427"/>
                  </a:cubicBezTo>
                  <a:cubicBezTo>
                    <a:pt x="17685" y="2042"/>
                    <a:pt x="17685" y="920"/>
                    <a:pt x="16425" y="359"/>
                  </a:cubicBezTo>
                  <a:cubicBezTo>
                    <a:pt x="15165" y="-202"/>
                    <a:pt x="12645" y="-202"/>
                    <a:pt x="10665" y="1060"/>
                  </a:cubicBezTo>
                  <a:cubicBezTo>
                    <a:pt x="8685" y="2323"/>
                    <a:pt x="7245" y="4847"/>
                    <a:pt x="7065" y="6811"/>
                  </a:cubicBezTo>
                  <a:cubicBezTo>
                    <a:pt x="6885" y="8775"/>
                    <a:pt x="7965" y="10177"/>
                    <a:pt x="10575" y="10738"/>
                  </a:cubicBezTo>
                  <a:cubicBezTo>
                    <a:pt x="13185" y="11299"/>
                    <a:pt x="17325" y="11019"/>
                    <a:pt x="21465" y="1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9350639" y="5855713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3723172" y="6281163"/>
              <a:ext cx="261718" cy="421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11" fill="norm" stroke="1" extrusionOk="0">
                  <a:moveTo>
                    <a:pt x="13072" y="0"/>
                  </a:moveTo>
                  <a:cubicBezTo>
                    <a:pt x="11689" y="3240"/>
                    <a:pt x="10307" y="6480"/>
                    <a:pt x="9270" y="9558"/>
                  </a:cubicBezTo>
                  <a:cubicBezTo>
                    <a:pt x="8233" y="12636"/>
                    <a:pt x="7542" y="15552"/>
                    <a:pt x="7196" y="17334"/>
                  </a:cubicBezTo>
                  <a:cubicBezTo>
                    <a:pt x="6851" y="19116"/>
                    <a:pt x="6851" y="19764"/>
                    <a:pt x="7110" y="20304"/>
                  </a:cubicBezTo>
                  <a:cubicBezTo>
                    <a:pt x="7369" y="20844"/>
                    <a:pt x="7888" y="21276"/>
                    <a:pt x="8579" y="21438"/>
                  </a:cubicBezTo>
                  <a:cubicBezTo>
                    <a:pt x="9270" y="21600"/>
                    <a:pt x="10134" y="21492"/>
                    <a:pt x="10566" y="21114"/>
                  </a:cubicBezTo>
                  <a:cubicBezTo>
                    <a:pt x="10998" y="20736"/>
                    <a:pt x="10998" y="20088"/>
                    <a:pt x="9616" y="18684"/>
                  </a:cubicBezTo>
                  <a:cubicBezTo>
                    <a:pt x="8233" y="17280"/>
                    <a:pt x="5468" y="15120"/>
                    <a:pt x="3568" y="13770"/>
                  </a:cubicBezTo>
                  <a:cubicBezTo>
                    <a:pt x="1667" y="12420"/>
                    <a:pt x="630" y="11880"/>
                    <a:pt x="198" y="11340"/>
                  </a:cubicBezTo>
                  <a:cubicBezTo>
                    <a:pt x="-234" y="10800"/>
                    <a:pt x="-61" y="10260"/>
                    <a:pt x="1753" y="9234"/>
                  </a:cubicBezTo>
                  <a:cubicBezTo>
                    <a:pt x="3568" y="8208"/>
                    <a:pt x="7024" y="6696"/>
                    <a:pt x="9443" y="5562"/>
                  </a:cubicBezTo>
                  <a:cubicBezTo>
                    <a:pt x="11862" y="4428"/>
                    <a:pt x="13244" y="3672"/>
                    <a:pt x="14454" y="2970"/>
                  </a:cubicBezTo>
                  <a:cubicBezTo>
                    <a:pt x="15664" y="2268"/>
                    <a:pt x="16700" y="1620"/>
                    <a:pt x="17219" y="1782"/>
                  </a:cubicBezTo>
                  <a:cubicBezTo>
                    <a:pt x="17737" y="1944"/>
                    <a:pt x="17737" y="2916"/>
                    <a:pt x="17219" y="5130"/>
                  </a:cubicBezTo>
                  <a:cubicBezTo>
                    <a:pt x="16700" y="7344"/>
                    <a:pt x="15664" y="10800"/>
                    <a:pt x="15059" y="12906"/>
                  </a:cubicBezTo>
                  <a:cubicBezTo>
                    <a:pt x="14454" y="15012"/>
                    <a:pt x="14281" y="15768"/>
                    <a:pt x="14022" y="16416"/>
                  </a:cubicBezTo>
                  <a:cubicBezTo>
                    <a:pt x="13763" y="17064"/>
                    <a:pt x="13417" y="17604"/>
                    <a:pt x="13244" y="17604"/>
                  </a:cubicBezTo>
                  <a:cubicBezTo>
                    <a:pt x="13072" y="17604"/>
                    <a:pt x="13072" y="17064"/>
                    <a:pt x="13417" y="16632"/>
                  </a:cubicBezTo>
                  <a:cubicBezTo>
                    <a:pt x="13763" y="16200"/>
                    <a:pt x="14454" y="15876"/>
                    <a:pt x="15145" y="16092"/>
                  </a:cubicBezTo>
                  <a:cubicBezTo>
                    <a:pt x="15836" y="16308"/>
                    <a:pt x="16528" y="17064"/>
                    <a:pt x="17132" y="17658"/>
                  </a:cubicBezTo>
                  <a:cubicBezTo>
                    <a:pt x="17737" y="18252"/>
                    <a:pt x="18256" y="18684"/>
                    <a:pt x="18947" y="18954"/>
                  </a:cubicBezTo>
                  <a:cubicBezTo>
                    <a:pt x="19638" y="19224"/>
                    <a:pt x="20502" y="19332"/>
                    <a:pt x="21366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4011735" y="6475257"/>
              <a:ext cx="282604" cy="183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0998" fill="norm" stroke="1" extrusionOk="0">
                  <a:moveTo>
                    <a:pt x="1331" y="11966"/>
                  </a:moveTo>
                  <a:cubicBezTo>
                    <a:pt x="1971" y="10995"/>
                    <a:pt x="2611" y="10024"/>
                    <a:pt x="3331" y="8447"/>
                  </a:cubicBezTo>
                  <a:cubicBezTo>
                    <a:pt x="4051" y="6869"/>
                    <a:pt x="4851" y="4685"/>
                    <a:pt x="4691" y="4200"/>
                  </a:cubicBezTo>
                  <a:cubicBezTo>
                    <a:pt x="4531" y="3714"/>
                    <a:pt x="3411" y="4928"/>
                    <a:pt x="2451" y="7233"/>
                  </a:cubicBezTo>
                  <a:cubicBezTo>
                    <a:pt x="1491" y="9539"/>
                    <a:pt x="691" y="12937"/>
                    <a:pt x="291" y="15242"/>
                  </a:cubicBezTo>
                  <a:cubicBezTo>
                    <a:pt x="-109" y="17548"/>
                    <a:pt x="-109" y="18761"/>
                    <a:pt x="371" y="19732"/>
                  </a:cubicBezTo>
                  <a:cubicBezTo>
                    <a:pt x="851" y="20703"/>
                    <a:pt x="1811" y="21431"/>
                    <a:pt x="3331" y="20703"/>
                  </a:cubicBezTo>
                  <a:cubicBezTo>
                    <a:pt x="4851" y="19975"/>
                    <a:pt x="6931" y="17791"/>
                    <a:pt x="8371" y="15728"/>
                  </a:cubicBezTo>
                  <a:cubicBezTo>
                    <a:pt x="9811" y="13665"/>
                    <a:pt x="10611" y="11723"/>
                    <a:pt x="10771" y="11602"/>
                  </a:cubicBezTo>
                  <a:cubicBezTo>
                    <a:pt x="10931" y="11480"/>
                    <a:pt x="10451" y="13179"/>
                    <a:pt x="10051" y="14635"/>
                  </a:cubicBezTo>
                  <a:cubicBezTo>
                    <a:pt x="9651" y="16092"/>
                    <a:pt x="9331" y="17305"/>
                    <a:pt x="9331" y="17305"/>
                  </a:cubicBezTo>
                  <a:cubicBezTo>
                    <a:pt x="9331" y="17305"/>
                    <a:pt x="9651" y="16092"/>
                    <a:pt x="10691" y="13058"/>
                  </a:cubicBezTo>
                  <a:cubicBezTo>
                    <a:pt x="11731" y="10024"/>
                    <a:pt x="13491" y="5170"/>
                    <a:pt x="14771" y="2622"/>
                  </a:cubicBezTo>
                  <a:cubicBezTo>
                    <a:pt x="16051" y="74"/>
                    <a:pt x="16851" y="-169"/>
                    <a:pt x="17571" y="74"/>
                  </a:cubicBezTo>
                  <a:cubicBezTo>
                    <a:pt x="18291" y="316"/>
                    <a:pt x="18931" y="1044"/>
                    <a:pt x="19651" y="2501"/>
                  </a:cubicBezTo>
                  <a:cubicBezTo>
                    <a:pt x="20371" y="3957"/>
                    <a:pt x="21171" y="6141"/>
                    <a:pt x="21331" y="8932"/>
                  </a:cubicBezTo>
                  <a:cubicBezTo>
                    <a:pt x="21491" y="11723"/>
                    <a:pt x="21011" y="15121"/>
                    <a:pt x="20531" y="18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990351" y="6489362"/>
              <a:ext cx="156084" cy="496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475" fill="norm" stroke="1" extrusionOk="0">
                  <a:moveTo>
                    <a:pt x="18468" y="4177"/>
                  </a:moveTo>
                  <a:cubicBezTo>
                    <a:pt x="18468" y="3261"/>
                    <a:pt x="18468" y="2346"/>
                    <a:pt x="18468" y="1660"/>
                  </a:cubicBezTo>
                  <a:cubicBezTo>
                    <a:pt x="18468" y="973"/>
                    <a:pt x="18468" y="516"/>
                    <a:pt x="17758" y="241"/>
                  </a:cubicBezTo>
                  <a:cubicBezTo>
                    <a:pt x="17047" y="-33"/>
                    <a:pt x="15626" y="-125"/>
                    <a:pt x="12926" y="241"/>
                  </a:cubicBezTo>
                  <a:cubicBezTo>
                    <a:pt x="10226" y="607"/>
                    <a:pt x="6247" y="1431"/>
                    <a:pt x="3831" y="2529"/>
                  </a:cubicBezTo>
                  <a:cubicBezTo>
                    <a:pt x="1415" y="3628"/>
                    <a:pt x="563" y="5000"/>
                    <a:pt x="563" y="5870"/>
                  </a:cubicBezTo>
                  <a:cubicBezTo>
                    <a:pt x="563" y="6739"/>
                    <a:pt x="1415" y="7106"/>
                    <a:pt x="3831" y="7106"/>
                  </a:cubicBezTo>
                  <a:cubicBezTo>
                    <a:pt x="6247" y="7106"/>
                    <a:pt x="10226" y="6739"/>
                    <a:pt x="13068" y="6099"/>
                  </a:cubicBezTo>
                  <a:cubicBezTo>
                    <a:pt x="15910" y="5458"/>
                    <a:pt x="17615" y="4543"/>
                    <a:pt x="18610" y="3765"/>
                  </a:cubicBezTo>
                  <a:cubicBezTo>
                    <a:pt x="19605" y="2987"/>
                    <a:pt x="19889" y="2346"/>
                    <a:pt x="20173" y="2255"/>
                  </a:cubicBezTo>
                  <a:cubicBezTo>
                    <a:pt x="20458" y="2163"/>
                    <a:pt x="20742" y="2621"/>
                    <a:pt x="20884" y="4589"/>
                  </a:cubicBezTo>
                  <a:cubicBezTo>
                    <a:pt x="21026" y="6556"/>
                    <a:pt x="21026" y="10034"/>
                    <a:pt x="20315" y="12917"/>
                  </a:cubicBezTo>
                  <a:cubicBezTo>
                    <a:pt x="19605" y="15800"/>
                    <a:pt x="18184" y="18089"/>
                    <a:pt x="16052" y="19507"/>
                  </a:cubicBezTo>
                  <a:cubicBezTo>
                    <a:pt x="13921" y="20926"/>
                    <a:pt x="11079" y="21475"/>
                    <a:pt x="8379" y="21475"/>
                  </a:cubicBezTo>
                  <a:cubicBezTo>
                    <a:pt x="5679" y="21475"/>
                    <a:pt x="3121" y="20926"/>
                    <a:pt x="1558" y="20102"/>
                  </a:cubicBezTo>
                  <a:cubicBezTo>
                    <a:pt x="-6" y="19278"/>
                    <a:pt x="-574" y="18180"/>
                    <a:pt x="705" y="17128"/>
                  </a:cubicBezTo>
                  <a:cubicBezTo>
                    <a:pt x="1984" y="16075"/>
                    <a:pt x="5110" y="15068"/>
                    <a:pt x="8237" y="14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5199459" y="6350541"/>
              <a:ext cx="150681" cy="375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06" fill="norm" stroke="1" extrusionOk="0">
                  <a:moveTo>
                    <a:pt x="21356" y="1119"/>
                  </a:moveTo>
                  <a:cubicBezTo>
                    <a:pt x="20456" y="634"/>
                    <a:pt x="19556" y="149"/>
                    <a:pt x="18356" y="27"/>
                  </a:cubicBezTo>
                  <a:cubicBezTo>
                    <a:pt x="17156" y="-94"/>
                    <a:pt x="15656" y="149"/>
                    <a:pt x="13106" y="1666"/>
                  </a:cubicBezTo>
                  <a:cubicBezTo>
                    <a:pt x="10556" y="3182"/>
                    <a:pt x="6956" y="5973"/>
                    <a:pt x="4406" y="8764"/>
                  </a:cubicBezTo>
                  <a:cubicBezTo>
                    <a:pt x="1856" y="11555"/>
                    <a:pt x="356" y="14346"/>
                    <a:pt x="56" y="16288"/>
                  </a:cubicBezTo>
                  <a:cubicBezTo>
                    <a:pt x="-244" y="18230"/>
                    <a:pt x="656" y="19322"/>
                    <a:pt x="2756" y="20050"/>
                  </a:cubicBezTo>
                  <a:cubicBezTo>
                    <a:pt x="4856" y="20778"/>
                    <a:pt x="8156" y="21142"/>
                    <a:pt x="11456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5399881" y="6409288"/>
              <a:ext cx="164270" cy="279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137" fill="norm" stroke="1" extrusionOk="0">
                  <a:moveTo>
                    <a:pt x="17145" y="6635"/>
                  </a:moveTo>
                  <a:cubicBezTo>
                    <a:pt x="16875" y="5835"/>
                    <a:pt x="16605" y="5035"/>
                    <a:pt x="15930" y="4395"/>
                  </a:cubicBezTo>
                  <a:cubicBezTo>
                    <a:pt x="15255" y="3755"/>
                    <a:pt x="14175" y="3275"/>
                    <a:pt x="12825" y="3435"/>
                  </a:cubicBezTo>
                  <a:cubicBezTo>
                    <a:pt x="11475" y="3595"/>
                    <a:pt x="9855" y="4395"/>
                    <a:pt x="7560" y="7035"/>
                  </a:cubicBezTo>
                  <a:cubicBezTo>
                    <a:pt x="5265" y="9675"/>
                    <a:pt x="2295" y="14155"/>
                    <a:pt x="945" y="16795"/>
                  </a:cubicBezTo>
                  <a:cubicBezTo>
                    <a:pt x="-405" y="19435"/>
                    <a:pt x="-135" y="20235"/>
                    <a:pt x="675" y="20715"/>
                  </a:cubicBezTo>
                  <a:cubicBezTo>
                    <a:pt x="1485" y="21195"/>
                    <a:pt x="2835" y="21355"/>
                    <a:pt x="5805" y="20715"/>
                  </a:cubicBezTo>
                  <a:cubicBezTo>
                    <a:pt x="8775" y="20075"/>
                    <a:pt x="13365" y="18635"/>
                    <a:pt x="16470" y="16635"/>
                  </a:cubicBezTo>
                  <a:cubicBezTo>
                    <a:pt x="19575" y="14635"/>
                    <a:pt x="21195" y="12075"/>
                    <a:pt x="20925" y="9275"/>
                  </a:cubicBezTo>
                  <a:cubicBezTo>
                    <a:pt x="20655" y="6475"/>
                    <a:pt x="18495" y="3435"/>
                    <a:pt x="16740" y="1755"/>
                  </a:cubicBezTo>
                  <a:cubicBezTo>
                    <a:pt x="14985" y="75"/>
                    <a:pt x="13635" y="-245"/>
                    <a:pt x="11610" y="155"/>
                  </a:cubicBezTo>
                  <a:cubicBezTo>
                    <a:pt x="9585" y="555"/>
                    <a:pt x="6885" y="1675"/>
                    <a:pt x="5400" y="2715"/>
                  </a:cubicBezTo>
                  <a:cubicBezTo>
                    <a:pt x="3915" y="3755"/>
                    <a:pt x="3645" y="4715"/>
                    <a:pt x="5535" y="5515"/>
                  </a:cubicBezTo>
                  <a:cubicBezTo>
                    <a:pt x="7425" y="6315"/>
                    <a:pt x="11475" y="6955"/>
                    <a:pt x="14175" y="7195"/>
                  </a:cubicBezTo>
                  <a:cubicBezTo>
                    <a:pt x="16875" y="7435"/>
                    <a:pt x="18225" y="7275"/>
                    <a:pt x="19575" y="7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5458089" y="6220749"/>
              <a:ext cx="127001" cy="142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15737"/>
                  </a:moveTo>
                  <a:cubicBezTo>
                    <a:pt x="2160" y="13196"/>
                    <a:pt x="4320" y="10655"/>
                    <a:pt x="6120" y="8431"/>
                  </a:cubicBezTo>
                  <a:cubicBezTo>
                    <a:pt x="7920" y="6208"/>
                    <a:pt x="9360" y="4302"/>
                    <a:pt x="10620" y="2714"/>
                  </a:cubicBezTo>
                  <a:cubicBezTo>
                    <a:pt x="11880" y="1126"/>
                    <a:pt x="12960" y="-145"/>
                    <a:pt x="13680" y="14"/>
                  </a:cubicBezTo>
                  <a:cubicBezTo>
                    <a:pt x="14400" y="173"/>
                    <a:pt x="14760" y="1761"/>
                    <a:pt x="15300" y="4143"/>
                  </a:cubicBezTo>
                  <a:cubicBezTo>
                    <a:pt x="15840" y="6526"/>
                    <a:pt x="16560" y="9702"/>
                    <a:pt x="17640" y="12720"/>
                  </a:cubicBezTo>
                  <a:cubicBezTo>
                    <a:pt x="18720" y="15737"/>
                    <a:pt x="20160" y="18596"/>
                    <a:pt x="2160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5610489" y="6325613"/>
              <a:ext cx="121279" cy="41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502" fill="norm" stroke="1" extrusionOk="0">
                  <a:moveTo>
                    <a:pt x="10983" y="0"/>
                  </a:moveTo>
                  <a:cubicBezTo>
                    <a:pt x="14644" y="2741"/>
                    <a:pt x="18305" y="5482"/>
                    <a:pt x="19953" y="8388"/>
                  </a:cubicBezTo>
                  <a:cubicBezTo>
                    <a:pt x="21600" y="11293"/>
                    <a:pt x="21234" y="14363"/>
                    <a:pt x="19037" y="16556"/>
                  </a:cubicBezTo>
                  <a:cubicBezTo>
                    <a:pt x="16841" y="18749"/>
                    <a:pt x="12814" y="20065"/>
                    <a:pt x="9885" y="20778"/>
                  </a:cubicBezTo>
                  <a:cubicBezTo>
                    <a:pt x="6956" y="21490"/>
                    <a:pt x="5125" y="21600"/>
                    <a:pt x="3661" y="21436"/>
                  </a:cubicBezTo>
                  <a:cubicBezTo>
                    <a:pt x="2197" y="21271"/>
                    <a:pt x="1098" y="20832"/>
                    <a:pt x="0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6308989" y="6573263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6308989" y="647801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6366122" y="6482101"/>
              <a:ext cx="97122" cy="192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6" h="21381" fill="norm" stroke="1" extrusionOk="0">
                  <a:moveTo>
                    <a:pt x="17195" y="955"/>
                  </a:moveTo>
                  <a:cubicBezTo>
                    <a:pt x="14991" y="720"/>
                    <a:pt x="12787" y="485"/>
                    <a:pt x="9922" y="251"/>
                  </a:cubicBezTo>
                  <a:cubicBezTo>
                    <a:pt x="7057" y="16"/>
                    <a:pt x="3530" y="-219"/>
                    <a:pt x="1546" y="368"/>
                  </a:cubicBezTo>
                  <a:cubicBezTo>
                    <a:pt x="-437" y="955"/>
                    <a:pt x="-878" y="2364"/>
                    <a:pt x="2428" y="5064"/>
                  </a:cubicBezTo>
                  <a:cubicBezTo>
                    <a:pt x="5734" y="7764"/>
                    <a:pt x="12787" y="11755"/>
                    <a:pt x="16534" y="14455"/>
                  </a:cubicBezTo>
                  <a:cubicBezTo>
                    <a:pt x="20281" y="17155"/>
                    <a:pt x="20722" y="18564"/>
                    <a:pt x="19840" y="19620"/>
                  </a:cubicBezTo>
                  <a:cubicBezTo>
                    <a:pt x="18959" y="20677"/>
                    <a:pt x="16755" y="21381"/>
                    <a:pt x="13228" y="21381"/>
                  </a:cubicBezTo>
                  <a:cubicBezTo>
                    <a:pt x="9702" y="21381"/>
                    <a:pt x="4853" y="20677"/>
                    <a:pt x="4" y="19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6981608" y="6319263"/>
              <a:ext cx="413232" cy="350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39" fill="norm" stroke="1" extrusionOk="0">
                  <a:moveTo>
                    <a:pt x="6968" y="0"/>
                  </a:moveTo>
                  <a:cubicBezTo>
                    <a:pt x="6307" y="2863"/>
                    <a:pt x="5646" y="5725"/>
                    <a:pt x="5260" y="8718"/>
                  </a:cubicBezTo>
                  <a:cubicBezTo>
                    <a:pt x="4874" y="11711"/>
                    <a:pt x="4764" y="14834"/>
                    <a:pt x="4709" y="16786"/>
                  </a:cubicBezTo>
                  <a:cubicBezTo>
                    <a:pt x="4654" y="18737"/>
                    <a:pt x="4654" y="19518"/>
                    <a:pt x="4984" y="20234"/>
                  </a:cubicBezTo>
                  <a:cubicBezTo>
                    <a:pt x="5315" y="20949"/>
                    <a:pt x="5976" y="21600"/>
                    <a:pt x="6307" y="21535"/>
                  </a:cubicBezTo>
                  <a:cubicBezTo>
                    <a:pt x="6637" y="21470"/>
                    <a:pt x="6637" y="20689"/>
                    <a:pt x="6031" y="19518"/>
                  </a:cubicBezTo>
                  <a:cubicBezTo>
                    <a:pt x="5425" y="18347"/>
                    <a:pt x="4213" y="16786"/>
                    <a:pt x="3276" y="15810"/>
                  </a:cubicBezTo>
                  <a:cubicBezTo>
                    <a:pt x="2339" y="14834"/>
                    <a:pt x="1678" y="14443"/>
                    <a:pt x="1127" y="14053"/>
                  </a:cubicBezTo>
                  <a:cubicBezTo>
                    <a:pt x="576" y="13663"/>
                    <a:pt x="135" y="13272"/>
                    <a:pt x="25" y="12752"/>
                  </a:cubicBezTo>
                  <a:cubicBezTo>
                    <a:pt x="-85" y="12231"/>
                    <a:pt x="135" y="11581"/>
                    <a:pt x="1348" y="10345"/>
                  </a:cubicBezTo>
                  <a:cubicBezTo>
                    <a:pt x="2560" y="9108"/>
                    <a:pt x="4764" y="7287"/>
                    <a:pt x="6362" y="5660"/>
                  </a:cubicBezTo>
                  <a:cubicBezTo>
                    <a:pt x="7960" y="4034"/>
                    <a:pt x="8952" y="2602"/>
                    <a:pt x="9613" y="1627"/>
                  </a:cubicBezTo>
                  <a:cubicBezTo>
                    <a:pt x="10274" y="651"/>
                    <a:pt x="10605" y="130"/>
                    <a:pt x="10880" y="260"/>
                  </a:cubicBezTo>
                  <a:cubicBezTo>
                    <a:pt x="11156" y="390"/>
                    <a:pt x="11376" y="1171"/>
                    <a:pt x="11266" y="3578"/>
                  </a:cubicBezTo>
                  <a:cubicBezTo>
                    <a:pt x="11156" y="5986"/>
                    <a:pt x="10715" y="10019"/>
                    <a:pt x="10384" y="12687"/>
                  </a:cubicBezTo>
                  <a:cubicBezTo>
                    <a:pt x="10054" y="15354"/>
                    <a:pt x="9833" y="16655"/>
                    <a:pt x="9558" y="17631"/>
                  </a:cubicBezTo>
                  <a:cubicBezTo>
                    <a:pt x="9282" y="18607"/>
                    <a:pt x="8952" y="19258"/>
                    <a:pt x="8842" y="19193"/>
                  </a:cubicBezTo>
                  <a:cubicBezTo>
                    <a:pt x="8731" y="19128"/>
                    <a:pt x="8842" y="18347"/>
                    <a:pt x="9282" y="17176"/>
                  </a:cubicBezTo>
                  <a:cubicBezTo>
                    <a:pt x="9723" y="16005"/>
                    <a:pt x="10495" y="14443"/>
                    <a:pt x="11101" y="13467"/>
                  </a:cubicBezTo>
                  <a:cubicBezTo>
                    <a:pt x="11707" y="12492"/>
                    <a:pt x="12148" y="12101"/>
                    <a:pt x="12478" y="12231"/>
                  </a:cubicBezTo>
                  <a:cubicBezTo>
                    <a:pt x="12809" y="12361"/>
                    <a:pt x="13029" y="13012"/>
                    <a:pt x="13139" y="13728"/>
                  </a:cubicBezTo>
                  <a:cubicBezTo>
                    <a:pt x="13250" y="14443"/>
                    <a:pt x="13250" y="15224"/>
                    <a:pt x="13250" y="15940"/>
                  </a:cubicBezTo>
                  <a:cubicBezTo>
                    <a:pt x="13250" y="16655"/>
                    <a:pt x="13250" y="17306"/>
                    <a:pt x="13415" y="17892"/>
                  </a:cubicBezTo>
                  <a:cubicBezTo>
                    <a:pt x="13580" y="18477"/>
                    <a:pt x="13911" y="18998"/>
                    <a:pt x="14297" y="18998"/>
                  </a:cubicBezTo>
                  <a:cubicBezTo>
                    <a:pt x="14682" y="18998"/>
                    <a:pt x="15123" y="18477"/>
                    <a:pt x="15729" y="17371"/>
                  </a:cubicBezTo>
                  <a:cubicBezTo>
                    <a:pt x="16335" y="16265"/>
                    <a:pt x="17107" y="14573"/>
                    <a:pt x="17548" y="13402"/>
                  </a:cubicBezTo>
                  <a:cubicBezTo>
                    <a:pt x="17988" y="12231"/>
                    <a:pt x="18099" y="11581"/>
                    <a:pt x="17878" y="11386"/>
                  </a:cubicBezTo>
                  <a:cubicBezTo>
                    <a:pt x="17658" y="11190"/>
                    <a:pt x="17107" y="11451"/>
                    <a:pt x="16611" y="12101"/>
                  </a:cubicBezTo>
                  <a:cubicBezTo>
                    <a:pt x="16115" y="12752"/>
                    <a:pt x="15674" y="13793"/>
                    <a:pt x="15454" y="14899"/>
                  </a:cubicBezTo>
                  <a:cubicBezTo>
                    <a:pt x="15233" y="16005"/>
                    <a:pt x="15233" y="17176"/>
                    <a:pt x="16280" y="17761"/>
                  </a:cubicBezTo>
                  <a:cubicBezTo>
                    <a:pt x="17327" y="18347"/>
                    <a:pt x="19421" y="18347"/>
                    <a:pt x="21515" y="18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7951268" y="6397183"/>
              <a:ext cx="233089" cy="283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73" fill="norm" stroke="1" extrusionOk="0">
                  <a:moveTo>
                    <a:pt x="3721" y="4159"/>
                  </a:moveTo>
                  <a:cubicBezTo>
                    <a:pt x="3137" y="7971"/>
                    <a:pt x="2553" y="11783"/>
                    <a:pt x="2164" y="14165"/>
                  </a:cubicBezTo>
                  <a:cubicBezTo>
                    <a:pt x="1775" y="16547"/>
                    <a:pt x="1580" y="17500"/>
                    <a:pt x="1288" y="18612"/>
                  </a:cubicBezTo>
                  <a:cubicBezTo>
                    <a:pt x="997" y="19724"/>
                    <a:pt x="607" y="20995"/>
                    <a:pt x="315" y="21233"/>
                  </a:cubicBezTo>
                  <a:cubicBezTo>
                    <a:pt x="24" y="21471"/>
                    <a:pt x="-171" y="20677"/>
                    <a:pt x="218" y="17977"/>
                  </a:cubicBezTo>
                  <a:cubicBezTo>
                    <a:pt x="607" y="15277"/>
                    <a:pt x="1580" y="10671"/>
                    <a:pt x="2456" y="7495"/>
                  </a:cubicBezTo>
                  <a:cubicBezTo>
                    <a:pt x="3332" y="4318"/>
                    <a:pt x="4110" y="2571"/>
                    <a:pt x="4888" y="1459"/>
                  </a:cubicBezTo>
                  <a:cubicBezTo>
                    <a:pt x="5667" y="347"/>
                    <a:pt x="6445" y="-129"/>
                    <a:pt x="6932" y="30"/>
                  </a:cubicBezTo>
                  <a:cubicBezTo>
                    <a:pt x="7418" y="189"/>
                    <a:pt x="7613" y="983"/>
                    <a:pt x="8002" y="2730"/>
                  </a:cubicBezTo>
                  <a:cubicBezTo>
                    <a:pt x="8391" y="4477"/>
                    <a:pt x="8975" y="7177"/>
                    <a:pt x="9753" y="8686"/>
                  </a:cubicBezTo>
                  <a:cubicBezTo>
                    <a:pt x="10532" y="10195"/>
                    <a:pt x="11505" y="10512"/>
                    <a:pt x="12380" y="10353"/>
                  </a:cubicBezTo>
                  <a:cubicBezTo>
                    <a:pt x="13256" y="10195"/>
                    <a:pt x="14034" y="9559"/>
                    <a:pt x="15007" y="8606"/>
                  </a:cubicBezTo>
                  <a:cubicBezTo>
                    <a:pt x="15980" y="7653"/>
                    <a:pt x="17148" y="6383"/>
                    <a:pt x="18121" y="5430"/>
                  </a:cubicBezTo>
                  <a:cubicBezTo>
                    <a:pt x="19094" y="4477"/>
                    <a:pt x="19872" y="3842"/>
                    <a:pt x="20456" y="4000"/>
                  </a:cubicBezTo>
                  <a:cubicBezTo>
                    <a:pt x="21040" y="4159"/>
                    <a:pt x="21429" y="5112"/>
                    <a:pt x="21429" y="7495"/>
                  </a:cubicBezTo>
                  <a:cubicBezTo>
                    <a:pt x="21429" y="9877"/>
                    <a:pt x="21040" y="13689"/>
                    <a:pt x="20651" y="17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8231822" y="6395463"/>
              <a:ext cx="128218" cy="259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22" fill="norm" stroke="1" extrusionOk="0">
                  <a:moveTo>
                    <a:pt x="16139" y="0"/>
                  </a:moveTo>
                  <a:cubicBezTo>
                    <a:pt x="13660" y="2283"/>
                    <a:pt x="11181" y="4566"/>
                    <a:pt x="8702" y="7463"/>
                  </a:cubicBezTo>
                  <a:cubicBezTo>
                    <a:pt x="6224" y="10361"/>
                    <a:pt x="3745" y="13873"/>
                    <a:pt x="2152" y="16068"/>
                  </a:cubicBezTo>
                  <a:cubicBezTo>
                    <a:pt x="558" y="18263"/>
                    <a:pt x="-150" y="19141"/>
                    <a:pt x="27" y="19932"/>
                  </a:cubicBezTo>
                  <a:cubicBezTo>
                    <a:pt x="204" y="20722"/>
                    <a:pt x="1266" y="21424"/>
                    <a:pt x="2860" y="21512"/>
                  </a:cubicBezTo>
                  <a:cubicBezTo>
                    <a:pt x="4453" y="21600"/>
                    <a:pt x="6578" y="21073"/>
                    <a:pt x="9765" y="20634"/>
                  </a:cubicBezTo>
                  <a:cubicBezTo>
                    <a:pt x="12952" y="20195"/>
                    <a:pt x="17201" y="19844"/>
                    <a:pt x="21450" y="19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8444972" y="6401813"/>
              <a:ext cx="181768" cy="246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93" fill="norm" stroke="1" extrusionOk="0">
                  <a:moveTo>
                    <a:pt x="21321" y="0"/>
                  </a:moveTo>
                  <a:cubicBezTo>
                    <a:pt x="18342" y="0"/>
                    <a:pt x="15362" y="0"/>
                    <a:pt x="12507" y="1292"/>
                  </a:cubicBezTo>
                  <a:cubicBezTo>
                    <a:pt x="9652" y="2585"/>
                    <a:pt x="6921" y="5169"/>
                    <a:pt x="4811" y="8031"/>
                  </a:cubicBezTo>
                  <a:cubicBezTo>
                    <a:pt x="2700" y="10892"/>
                    <a:pt x="1211" y="14031"/>
                    <a:pt x="466" y="16338"/>
                  </a:cubicBezTo>
                  <a:cubicBezTo>
                    <a:pt x="-279" y="18646"/>
                    <a:pt x="-279" y="20123"/>
                    <a:pt x="1583" y="20862"/>
                  </a:cubicBezTo>
                  <a:cubicBezTo>
                    <a:pt x="3445" y="21600"/>
                    <a:pt x="7169" y="21600"/>
                    <a:pt x="9776" y="21323"/>
                  </a:cubicBezTo>
                  <a:cubicBezTo>
                    <a:pt x="12383" y="21046"/>
                    <a:pt x="13873" y="20492"/>
                    <a:pt x="15362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8480689" y="6535163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8970586" y="6308680"/>
              <a:ext cx="298320" cy="572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91" fill="norm" stroke="1" extrusionOk="0">
                  <a:moveTo>
                    <a:pt x="4883" y="9926"/>
                  </a:moveTo>
                  <a:cubicBezTo>
                    <a:pt x="5633" y="9371"/>
                    <a:pt x="6383" y="8815"/>
                    <a:pt x="6383" y="8537"/>
                  </a:cubicBezTo>
                  <a:cubicBezTo>
                    <a:pt x="6383" y="8259"/>
                    <a:pt x="5633" y="8259"/>
                    <a:pt x="4508" y="8537"/>
                  </a:cubicBezTo>
                  <a:cubicBezTo>
                    <a:pt x="3383" y="8815"/>
                    <a:pt x="1883" y="9371"/>
                    <a:pt x="983" y="9847"/>
                  </a:cubicBezTo>
                  <a:cubicBezTo>
                    <a:pt x="83" y="10324"/>
                    <a:pt x="-217" y="10721"/>
                    <a:pt x="158" y="11197"/>
                  </a:cubicBezTo>
                  <a:cubicBezTo>
                    <a:pt x="533" y="11674"/>
                    <a:pt x="1583" y="12229"/>
                    <a:pt x="3008" y="12349"/>
                  </a:cubicBezTo>
                  <a:cubicBezTo>
                    <a:pt x="4433" y="12468"/>
                    <a:pt x="6233" y="12150"/>
                    <a:pt x="7358" y="11356"/>
                  </a:cubicBezTo>
                  <a:cubicBezTo>
                    <a:pt x="8483" y="10562"/>
                    <a:pt x="8933" y="9291"/>
                    <a:pt x="9308" y="7782"/>
                  </a:cubicBezTo>
                  <a:cubicBezTo>
                    <a:pt x="9683" y="6274"/>
                    <a:pt x="9983" y="4526"/>
                    <a:pt x="10283" y="3415"/>
                  </a:cubicBezTo>
                  <a:cubicBezTo>
                    <a:pt x="10583" y="2303"/>
                    <a:pt x="10883" y="1826"/>
                    <a:pt x="11933" y="1390"/>
                  </a:cubicBezTo>
                  <a:cubicBezTo>
                    <a:pt x="12983" y="953"/>
                    <a:pt x="14783" y="556"/>
                    <a:pt x="16058" y="318"/>
                  </a:cubicBezTo>
                  <a:cubicBezTo>
                    <a:pt x="17333" y="79"/>
                    <a:pt x="18083" y="0"/>
                    <a:pt x="18833" y="0"/>
                  </a:cubicBezTo>
                  <a:cubicBezTo>
                    <a:pt x="19583" y="0"/>
                    <a:pt x="20333" y="79"/>
                    <a:pt x="20783" y="437"/>
                  </a:cubicBezTo>
                  <a:cubicBezTo>
                    <a:pt x="21233" y="794"/>
                    <a:pt x="21383" y="1429"/>
                    <a:pt x="20483" y="2382"/>
                  </a:cubicBezTo>
                  <a:cubicBezTo>
                    <a:pt x="19583" y="3335"/>
                    <a:pt x="17633" y="4606"/>
                    <a:pt x="15383" y="6194"/>
                  </a:cubicBezTo>
                  <a:cubicBezTo>
                    <a:pt x="13133" y="7782"/>
                    <a:pt x="10583" y="9688"/>
                    <a:pt x="8708" y="11832"/>
                  </a:cubicBezTo>
                  <a:cubicBezTo>
                    <a:pt x="6833" y="13976"/>
                    <a:pt x="5633" y="16359"/>
                    <a:pt x="5333" y="18026"/>
                  </a:cubicBezTo>
                  <a:cubicBezTo>
                    <a:pt x="5033" y="19694"/>
                    <a:pt x="5633" y="20647"/>
                    <a:pt x="6608" y="21124"/>
                  </a:cubicBezTo>
                  <a:cubicBezTo>
                    <a:pt x="7583" y="21600"/>
                    <a:pt x="8933" y="21600"/>
                    <a:pt x="10208" y="21203"/>
                  </a:cubicBezTo>
                  <a:cubicBezTo>
                    <a:pt x="11483" y="20806"/>
                    <a:pt x="12683" y="20012"/>
                    <a:pt x="13283" y="18900"/>
                  </a:cubicBezTo>
                  <a:cubicBezTo>
                    <a:pt x="13883" y="17788"/>
                    <a:pt x="13883" y="16359"/>
                    <a:pt x="13658" y="15485"/>
                  </a:cubicBezTo>
                  <a:cubicBezTo>
                    <a:pt x="13433" y="14612"/>
                    <a:pt x="12983" y="14294"/>
                    <a:pt x="12458" y="14016"/>
                  </a:cubicBezTo>
                  <a:cubicBezTo>
                    <a:pt x="11933" y="13738"/>
                    <a:pt x="11333" y="13500"/>
                    <a:pt x="11558" y="13381"/>
                  </a:cubicBezTo>
                  <a:cubicBezTo>
                    <a:pt x="11783" y="13262"/>
                    <a:pt x="12833" y="13262"/>
                    <a:pt x="14483" y="13222"/>
                  </a:cubicBezTo>
                  <a:cubicBezTo>
                    <a:pt x="16133" y="13182"/>
                    <a:pt x="18383" y="13103"/>
                    <a:pt x="20633" y="13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9702998" y="6489516"/>
              <a:ext cx="173625" cy="417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317" fill="norm" stroke="1" extrusionOk="0">
                  <a:moveTo>
                    <a:pt x="12736" y="4921"/>
                  </a:moveTo>
                  <a:cubicBezTo>
                    <a:pt x="13508" y="3841"/>
                    <a:pt x="14279" y="2761"/>
                    <a:pt x="14665" y="1951"/>
                  </a:cubicBezTo>
                  <a:cubicBezTo>
                    <a:pt x="15051" y="1141"/>
                    <a:pt x="15051" y="601"/>
                    <a:pt x="14279" y="277"/>
                  </a:cubicBezTo>
                  <a:cubicBezTo>
                    <a:pt x="13508" y="-47"/>
                    <a:pt x="11965" y="-155"/>
                    <a:pt x="9393" y="331"/>
                  </a:cubicBezTo>
                  <a:cubicBezTo>
                    <a:pt x="6822" y="817"/>
                    <a:pt x="3222" y="1897"/>
                    <a:pt x="1422" y="3085"/>
                  </a:cubicBezTo>
                  <a:cubicBezTo>
                    <a:pt x="-378" y="4273"/>
                    <a:pt x="-378" y="5569"/>
                    <a:pt x="908" y="6433"/>
                  </a:cubicBezTo>
                  <a:cubicBezTo>
                    <a:pt x="2193" y="7297"/>
                    <a:pt x="4765" y="7729"/>
                    <a:pt x="7465" y="7675"/>
                  </a:cubicBezTo>
                  <a:cubicBezTo>
                    <a:pt x="10165" y="7621"/>
                    <a:pt x="12993" y="7081"/>
                    <a:pt x="14793" y="6541"/>
                  </a:cubicBezTo>
                  <a:cubicBezTo>
                    <a:pt x="16593" y="6001"/>
                    <a:pt x="17365" y="5461"/>
                    <a:pt x="18008" y="4813"/>
                  </a:cubicBezTo>
                  <a:cubicBezTo>
                    <a:pt x="18651" y="4165"/>
                    <a:pt x="19165" y="3409"/>
                    <a:pt x="19422" y="3409"/>
                  </a:cubicBezTo>
                  <a:cubicBezTo>
                    <a:pt x="19679" y="3409"/>
                    <a:pt x="19679" y="4165"/>
                    <a:pt x="19936" y="5785"/>
                  </a:cubicBezTo>
                  <a:cubicBezTo>
                    <a:pt x="20193" y="7405"/>
                    <a:pt x="20708" y="9889"/>
                    <a:pt x="20965" y="12103"/>
                  </a:cubicBezTo>
                  <a:cubicBezTo>
                    <a:pt x="21222" y="14317"/>
                    <a:pt x="21222" y="16261"/>
                    <a:pt x="19679" y="17773"/>
                  </a:cubicBezTo>
                  <a:cubicBezTo>
                    <a:pt x="18136" y="19285"/>
                    <a:pt x="15051" y="20365"/>
                    <a:pt x="12865" y="20905"/>
                  </a:cubicBezTo>
                  <a:cubicBezTo>
                    <a:pt x="10679" y="21445"/>
                    <a:pt x="9393" y="21445"/>
                    <a:pt x="7979" y="20959"/>
                  </a:cubicBezTo>
                  <a:cubicBezTo>
                    <a:pt x="6565" y="20473"/>
                    <a:pt x="5022" y="19501"/>
                    <a:pt x="4893" y="18421"/>
                  </a:cubicBezTo>
                  <a:cubicBezTo>
                    <a:pt x="4765" y="17341"/>
                    <a:pt x="6051" y="16153"/>
                    <a:pt x="7336" y="14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9939976" y="6312913"/>
              <a:ext cx="18536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600" fill="norm" stroke="1" extrusionOk="0">
                  <a:moveTo>
                    <a:pt x="20787" y="0"/>
                  </a:moveTo>
                  <a:cubicBezTo>
                    <a:pt x="17464" y="571"/>
                    <a:pt x="14141" y="1143"/>
                    <a:pt x="10699" y="3029"/>
                  </a:cubicBezTo>
                  <a:cubicBezTo>
                    <a:pt x="7257" y="4914"/>
                    <a:pt x="3697" y="8114"/>
                    <a:pt x="1679" y="10686"/>
                  </a:cubicBezTo>
                  <a:cubicBezTo>
                    <a:pt x="-338" y="13257"/>
                    <a:pt x="-813" y="15200"/>
                    <a:pt x="1798" y="16914"/>
                  </a:cubicBezTo>
                  <a:cubicBezTo>
                    <a:pt x="4409" y="18629"/>
                    <a:pt x="10106" y="20114"/>
                    <a:pt x="158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10141595" y="6385232"/>
              <a:ext cx="155195" cy="291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129" fill="norm" stroke="1" extrusionOk="0">
                  <a:moveTo>
                    <a:pt x="16796" y="9013"/>
                  </a:moveTo>
                  <a:cubicBezTo>
                    <a:pt x="16220" y="8247"/>
                    <a:pt x="15644" y="7481"/>
                    <a:pt x="14636" y="7098"/>
                  </a:cubicBezTo>
                  <a:cubicBezTo>
                    <a:pt x="13628" y="6715"/>
                    <a:pt x="12188" y="6715"/>
                    <a:pt x="10028" y="7634"/>
                  </a:cubicBezTo>
                  <a:cubicBezTo>
                    <a:pt x="7868" y="8553"/>
                    <a:pt x="4988" y="10391"/>
                    <a:pt x="3116" y="12306"/>
                  </a:cubicBezTo>
                  <a:cubicBezTo>
                    <a:pt x="1244" y="14221"/>
                    <a:pt x="380" y="16213"/>
                    <a:pt x="92" y="17898"/>
                  </a:cubicBezTo>
                  <a:cubicBezTo>
                    <a:pt x="-196" y="19583"/>
                    <a:pt x="92" y="20962"/>
                    <a:pt x="2396" y="21115"/>
                  </a:cubicBezTo>
                  <a:cubicBezTo>
                    <a:pt x="4700" y="21268"/>
                    <a:pt x="9020" y="20196"/>
                    <a:pt x="12764" y="17285"/>
                  </a:cubicBezTo>
                  <a:cubicBezTo>
                    <a:pt x="16508" y="14374"/>
                    <a:pt x="19676" y="9625"/>
                    <a:pt x="20540" y="6485"/>
                  </a:cubicBezTo>
                  <a:cubicBezTo>
                    <a:pt x="21404" y="3345"/>
                    <a:pt x="19964" y="1813"/>
                    <a:pt x="17804" y="894"/>
                  </a:cubicBezTo>
                  <a:cubicBezTo>
                    <a:pt x="15644" y="-26"/>
                    <a:pt x="12764" y="-332"/>
                    <a:pt x="9740" y="434"/>
                  </a:cubicBezTo>
                  <a:cubicBezTo>
                    <a:pt x="6716" y="1200"/>
                    <a:pt x="3548" y="3038"/>
                    <a:pt x="2684" y="4877"/>
                  </a:cubicBezTo>
                  <a:cubicBezTo>
                    <a:pt x="1820" y="6715"/>
                    <a:pt x="3260" y="8553"/>
                    <a:pt x="6716" y="9702"/>
                  </a:cubicBezTo>
                  <a:cubicBezTo>
                    <a:pt x="10172" y="10851"/>
                    <a:pt x="15644" y="11311"/>
                    <a:pt x="21116" y="11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10277739" y="6344663"/>
              <a:ext cx="125886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19440" y="0"/>
                  </a:moveTo>
                  <a:cubicBezTo>
                    <a:pt x="20160" y="1662"/>
                    <a:pt x="20880" y="3323"/>
                    <a:pt x="21240" y="5649"/>
                  </a:cubicBezTo>
                  <a:cubicBezTo>
                    <a:pt x="21600" y="7975"/>
                    <a:pt x="21600" y="10966"/>
                    <a:pt x="19080" y="13569"/>
                  </a:cubicBezTo>
                  <a:cubicBezTo>
                    <a:pt x="16560" y="16172"/>
                    <a:pt x="11520" y="18388"/>
                    <a:pt x="7920" y="19662"/>
                  </a:cubicBezTo>
                  <a:cubicBezTo>
                    <a:pt x="4320" y="20935"/>
                    <a:pt x="2160" y="212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9471289" y="6243063"/>
              <a:ext cx="171451" cy="90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33" y="1825"/>
                    <a:pt x="19467" y="3651"/>
                    <a:pt x="18000" y="5603"/>
                  </a:cubicBezTo>
                  <a:cubicBezTo>
                    <a:pt x="16533" y="7555"/>
                    <a:pt x="14667" y="9634"/>
                    <a:pt x="13067" y="11485"/>
                  </a:cubicBezTo>
                  <a:cubicBezTo>
                    <a:pt x="11467" y="13335"/>
                    <a:pt x="10133" y="14958"/>
                    <a:pt x="8000" y="16606"/>
                  </a:cubicBezTo>
                  <a:cubicBezTo>
                    <a:pt x="5867" y="18254"/>
                    <a:pt x="2933" y="19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9452239" y="6148371"/>
              <a:ext cx="1114220" cy="91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59" fill="norm" stroke="1" extrusionOk="0">
                  <a:moveTo>
                    <a:pt x="2582" y="5350"/>
                  </a:moveTo>
                  <a:cubicBezTo>
                    <a:pt x="2500" y="5052"/>
                    <a:pt x="2418" y="4754"/>
                    <a:pt x="2480" y="4530"/>
                  </a:cubicBezTo>
                  <a:cubicBezTo>
                    <a:pt x="2541" y="4307"/>
                    <a:pt x="2746" y="4158"/>
                    <a:pt x="3484" y="3835"/>
                  </a:cubicBezTo>
                  <a:cubicBezTo>
                    <a:pt x="4222" y="3513"/>
                    <a:pt x="5492" y="3016"/>
                    <a:pt x="6845" y="2569"/>
                  </a:cubicBezTo>
                  <a:cubicBezTo>
                    <a:pt x="8197" y="2122"/>
                    <a:pt x="9632" y="1725"/>
                    <a:pt x="11087" y="1402"/>
                  </a:cubicBezTo>
                  <a:cubicBezTo>
                    <a:pt x="12542" y="1079"/>
                    <a:pt x="14017" y="831"/>
                    <a:pt x="15452" y="633"/>
                  </a:cubicBezTo>
                  <a:cubicBezTo>
                    <a:pt x="16887" y="434"/>
                    <a:pt x="18280" y="285"/>
                    <a:pt x="19079" y="186"/>
                  </a:cubicBezTo>
                  <a:cubicBezTo>
                    <a:pt x="19879" y="86"/>
                    <a:pt x="20083" y="37"/>
                    <a:pt x="20288" y="12"/>
                  </a:cubicBezTo>
                  <a:cubicBezTo>
                    <a:pt x="20493" y="-13"/>
                    <a:pt x="20698" y="-13"/>
                    <a:pt x="20862" y="161"/>
                  </a:cubicBezTo>
                  <a:cubicBezTo>
                    <a:pt x="21026" y="335"/>
                    <a:pt x="21149" y="682"/>
                    <a:pt x="21211" y="1650"/>
                  </a:cubicBezTo>
                  <a:cubicBezTo>
                    <a:pt x="21272" y="2619"/>
                    <a:pt x="21272" y="4208"/>
                    <a:pt x="21313" y="5772"/>
                  </a:cubicBezTo>
                  <a:cubicBezTo>
                    <a:pt x="21354" y="7336"/>
                    <a:pt x="21436" y="8875"/>
                    <a:pt x="21498" y="10588"/>
                  </a:cubicBezTo>
                  <a:cubicBezTo>
                    <a:pt x="21559" y="12301"/>
                    <a:pt x="21600" y="14188"/>
                    <a:pt x="21559" y="15777"/>
                  </a:cubicBezTo>
                  <a:cubicBezTo>
                    <a:pt x="21518" y="17366"/>
                    <a:pt x="21395" y="18657"/>
                    <a:pt x="21293" y="19452"/>
                  </a:cubicBezTo>
                  <a:cubicBezTo>
                    <a:pt x="21190" y="20246"/>
                    <a:pt x="21108" y="20544"/>
                    <a:pt x="21006" y="20817"/>
                  </a:cubicBezTo>
                  <a:cubicBezTo>
                    <a:pt x="20903" y="21090"/>
                    <a:pt x="20780" y="21339"/>
                    <a:pt x="20493" y="21463"/>
                  </a:cubicBezTo>
                  <a:cubicBezTo>
                    <a:pt x="20206" y="21587"/>
                    <a:pt x="19756" y="21587"/>
                    <a:pt x="18751" y="21488"/>
                  </a:cubicBezTo>
                  <a:cubicBezTo>
                    <a:pt x="17747" y="21388"/>
                    <a:pt x="16190" y="21190"/>
                    <a:pt x="14591" y="21041"/>
                  </a:cubicBezTo>
                  <a:cubicBezTo>
                    <a:pt x="12993" y="20892"/>
                    <a:pt x="11353" y="20793"/>
                    <a:pt x="9611" y="20718"/>
                  </a:cubicBezTo>
                  <a:cubicBezTo>
                    <a:pt x="7869" y="20644"/>
                    <a:pt x="6025" y="20594"/>
                    <a:pt x="4406" y="20619"/>
                  </a:cubicBezTo>
                  <a:cubicBezTo>
                    <a:pt x="2787" y="20644"/>
                    <a:pt x="1394" y="20743"/>
                    <a:pt x="0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4664339" y="5207741"/>
              <a:ext cx="47901" cy="647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539" fill="norm" stroke="1" extrusionOk="0">
                  <a:moveTo>
                    <a:pt x="14087" y="643"/>
                  </a:moveTo>
                  <a:cubicBezTo>
                    <a:pt x="15026" y="291"/>
                    <a:pt x="15965" y="-61"/>
                    <a:pt x="17374" y="9"/>
                  </a:cubicBezTo>
                  <a:cubicBezTo>
                    <a:pt x="18783" y="80"/>
                    <a:pt x="20661" y="572"/>
                    <a:pt x="21130" y="1909"/>
                  </a:cubicBezTo>
                  <a:cubicBezTo>
                    <a:pt x="21600" y="3246"/>
                    <a:pt x="20661" y="5427"/>
                    <a:pt x="19252" y="7608"/>
                  </a:cubicBezTo>
                  <a:cubicBezTo>
                    <a:pt x="17843" y="9789"/>
                    <a:pt x="15965" y="11970"/>
                    <a:pt x="13617" y="14116"/>
                  </a:cubicBezTo>
                  <a:cubicBezTo>
                    <a:pt x="11270" y="16262"/>
                    <a:pt x="8452" y="18373"/>
                    <a:pt x="6104" y="19604"/>
                  </a:cubicBezTo>
                  <a:cubicBezTo>
                    <a:pt x="3757" y="20835"/>
                    <a:pt x="1878" y="21187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4600839" y="5078103"/>
              <a:ext cx="788977" cy="745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62" fill="norm" stroke="1" extrusionOk="0">
                  <a:moveTo>
                    <a:pt x="2426" y="5224"/>
                  </a:moveTo>
                  <a:cubicBezTo>
                    <a:pt x="3754" y="4612"/>
                    <a:pt x="5082" y="4001"/>
                    <a:pt x="6671" y="3419"/>
                  </a:cubicBezTo>
                  <a:cubicBezTo>
                    <a:pt x="8259" y="2838"/>
                    <a:pt x="10107" y="2287"/>
                    <a:pt x="12099" y="1798"/>
                  </a:cubicBezTo>
                  <a:cubicBezTo>
                    <a:pt x="14092" y="1308"/>
                    <a:pt x="16229" y="880"/>
                    <a:pt x="17615" y="574"/>
                  </a:cubicBezTo>
                  <a:cubicBezTo>
                    <a:pt x="19001" y="268"/>
                    <a:pt x="19636" y="84"/>
                    <a:pt x="20156" y="23"/>
                  </a:cubicBezTo>
                  <a:cubicBezTo>
                    <a:pt x="20676" y="-38"/>
                    <a:pt x="21080" y="23"/>
                    <a:pt x="21311" y="207"/>
                  </a:cubicBezTo>
                  <a:cubicBezTo>
                    <a:pt x="21542" y="390"/>
                    <a:pt x="21600" y="696"/>
                    <a:pt x="21427" y="1553"/>
                  </a:cubicBezTo>
                  <a:cubicBezTo>
                    <a:pt x="21253" y="2410"/>
                    <a:pt x="20849" y="3817"/>
                    <a:pt x="20589" y="5744"/>
                  </a:cubicBezTo>
                  <a:cubicBezTo>
                    <a:pt x="20329" y="7672"/>
                    <a:pt x="20214" y="10120"/>
                    <a:pt x="20185" y="12445"/>
                  </a:cubicBezTo>
                  <a:cubicBezTo>
                    <a:pt x="20156" y="14770"/>
                    <a:pt x="20214" y="16973"/>
                    <a:pt x="20243" y="18258"/>
                  </a:cubicBezTo>
                  <a:cubicBezTo>
                    <a:pt x="20272" y="19543"/>
                    <a:pt x="20272" y="19910"/>
                    <a:pt x="20272" y="20246"/>
                  </a:cubicBezTo>
                  <a:cubicBezTo>
                    <a:pt x="20272" y="20583"/>
                    <a:pt x="20272" y="20889"/>
                    <a:pt x="20098" y="21011"/>
                  </a:cubicBezTo>
                  <a:cubicBezTo>
                    <a:pt x="19925" y="21134"/>
                    <a:pt x="19579" y="21072"/>
                    <a:pt x="18279" y="20950"/>
                  </a:cubicBezTo>
                  <a:cubicBezTo>
                    <a:pt x="16980" y="20828"/>
                    <a:pt x="14727" y="20644"/>
                    <a:pt x="12475" y="20583"/>
                  </a:cubicBezTo>
                  <a:cubicBezTo>
                    <a:pt x="10222" y="20522"/>
                    <a:pt x="7970" y="20583"/>
                    <a:pt x="5891" y="20767"/>
                  </a:cubicBezTo>
                  <a:cubicBezTo>
                    <a:pt x="3812" y="20950"/>
                    <a:pt x="1906" y="21256"/>
                    <a:pt x="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4797689" y="6109713"/>
              <a:ext cx="107951" cy="71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0" fill="norm" stroke="1" extrusionOk="0">
                  <a:moveTo>
                    <a:pt x="21600" y="0"/>
                  </a:moveTo>
                  <a:cubicBezTo>
                    <a:pt x="20329" y="2443"/>
                    <a:pt x="19059" y="4886"/>
                    <a:pt x="16941" y="7361"/>
                  </a:cubicBezTo>
                  <a:cubicBezTo>
                    <a:pt x="14824" y="9836"/>
                    <a:pt x="11859" y="12343"/>
                    <a:pt x="9106" y="14593"/>
                  </a:cubicBezTo>
                  <a:cubicBezTo>
                    <a:pt x="6353" y="16843"/>
                    <a:pt x="3812" y="18836"/>
                    <a:pt x="2329" y="20025"/>
                  </a:cubicBezTo>
                  <a:cubicBezTo>
                    <a:pt x="847" y="21214"/>
                    <a:pt x="424" y="21600"/>
                    <a:pt x="212" y="21568"/>
                  </a:cubicBezTo>
                  <a:cubicBezTo>
                    <a:pt x="0" y="21536"/>
                    <a:pt x="0" y="21086"/>
                    <a:pt x="0" y="20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4790782" y="6078814"/>
              <a:ext cx="1045984" cy="100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82" fill="norm" stroke="1" extrusionOk="0">
                  <a:moveTo>
                    <a:pt x="1057" y="2291"/>
                  </a:moveTo>
                  <a:cubicBezTo>
                    <a:pt x="2102" y="1929"/>
                    <a:pt x="3147" y="1567"/>
                    <a:pt x="4519" y="1273"/>
                  </a:cubicBezTo>
                  <a:cubicBezTo>
                    <a:pt x="5891" y="978"/>
                    <a:pt x="7589" y="752"/>
                    <a:pt x="9026" y="593"/>
                  </a:cubicBezTo>
                  <a:cubicBezTo>
                    <a:pt x="10463" y="435"/>
                    <a:pt x="11639" y="344"/>
                    <a:pt x="13163" y="254"/>
                  </a:cubicBezTo>
                  <a:cubicBezTo>
                    <a:pt x="14687" y="163"/>
                    <a:pt x="16560" y="73"/>
                    <a:pt x="17714" y="27"/>
                  </a:cubicBezTo>
                  <a:cubicBezTo>
                    <a:pt x="18868" y="-18"/>
                    <a:pt x="19303" y="-18"/>
                    <a:pt x="19717" y="118"/>
                  </a:cubicBezTo>
                  <a:cubicBezTo>
                    <a:pt x="20131" y="254"/>
                    <a:pt x="20523" y="525"/>
                    <a:pt x="20849" y="774"/>
                  </a:cubicBezTo>
                  <a:cubicBezTo>
                    <a:pt x="21176" y="1024"/>
                    <a:pt x="21437" y="1250"/>
                    <a:pt x="21503" y="1476"/>
                  </a:cubicBezTo>
                  <a:cubicBezTo>
                    <a:pt x="21568" y="1703"/>
                    <a:pt x="21437" y="1929"/>
                    <a:pt x="21328" y="2495"/>
                  </a:cubicBezTo>
                  <a:cubicBezTo>
                    <a:pt x="21220" y="3061"/>
                    <a:pt x="21133" y="3967"/>
                    <a:pt x="21045" y="5167"/>
                  </a:cubicBezTo>
                  <a:cubicBezTo>
                    <a:pt x="20958" y="6367"/>
                    <a:pt x="20871" y="7861"/>
                    <a:pt x="20784" y="9378"/>
                  </a:cubicBezTo>
                  <a:cubicBezTo>
                    <a:pt x="20697" y="10895"/>
                    <a:pt x="20610" y="12435"/>
                    <a:pt x="20501" y="14065"/>
                  </a:cubicBezTo>
                  <a:cubicBezTo>
                    <a:pt x="20392" y="15695"/>
                    <a:pt x="20262" y="17416"/>
                    <a:pt x="20044" y="18639"/>
                  </a:cubicBezTo>
                  <a:cubicBezTo>
                    <a:pt x="19826" y="19861"/>
                    <a:pt x="19521" y="20586"/>
                    <a:pt x="19282" y="21016"/>
                  </a:cubicBezTo>
                  <a:cubicBezTo>
                    <a:pt x="19042" y="21446"/>
                    <a:pt x="18868" y="21582"/>
                    <a:pt x="18498" y="21582"/>
                  </a:cubicBezTo>
                  <a:cubicBezTo>
                    <a:pt x="18128" y="21582"/>
                    <a:pt x="17562" y="21446"/>
                    <a:pt x="16516" y="21197"/>
                  </a:cubicBezTo>
                  <a:cubicBezTo>
                    <a:pt x="15471" y="20948"/>
                    <a:pt x="13947" y="20586"/>
                    <a:pt x="12379" y="20291"/>
                  </a:cubicBezTo>
                  <a:cubicBezTo>
                    <a:pt x="10812" y="19997"/>
                    <a:pt x="9200" y="19771"/>
                    <a:pt x="7763" y="19567"/>
                  </a:cubicBezTo>
                  <a:cubicBezTo>
                    <a:pt x="6326" y="19363"/>
                    <a:pt x="5063" y="19182"/>
                    <a:pt x="3996" y="19091"/>
                  </a:cubicBezTo>
                  <a:cubicBezTo>
                    <a:pt x="2929" y="19001"/>
                    <a:pt x="2058" y="19001"/>
                    <a:pt x="1514" y="19001"/>
                  </a:cubicBezTo>
                  <a:cubicBezTo>
                    <a:pt x="970" y="19001"/>
                    <a:pt x="752" y="19001"/>
                    <a:pt x="578" y="18910"/>
                  </a:cubicBezTo>
                  <a:cubicBezTo>
                    <a:pt x="403" y="18820"/>
                    <a:pt x="273" y="18639"/>
                    <a:pt x="164" y="18163"/>
                  </a:cubicBezTo>
                  <a:cubicBezTo>
                    <a:pt x="55" y="17688"/>
                    <a:pt x="-32" y="16918"/>
                    <a:pt x="12" y="16193"/>
                  </a:cubicBezTo>
                  <a:cubicBezTo>
                    <a:pt x="55" y="15469"/>
                    <a:pt x="229" y="14790"/>
                    <a:pt x="425" y="14382"/>
                  </a:cubicBezTo>
                  <a:cubicBezTo>
                    <a:pt x="621" y="13974"/>
                    <a:pt x="839" y="13839"/>
                    <a:pt x="1057" y="1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7972689" y="6792619"/>
              <a:ext cx="546101" cy="4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0" y="20917"/>
                  </a:moveTo>
                  <a:cubicBezTo>
                    <a:pt x="2679" y="14437"/>
                    <a:pt x="5358" y="7957"/>
                    <a:pt x="8414" y="4177"/>
                  </a:cubicBezTo>
                  <a:cubicBezTo>
                    <a:pt x="11470" y="397"/>
                    <a:pt x="14902" y="-683"/>
                    <a:pt x="17163" y="397"/>
                  </a:cubicBezTo>
                  <a:cubicBezTo>
                    <a:pt x="19423" y="1477"/>
                    <a:pt x="20512" y="4717"/>
                    <a:pt x="21600" y="7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8004439" y="6865363"/>
              <a:ext cx="412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8720"/>
                    <a:pt x="5760" y="15840"/>
                    <a:pt x="9360" y="12240"/>
                  </a:cubicBezTo>
                  <a:cubicBezTo>
                    <a:pt x="12960" y="8640"/>
                    <a:pt x="1728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53107" y="1505547"/>
              <a:ext cx="521833" cy="1581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48" fill="norm" stroke="1" extrusionOk="0">
                  <a:moveTo>
                    <a:pt x="21559" y="1217"/>
                  </a:moveTo>
                  <a:cubicBezTo>
                    <a:pt x="20685" y="813"/>
                    <a:pt x="19810" y="409"/>
                    <a:pt x="18717" y="193"/>
                  </a:cubicBezTo>
                  <a:cubicBezTo>
                    <a:pt x="17624" y="-23"/>
                    <a:pt x="16312" y="-52"/>
                    <a:pt x="14782" y="78"/>
                  </a:cubicBezTo>
                  <a:cubicBezTo>
                    <a:pt x="13251" y="208"/>
                    <a:pt x="11502" y="496"/>
                    <a:pt x="9928" y="972"/>
                  </a:cubicBezTo>
                  <a:cubicBezTo>
                    <a:pt x="8354" y="1448"/>
                    <a:pt x="6955" y="2111"/>
                    <a:pt x="5906" y="2716"/>
                  </a:cubicBezTo>
                  <a:cubicBezTo>
                    <a:pt x="4856" y="3322"/>
                    <a:pt x="4157" y="3870"/>
                    <a:pt x="4069" y="4331"/>
                  </a:cubicBezTo>
                  <a:cubicBezTo>
                    <a:pt x="3982" y="4793"/>
                    <a:pt x="4506" y="5168"/>
                    <a:pt x="5862" y="5845"/>
                  </a:cubicBezTo>
                  <a:cubicBezTo>
                    <a:pt x="7217" y="6523"/>
                    <a:pt x="9404" y="7504"/>
                    <a:pt x="10890" y="8354"/>
                  </a:cubicBezTo>
                  <a:cubicBezTo>
                    <a:pt x="12377" y="9205"/>
                    <a:pt x="13164" y="9926"/>
                    <a:pt x="12814" y="10661"/>
                  </a:cubicBezTo>
                  <a:cubicBezTo>
                    <a:pt x="12464" y="11397"/>
                    <a:pt x="10978" y="12147"/>
                    <a:pt x="9010" y="12824"/>
                  </a:cubicBezTo>
                  <a:cubicBezTo>
                    <a:pt x="7042" y="13502"/>
                    <a:pt x="4594" y="14108"/>
                    <a:pt x="3151" y="14454"/>
                  </a:cubicBezTo>
                  <a:cubicBezTo>
                    <a:pt x="1708" y="14800"/>
                    <a:pt x="1271" y="14886"/>
                    <a:pt x="833" y="14958"/>
                  </a:cubicBezTo>
                  <a:cubicBezTo>
                    <a:pt x="396" y="15031"/>
                    <a:pt x="-41" y="15088"/>
                    <a:pt x="3" y="15088"/>
                  </a:cubicBezTo>
                  <a:cubicBezTo>
                    <a:pt x="46" y="15088"/>
                    <a:pt x="571" y="15031"/>
                    <a:pt x="1752" y="15045"/>
                  </a:cubicBezTo>
                  <a:cubicBezTo>
                    <a:pt x="2932" y="15059"/>
                    <a:pt x="4769" y="15146"/>
                    <a:pt x="6430" y="15449"/>
                  </a:cubicBezTo>
                  <a:cubicBezTo>
                    <a:pt x="8092" y="15751"/>
                    <a:pt x="9578" y="16271"/>
                    <a:pt x="10409" y="16992"/>
                  </a:cubicBezTo>
                  <a:cubicBezTo>
                    <a:pt x="11240" y="17712"/>
                    <a:pt x="11415" y="18635"/>
                    <a:pt x="11677" y="19428"/>
                  </a:cubicBezTo>
                  <a:cubicBezTo>
                    <a:pt x="11940" y="20221"/>
                    <a:pt x="12289" y="20885"/>
                    <a:pt x="12639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327289" y="3063415"/>
              <a:ext cx="171451" cy="176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1336"/>
                  </a:moveTo>
                  <a:cubicBezTo>
                    <a:pt x="1067" y="564"/>
                    <a:pt x="2133" y="-207"/>
                    <a:pt x="2933" y="50"/>
                  </a:cubicBezTo>
                  <a:cubicBezTo>
                    <a:pt x="3733" y="307"/>
                    <a:pt x="4267" y="1593"/>
                    <a:pt x="4400" y="4422"/>
                  </a:cubicBezTo>
                  <a:cubicBezTo>
                    <a:pt x="4533" y="7250"/>
                    <a:pt x="4267" y="11622"/>
                    <a:pt x="4267" y="14450"/>
                  </a:cubicBezTo>
                  <a:cubicBezTo>
                    <a:pt x="4267" y="17279"/>
                    <a:pt x="4533" y="18564"/>
                    <a:pt x="7467" y="19464"/>
                  </a:cubicBezTo>
                  <a:cubicBezTo>
                    <a:pt x="10400" y="20364"/>
                    <a:pt x="16000" y="20879"/>
                    <a:pt x="2160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0" y="3125213"/>
              <a:ext cx="6761957" cy="4514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7" fill="norm" stroke="1" extrusionOk="0">
                  <a:moveTo>
                    <a:pt x="1390" y="0"/>
                  </a:moveTo>
                  <a:cubicBezTo>
                    <a:pt x="1329" y="81"/>
                    <a:pt x="1268" y="162"/>
                    <a:pt x="1167" y="314"/>
                  </a:cubicBezTo>
                  <a:cubicBezTo>
                    <a:pt x="1065" y="466"/>
                    <a:pt x="923" y="689"/>
                    <a:pt x="795" y="916"/>
                  </a:cubicBezTo>
                  <a:cubicBezTo>
                    <a:pt x="666" y="1144"/>
                    <a:pt x="551" y="1377"/>
                    <a:pt x="463" y="1625"/>
                  </a:cubicBezTo>
                  <a:cubicBezTo>
                    <a:pt x="376" y="1873"/>
                    <a:pt x="315" y="2137"/>
                    <a:pt x="271" y="2430"/>
                  </a:cubicBezTo>
                  <a:cubicBezTo>
                    <a:pt x="227" y="2724"/>
                    <a:pt x="200" y="3048"/>
                    <a:pt x="176" y="3357"/>
                  </a:cubicBezTo>
                  <a:cubicBezTo>
                    <a:pt x="152" y="3666"/>
                    <a:pt x="132" y="3959"/>
                    <a:pt x="109" y="4278"/>
                  </a:cubicBezTo>
                  <a:cubicBezTo>
                    <a:pt x="85" y="4597"/>
                    <a:pt x="58" y="4942"/>
                    <a:pt x="38" y="5271"/>
                  </a:cubicBezTo>
                  <a:cubicBezTo>
                    <a:pt x="17" y="5600"/>
                    <a:pt x="4" y="5914"/>
                    <a:pt x="0" y="6263"/>
                  </a:cubicBezTo>
                  <a:cubicBezTo>
                    <a:pt x="-3" y="6613"/>
                    <a:pt x="4" y="6997"/>
                    <a:pt x="21" y="7352"/>
                  </a:cubicBezTo>
                  <a:cubicBezTo>
                    <a:pt x="38" y="7706"/>
                    <a:pt x="65" y="8030"/>
                    <a:pt x="88" y="8349"/>
                  </a:cubicBezTo>
                  <a:cubicBezTo>
                    <a:pt x="112" y="8668"/>
                    <a:pt x="132" y="8982"/>
                    <a:pt x="159" y="9306"/>
                  </a:cubicBezTo>
                  <a:cubicBezTo>
                    <a:pt x="186" y="9630"/>
                    <a:pt x="220" y="9965"/>
                    <a:pt x="274" y="10339"/>
                  </a:cubicBezTo>
                  <a:cubicBezTo>
                    <a:pt x="328" y="10714"/>
                    <a:pt x="403" y="11129"/>
                    <a:pt x="463" y="11499"/>
                  </a:cubicBezTo>
                  <a:cubicBezTo>
                    <a:pt x="524" y="11868"/>
                    <a:pt x="572" y="12192"/>
                    <a:pt x="632" y="12542"/>
                  </a:cubicBezTo>
                  <a:cubicBezTo>
                    <a:pt x="693" y="12891"/>
                    <a:pt x="768" y="13266"/>
                    <a:pt x="852" y="13600"/>
                  </a:cubicBezTo>
                  <a:cubicBezTo>
                    <a:pt x="937" y="13934"/>
                    <a:pt x="1031" y="14228"/>
                    <a:pt x="1133" y="14522"/>
                  </a:cubicBezTo>
                  <a:cubicBezTo>
                    <a:pt x="1234" y="14815"/>
                    <a:pt x="1342" y="15109"/>
                    <a:pt x="1474" y="15367"/>
                  </a:cubicBezTo>
                  <a:cubicBezTo>
                    <a:pt x="1606" y="15625"/>
                    <a:pt x="1762" y="15848"/>
                    <a:pt x="1924" y="16035"/>
                  </a:cubicBezTo>
                  <a:cubicBezTo>
                    <a:pt x="2086" y="16223"/>
                    <a:pt x="2255" y="16375"/>
                    <a:pt x="2444" y="16511"/>
                  </a:cubicBezTo>
                  <a:cubicBezTo>
                    <a:pt x="2634" y="16648"/>
                    <a:pt x="2843" y="16770"/>
                    <a:pt x="3083" y="16876"/>
                  </a:cubicBezTo>
                  <a:cubicBezTo>
                    <a:pt x="3323" y="16982"/>
                    <a:pt x="3594" y="17073"/>
                    <a:pt x="3864" y="17175"/>
                  </a:cubicBezTo>
                  <a:cubicBezTo>
                    <a:pt x="4134" y="17276"/>
                    <a:pt x="4405" y="17387"/>
                    <a:pt x="4665" y="17499"/>
                  </a:cubicBezTo>
                  <a:cubicBezTo>
                    <a:pt x="4925" y="17610"/>
                    <a:pt x="5176" y="17722"/>
                    <a:pt x="5412" y="17823"/>
                  </a:cubicBezTo>
                  <a:cubicBezTo>
                    <a:pt x="5649" y="17924"/>
                    <a:pt x="5872" y="18015"/>
                    <a:pt x="6112" y="18116"/>
                  </a:cubicBezTo>
                  <a:cubicBezTo>
                    <a:pt x="6352" y="18218"/>
                    <a:pt x="6609" y="18329"/>
                    <a:pt x="6839" y="18430"/>
                  </a:cubicBezTo>
                  <a:cubicBezTo>
                    <a:pt x="7069" y="18532"/>
                    <a:pt x="7271" y="18623"/>
                    <a:pt x="7478" y="18719"/>
                  </a:cubicBezTo>
                  <a:cubicBezTo>
                    <a:pt x="7684" y="18815"/>
                    <a:pt x="7893" y="18916"/>
                    <a:pt x="8106" y="19023"/>
                  </a:cubicBezTo>
                  <a:cubicBezTo>
                    <a:pt x="8319" y="19129"/>
                    <a:pt x="8536" y="19241"/>
                    <a:pt x="8752" y="19357"/>
                  </a:cubicBezTo>
                  <a:cubicBezTo>
                    <a:pt x="8968" y="19473"/>
                    <a:pt x="9185" y="19595"/>
                    <a:pt x="9421" y="19727"/>
                  </a:cubicBezTo>
                  <a:cubicBezTo>
                    <a:pt x="9658" y="19858"/>
                    <a:pt x="9915" y="20000"/>
                    <a:pt x="10168" y="20127"/>
                  </a:cubicBezTo>
                  <a:cubicBezTo>
                    <a:pt x="10422" y="20253"/>
                    <a:pt x="10672" y="20365"/>
                    <a:pt x="10912" y="20461"/>
                  </a:cubicBezTo>
                  <a:cubicBezTo>
                    <a:pt x="11152" y="20557"/>
                    <a:pt x="11382" y="20638"/>
                    <a:pt x="11612" y="20719"/>
                  </a:cubicBezTo>
                  <a:cubicBezTo>
                    <a:pt x="11842" y="20800"/>
                    <a:pt x="12071" y="20881"/>
                    <a:pt x="12315" y="20957"/>
                  </a:cubicBezTo>
                  <a:cubicBezTo>
                    <a:pt x="12558" y="21033"/>
                    <a:pt x="12815" y="21104"/>
                    <a:pt x="13069" y="21159"/>
                  </a:cubicBezTo>
                  <a:cubicBezTo>
                    <a:pt x="13322" y="21215"/>
                    <a:pt x="13572" y="21256"/>
                    <a:pt x="13826" y="21291"/>
                  </a:cubicBezTo>
                  <a:cubicBezTo>
                    <a:pt x="14079" y="21327"/>
                    <a:pt x="14336" y="21357"/>
                    <a:pt x="14593" y="21387"/>
                  </a:cubicBezTo>
                  <a:cubicBezTo>
                    <a:pt x="14850" y="21418"/>
                    <a:pt x="15107" y="21448"/>
                    <a:pt x="15360" y="21473"/>
                  </a:cubicBezTo>
                  <a:cubicBezTo>
                    <a:pt x="15614" y="21499"/>
                    <a:pt x="15864" y="21519"/>
                    <a:pt x="16111" y="21539"/>
                  </a:cubicBezTo>
                  <a:cubicBezTo>
                    <a:pt x="16358" y="21559"/>
                    <a:pt x="16601" y="21580"/>
                    <a:pt x="16865" y="21590"/>
                  </a:cubicBezTo>
                  <a:cubicBezTo>
                    <a:pt x="17128" y="21600"/>
                    <a:pt x="17412" y="21600"/>
                    <a:pt x="17693" y="21590"/>
                  </a:cubicBezTo>
                  <a:cubicBezTo>
                    <a:pt x="17973" y="21580"/>
                    <a:pt x="18251" y="21559"/>
                    <a:pt x="18514" y="21524"/>
                  </a:cubicBezTo>
                  <a:cubicBezTo>
                    <a:pt x="18778" y="21489"/>
                    <a:pt x="19028" y="21438"/>
                    <a:pt x="19278" y="21377"/>
                  </a:cubicBezTo>
                  <a:cubicBezTo>
                    <a:pt x="19528" y="21316"/>
                    <a:pt x="19778" y="21246"/>
                    <a:pt x="20018" y="21165"/>
                  </a:cubicBezTo>
                  <a:cubicBezTo>
                    <a:pt x="20258" y="21084"/>
                    <a:pt x="20488" y="20992"/>
                    <a:pt x="20705" y="20901"/>
                  </a:cubicBezTo>
                  <a:cubicBezTo>
                    <a:pt x="20921" y="20810"/>
                    <a:pt x="21124" y="20719"/>
                    <a:pt x="21259" y="20648"/>
                  </a:cubicBezTo>
                  <a:cubicBezTo>
                    <a:pt x="21394" y="20577"/>
                    <a:pt x="21462" y="20527"/>
                    <a:pt x="21512" y="20476"/>
                  </a:cubicBezTo>
                  <a:cubicBezTo>
                    <a:pt x="21563" y="20425"/>
                    <a:pt x="21597" y="20375"/>
                    <a:pt x="21597" y="20334"/>
                  </a:cubicBezTo>
                  <a:cubicBezTo>
                    <a:pt x="21597" y="20294"/>
                    <a:pt x="21563" y="20263"/>
                    <a:pt x="21428" y="20228"/>
                  </a:cubicBezTo>
                  <a:cubicBezTo>
                    <a:pt x="21293" y="20192"/>
                    <a:pt x="21056" y="20152"/>
                    <a:pt x="20840" y="20116"/>
                  </a:cubicBezTo>
                  <a:cubicBezTo>
                    <a:pt x="20623" y="20081"/>
                    <a:pt x="20427" y="20051"/>
                    <a:pt x="20245" y="20010"/>
                  </a:cubicBezTo>
                  <a:cubicBezTo>
                    <a:pt x="20062" y="19970"/>
                    <a:pt x="19893" y="19919"/>
                    <a:pt x="19768" y="19848"/>
                  </a:cubicBezTo>
                  <a:cubicBezTo>
                    <a:pt x="19643" y="19777"/>
                    <a:pt x="19562" y="19686"/>
                    <a:pt x="19474" y="19595"/>
                  </a:cubicBezTo>
                  <a:cubicBezTo>
                    <a:pt x="19386" y="19504"/>
                    <a:pt x="19292" y="19413"/>
                    <a:pt x="19194" y="19337"/>
                  </a:cubicBezTo>
                  <a:cubicBezTo>
                    <a:pt x="19096" y="19261"/>
                    <a:pt x="18994" y="19200"/>
                    <a:pt x="18910" y="19129"/>
                  </a:cubicBezTo>
                  <a:cubicBezTo>
                    <a:pt x="18825" y="19058"/>
                    <a:pt x="18758" y="18977"/>
                    <a:pt x="18707" y="18947"/>
                  </a:cubicBezTo>
                  <a:cubicBezTo>
                    <a:pt x="18656" y="18916"/>
                    <a:pt x="18622" y="18937"/>
                    <a:pt x="18589" y="18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5836040" y="7014836"/>
              <a:ext cx="250700" cy="301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507" fill="norm" stroke="1" extrusionOk="0">
                  <a:moveTo>
                    <a:pt x="21319" y="2022"/>
                  </a:moveTo>
                  <a:cubicBezTo>
                    <a:pt x="20779" y="1417"/>
                    <a:pt x="20239" y="813"/>
                    <a:pt x="18709" y="436"/>
                  </a:cubicBezTo>
                  <a:cubicBezTo>
                    <a:pt x="17179" y="58"/>
                    <a:pt x="14659" y="-93"/>
                    <a:pt x="11959" y="58"/>
                  </a:cubicBezTo>
                  <a:cubicBezTo>
                    <a:pt x="9259" y="209"/>
                    <a:pt x="6379" y="662"/>
                    <a:pt x="4219" y="964"/>
                  </a:cubicBezTo>
                  <a:cubicBezTo>
                    <a:pt x="2059" y="1266"/>
                    <a:pt x="619" y="1417"/>
                    <a:pt x="169" y="1795"/>
                  </a:cubicBezTo>
                  <a:cubicBezTo>
                    <a:pt x="-281" y="2173"/>
                    <a:pt x="259" y="2777"/>
                    <a:pt x="709" y="4212"/>
                  </a:cubicBezTo>
                  <a:cubicBezTo>
                    <a:pt x="1159" y="5647"/>
                    <a:pt x="1519" y="7913"/>
                    <a:pt x="2059" y="10934"/>
                  </a:cubicBezTo>
                  <a:cubicBezTo>
                    <a:pt x="2599" y="13955"/>
                    <a:pt x="3319" y="17731"/>
                    <a:pt x="4039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6169678" y="1040770"/>
              <a:ext cx="1803012" cy="834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04" fill="norm" stroke="1" extrusionOk="0">
                  <a:moveTo>
                    <a:pt x="299" y="15021"/>
                  </a:moveTo>
                  <a:cubicBezTo>
                    <a:pt x="223" y="14804"/>
                    <a:pt x="147" y="14587"/>
                    <a:pt x="84" y="14289"/>
                  </a:cubicBezTo>
                  <a:cubicBezTo>
                    <a:pt x="21" y="13990"/>
                    <a:pt x="-30" y="13610"/>
                    <a:pt x="21" y="13393"/>
                  </a:cubicBezTo>
                  <a:cubicBezTo>
                    <a:pt x="71" y="13176"/>
                    <a:pt x="223" y="13122"/>
                    <a:pt x="426" y="13448"/>
                  </a:cubicBezTo>
                  <a:cubicBezTo>
                    <a:pt x="628" y="13773"/>
                    <a:pt x="882" y="14479"/>
                    <a:pt x="1147" y="15700"/>
                  </a:cubicBezTo>
                  <a:cubicBezTo>
                    <a:pt x="1413" y="16921"/>
                    <a:pt x="1692" y="18658"/>
                    <a:pt x="1882" y="19662"/>
                  </a:cubicBezTo>
                  <a:cubicBezTo>
                    <a:pt x="2072" y="20666"/>
                    <a:pt x="2173" y="20937"/>
                    <a:pt x="2274" y="21154"/>
                  </a:cubicBezTo>
                  <a:cubicBezTo>
                    <a:pt x="2376" y="21371"/>
                    <a:pt x="2477" y="21534"/>
                    <a:pt x="2654" y="21263"/>
                  </a:cubicBezTo>
                  <a:cubicBezTo>
                    <a:pt x="2831" y="20991"/>
                    <a:pt x="3085" y="20286"/>
                    <a:pt x="3528" y="19390"/>
                  </a:cubicBezTo>
                  <a:cubicBezTo>
                    <a:pt x="3971" y="18495"/>
                    <a:pt x="4604" y="17409"/>
                    <a:pt x="5275" y="16351"/>
                  </a:cubicBezTo>
                  <a:cubicBezTo>
                    <a:pt x="5946" y="15293"/>
                    <a:pt x="6655" y="14262"/>
                    <a:pt x="7478" y="13149"/>
                  </a:cubicBezTo>
                  <a:cubicBezTo>
                    <a:pt x="8301" y="12037"/>
                    <a:pt x="9238" y="10843"/>
                    <a:pt x="10188" y="9676"/>
                  </a:cubicBezTo>
                  <a:cubicBezTo>
                    <a:pt x="11137" y="8509"/>
                    <a:pt x="12099" y="7369"/>
                    <a:pt x="13049" y="6338"/>
                  </a:cubicBezTo>
                  <a:cubicBezTo>
                    <a:pt x="13999" y="5307"/>
                    <a:pt x="14936" y="4384"/>
                    <a:pt x="15898" y="3516"/>
                  </a:cubicBezTo>
                  <a:cubicBezTo>
                    <a:pt x="16860" y="2648"/>
                    <a:pt x="17848" y="1833"/>
                    <a:pt x="18734" y="1237"/>
                  </a:cubicBezTo>
                  <a:cubicBezTo>
                    <a:pt x="19620" y="640"/>
                    <a:pt x="20405" y="260"/>
                    <a:pt x="20861" y="97"/>
                  </a:cubicBezTo>
                  <a:cubicBezTo>
                    <a:pt x="21317" y="-66"/>
                    <a:pt x="21443" y="-12"/>
                    <a:pt x="21507" y="178"/>
                  </a:cubicBezTo>
                  <a:cubicBezTo>
                    <a:pt x="21570" y="368"/>
                    <a:pt x="21570" y="694"/>
                    <a:pt x="21570" y="1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4" name="Drawing"/>
          <p:cNvGrpSpPr/>
          <p:nvPr/>
        </p:nvGrpSpPr>
        <p:grpSpPr>
          <a:xfrm>
            <a:off x="695238" y="1871133"/>
            <a:ext cx="12265112" cy="6602589"/>
            <a:chOff x="0" y="0"/>
            <a:chExt cx="12265112" cy="6602588"/>
          </a:xfrm>
        </p:grpSpPr>
        <p:sp>
          <p:nvSpPr>
            <p:cNvPr id="2366" name="Line"/>
            <p:cNvSpPr/>
            <p:nvPr/>
          </p:nvSpPr>
          <p:spPr>
            <a:xfrm>
              <a:off x="131850" y="141816"/>
              <a:ext cx="212573" cy="37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503" fill="norm" stroke="1" extrusionOk="0">
                  <a:moveTo>
                    <a:pt x="4288" y="0"/>
                  </a:moveTo>
                  <a:cubicBezTo>
                    <a:pt x="4076" y="600"/>
                    <a:pt x="3865" y="1200"/>
                    <a:pt x="4182" y="1740"/>
                  </a:cubicBezTo>
                  <a:cubicBezTo>
                    <a:pt x="4500" y="2280"/>
                    <a:pt x="5347" y="2760"/>
                    <a:pt x="8100" y="2760"/>
                  </a:cubicBezTo>
                  <a:cubicBezTo>
                    <a:pt x="10853" y="2760"/>
                    <a:pt x="15512" y="2280"/>
                    <a:pt x="18159" y="1800"/>
                  </a:cubicBezTo>
                  <a:cubicBezTo>
                    <a:pt x="20806" y="1320"/>
                    <a:pt x="21441" y="840"/>
                    <a:pt x="21229" y="600"/>
                  </a:cubicBezTo>
                  <a:cubicBezTo>
                    <a:pt x="21017" y="360"/>
                    <a:pt x="19959" y="360"/>
                    <a:pt x="18159" y="720"/>
                  </a:cubicBezTo>
                  <a:cubicBezTo>
                    <a:pt x="16359" y="1080"/>
                    <a:pt x="13817" y="1800"/>
                    <a:pt x="11806" y="2940"/>
                  </a:cubicBezTo>
                  <a:cubicBezTo>
                    <a:pt x="9794" y="4080"/>
                    <a:pt x="8312" y="5640"/>
                    <a:pt x="8100" y="7020"/>
                  </a:cubicBezTo>
                  <a:cubicBezTo>
                    <a:pt x="7888" y="8400"/>
                    <a:pt x="8947" y="9600"/>
                    <a:pt x="8841" y="10860"/>
                  </a:cubicBezTo>
                  <a:cubicBezTo>
                    <a:pt x="8735" y="12120"/>
                    <a:pt x="7465" y="13440"/>
                    <a:pt x="5770" y="14820"/>
                  </a:cubicBezTo>
                  <a:cubicBezTo>
                    <a:pt x="4076" y="16200"/>
                    <a:pt x="1959" y="17640"/>
                    <a:pt x="900" y="18660"/>
                  </a:cubicBezTo>
                  <a:cubicBezTo>
                    <a:pt x="-159" y="19680"/>
                    <a:pt x="-159" y="20280"/>
                    <a:pt x="265" y="20760"/>
                  </a:cubicBezTo>
                  <a:cubicBezTo>
                    <a:pt x="688" y="21240"/>
                    <a:pt x="1535" y="21600"/>
                    <a:pt x="4817" y="21480"/>
                  </a:cubicBezTo>
                  <a:cubicBezTo>
                    <a:pt x="8100" y="21360"/>
                    <a:pt x="13817" y="20760"/>
                    <a:pt x="19535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416012" y="334053"/>
              <a:ext cx="241301" cy="188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3403"/>
                  </a:moveTo>
                  <a:cubicBezTo>
                    <a:pt x="568" y="2443"/>
                    <a:pt x="1137" y="1483"/>
                    <a:pt x="1705" y="1483"/>
                  </a:cubicBezTo>
                  <a:cubicBezTo>
                    <a:pt x="2274" y="1483"/>
                    <a:pt x="2842" y="2443"/>
                    <a:pt x="3221" y="4363"/>
                  </a:cubicBezTo>
                  <a:cubicBezTo>
                    <a:pt x="3600" y="6283"/>
                    <a:pt x="3789" y="9163"/>
                    <a:pt x="3789" y="11323"/>
                  </a:cubicBezTo>
                  <a:cubicBezTo>
                    <a:pt x="3789" y="13483"/>
                    <a:pt x="3600" y="14923"/>
                    <a:pt x="3126" y="16243"/>
                  </a:cubicBezTo>
                  <a:cubicBezTo>
                    <a:pt x="2653" y="17563"/>
                    <a:pt x="1895" y="18763"/>
                    <a:pt x="1705" y="18643"/>
                  </a:cubicBezTo>
                  <a:cubicBezTo>
                    <a:pt x="1516" y="18523"/>
                    <a:pt x="1895" y="17083"/>
                    <a:pt x="4263" y="13963"/>
                  </a:cubicBezTo>
                  <a:cubicBezTo>
                    <a:pt x="6632" y="10843"/>
                    <a:pt x="10989" y="6043"/>
                    <a:pt x="13642" y="3283"/>
                  </a:cubicBezTo>
                  <a:cubicBezTo>
                    <a:pt x="16295" y="523"/>
                    <a:pt x="17242" y="-197"/>
                    <a:pt x="17242" y="43"/>
                  </a:cubicBezTo>
                  <a:cubicBezTo>
                    <a:pt x="17242" y="283"/>
                    <a:pt x="16295" y="1483"/>
                    <a:pt x="14874" y="3883"/>
                  </a:cubicBezTo>
                  <a:cubicBezTo>
                    <a:pt x="13453" y="6283"/>
                    <a:pt x="11558" y="9883"/>
                    <a:pt x="11084" y="12883"/>
                  </a:cubicBezTo>
                  <a:cubicBezTo>
                    <a:pt x="10611" y="15883"/>
                    <a:pt x="11558" y="18283"/>
                    <a:pt x="13547" y="19603"/>
                  </a:cubicBezTo>
                  <a:cubicBezTo>
                    <a:pt x="15537" y="20923"/>
                    <a:pt x="18568" y="21163"/>
                    <a:pt x="2160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250912" y="579966"/>
              <a:ext cx="368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7" y="16800"/>
                    <a:pt x="8193" y="12000"/>
                    <a:pt x="11793" y="8400"/>
                  </a:cubicBezTo>
                  <a:cubicBezTo>
                    <a:pt x="15393" y="4800"/>
                    <a:pt x="1849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371303" y="586316"/>
              <a:ext cx="254260" cy="102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67" fill="norm" stroke="1" extrusionOk="0">
                  <a:moveTo>
                    <a:pt x="2699" y="17192"/>
                  </a:moveTo>
                  <a:cubicBezTo>
                    <a:pt x="1450" y="18955"/>
                    <a:pt x="200" y="20718"/>
                    <a:pt x="22" y="21159"/>
                  </a:cubicBezTo>
                  <a:cubicBezTo>
                    <a:pt x="-157" y="21600"/>
                    <a:pt x="736" y="20718"/>
                    <a:pt x="3681" y="17853"/>
                  </a:cubicBezTo>
                  <a:cubicBezTo>
                    <a:pt x="6626" y="14988"/>
                    <a:pt x="11625" y="10139"/>
                    <a:pt x="14927" y="6833"/>
                  </a:cubicBezTo>
                  <a:cubicBezTo>
                    <a:pt x="18230" y="3527"/>
                    <a:pt x="19836" y="1763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866862" y="35771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924012" y="46566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1889212" y="26302"/>
              <a:ext cx="234951" cy="710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21600" y="1383"/>
                  </a:moveTo>
                  <a:cubicBezTo>
                    <a:pt x="21600" y="1063"/>
                    <a:pt x="21600" y="742"/>
                    <a:pt x="21211" y="486"/>
                  </a:cubicBezTo>
                  <a:cubicBezTo>
                    <a:pt x="20822" y="229"/>
                    <a:pt x="20043" y="37"/>
                    <a:pt x="18486" y="5"/>
                  </a:cubicBezTo>
                  <a:cubicBezTo>
                    <a:pt x="16930" y="-27"/>
                    <a:pt x="14595" y="101"/>
                    <a:pt x="12065" y="486"/>
                  </a:cubicBezTo>
                  <a:cubicBezTo>
                    <a:pt x="9535" y="870"/>
                    <a:pt x="6811" y="1511"/>
                    <a:pt x="4962" y="1960"/>
                  </a:cubicBezTo>
                  <a:cubicBezTo>
                    <a:pt x="3114" y="2409"/>
                    <a:pt x="2141" y="2665"/>
                    <a:pt x="1362" y="2985"/>
                  </a:cubicBezTo>
                  <a:cubicBezTo>
                    <a:pt x="584" y="3306"/>
                    <a:pt x="0" y="3691"/>
                    <a:pt x="0" y="4011"/>
                  </a:cubicBezTo>
                  <a:cubicBezTo>
                    <a:pt x="0" y="4331"/>
                    <a:pt x="584" y="4588"/>
                    <a:pt x="2043" y="4972"/>
                  </a:cubicBezTo>
                  <a:cubicBezTo>
                    <a:pt x="3503" y="5357"/>
                    <a:pt x="5838" y="5870"/>
                    <a:pt x="7686" y="6447"/>
                  </a:cubicBezTo>
                  <a:cubicBezTo>
                    <a:pt x="9535" y="7023"/>
                    <a:pt x="10897" y="7664"/>
                    <a:pt x="11286" y="8305"/>
                  </a:cubicBezTo>
                  <a:cubicBezTo>
                    <a:pt x="11676" y="8946"/>
                    <a:pt x="11092" y="9587"/>
                    <a:pt x="9632" y="10228"/>
                  </a:cubicBezTo>
                  <a:cubicBezTo>
                    <a:pt x="8173" y="10869"/>
                    <a:pt x="5838" y="11510"/>
                    <a:pt x="4184" y="11831"/>
                  </a:cubicBezTo>
                  <a:cubicBezTo>
                    <a:pt x="2530" y="12151"/>
                    <a:pt x="1557" y="12151"/>
                    <a:pt x="1849" y="12183"/>
                  </a:cubicBezTo>
                  <a:cubicBezTo>
                    <a:pt x="2141" y="12215"/>
                    <a:pt x="3697" y="12279"/>
                    <a:pt x="4768" y="12472"/>
                  </a:cubicBezTo>
                  <a:cubicBezTo>
                    <a:pt x="5838" y="12664"/>
                    <a:pt x="6422" y="12984"/>
                    <a:pt x="6422" y="13785"/>
                  </a:cubicBezTo>
                  <a:cubicBezTo>
                    <a:pt x="6422" y="14587"/>
                    <a:pt x="5838" y="15869"/>
                    <a:pt x="5157" y="16958"/>
                  </a:cubicBezTo>
                  <a:cubicBezTo>
                    <a:pt x="4476" y="18048"/>
                    <a:pt x="3697" y="18945"/>
                    <a:pt x="3211" y="19618"/>
                  </a:cubicBezTo>
                  <a:cubicBezTo>
                    <a:pt x="2724" y="20291"/>
                    <a:pt x="2530" y="20740"/>
                    <a:pt x="3503" y="21060"/>
                  </a:cubicBezTo>
                  <a:cubicBezTo>
                    <a:pt x="4476" y="21381"/>
                    <a:pt x="6616" y="21573"/>
                    <a:pt x="9730" y="21477"/>
                  </a:cubicBezTo>
                  <a:cubicBezTo>
                    <a:pt x="12843" y="21381"/>
                    <a:pt x="16930" y="20996"/>
                    <a:pt x="21016" y="20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2536912" y="237066"/>
              <a:ext cx="190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41"/>
                    <a:pt x="0" y="9683"/>
                    <a:pt x="3600" y="13283"/>
                  </a:cubicBezTo>
                  <a:cubicBezTo>
                    <a:pt x="7200" y="16883"/>
                    <a:pt x="14400" y="192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2619462" y="586316"/>
              <a:ext cx="88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3051262" y="218016"/>
              <a:ext cx="63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539"/>
                    <a:pt x="0" y="7078"/>
                    <a:pt x="3600" y="10678"/>
                  </a:cubicBezTo>
                  <a:cubicBezTo>
                    <a:pt x="7200" y="14278"/>
                    <a:pt x="14400" y="179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3121112" y="579966"/>
              <a:ext cx="88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3606675" y="232968"/>
              <a:ext cx="209852" cy="328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083" fill="norm" stroke="1" extrusionOk="0">
                  <a:moveTo>
                    <a:pt x="15099" y="2300"/>
                  </a:moveTo>
                  <a:cubicBezTo>
                    <a:pt x="14885" y="1485"/>
                    <a:pt x="14671" y="670"/>
                    <a:pt x="13923" y="263"/>
                  </a:cubicBezTo>
                  <a:cubicBezTo>
                    <a:pt x="13174" y="-145"/>
                    <a:pt x="11891" y="-145"/>
                    <a:pt x="10073" y="738"/>
                  </a:cubicBezTo>
                  <a:cubicBezTo>
                    <a:pt x="8255" y="1621"/>
                    <a:pt x="5903" y="3387"/>
                    <a:pt x="3978" y="5832"/>
                  </a:cubicBezTo>
                  <a:cubicBezTo>
                    <a:pt x="2053" y="8278"/>
                    <a:pt x="556" y="11402"/>
                    <a:pt x="129" y="13983"/>
                  </a:cubicBezTo>
                  <a:cubicBezTo>
                    <a:pt x="-299" y="16564"/>
                    <a:pt x="343" y="18602"/>
                    <a:pt x="2053" y="19825"/>
                  </a:cubicBezTo>
                  <a:cubicBezTo>
                    <a:pt x="3764" y="21047"/>
                    <a:pt x="6545" y="21455"/>
                    <a:pt x="9539" y="20708"/>
                  </a:cubicBezTo>
                  <a:cubicBezTo>
                    <a:pt x="12533" y="19961"/>
                    <a:pt x="15741" y="18059"/>
                    <a:pt x="17879" y="15410"/>
                  </a:cubicBezTo>
                  <a:cubicBezTo>
                    <a:pt x="20018" y="12761"/>
                    <a:pt x="21087" y="9364"/>
                    <a:pt x="21194" y="7055"/>
                  </a:cubicBezTo>
                  <a:cubicBezTo>
                    <a:pt x="21301" y="4746"/>
                    <a:pt x="20446" y="3523"/>
                    <a:pt x="19376" y="2844"/>
                  </a:cubicBezTo>
                  <a:cubicBezTo>
                    <a:pt x="18307" y="2164"/>
                    <a:pt x="17024" y="2029"/>
                    <a:pt x="15954" y="2776"/>
                  </a:cubicBezTo>
                  <a:cubicBezTo>
                    <a:pt x="14885" y="3523"/>
                    <a:pt x="14030" y="5153"/>
                    <a:pt x="13923" y="6240"/>
                  </a:cubicBezTo>
                  <a:cubicBezTo>
                    <a:pt x="13816" y="7327"/>
                    <a:pt x="14457" y="7870"/>
                    <a:pt x="15099" y="8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3864062" y="554566"/>
              <a:ext cx="114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4267083" y="242749"/>
              <a:ext cx="199436" cy="29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0991" fill="norm" stroke="1" extrusionOk="0">
                  <a:moveTo>
                    <a:pt x="15209" y="2747"/>
                  </a:moveTo>
                  <a:cubicBezTo>
                    <a:pt x="15434" y="1847"/>
                    <a:pt x="15659" y="947"/>
                    <a:pt x="15209" y="422"/>
                  </a:cubicBezTo>
                  <a:cubicBezTo>
                    <a:pt x="14759" y="-103"/>
                    <a:pt x="13634" y="-253"/>
                    <a:pt x="11609" y="647"/>
                  </a:cubicBezTo>
                  <a:cubicBezTo>
                    <a:pt x="9584" y="1547"/>
                    <a:pt x="6659" y="3497"/>
                    <a:pt x="4409" y="6272"/>
                  </a:cubicBezTo>
                  <a:cubicBezTo>
                    <a:pt x="2159" y="9047"/>
                    <a:pt x="584" y="12647"/>
                    <a:pt x="134" y="15197"/>
                  </a:cubicBezTo>
                  <a:cubicBezTo>
                    <a:pt x="-316" y="17747"/>
                    <a:pt x="359" y="19247"/>
                    <a:pt x="2272" y="20147"/>
                  </a:cubicBezTo>
                  <a:cubicBezTo>
                    <a:pt x="4184" y="21047"/>
                    <a:pt x="7334" y="21347"/>
                    <a:pt x="10372" y="20447"/>
                  </a:cubicBezTo>
                  <a:cubicBezTo>
                    <a:pt x="13409" y="19547"/>
                    <a:pt x="16334" y="17447"/>
                    <a:pt x="18134" y="14597"/>
                  </a:cubicBezTo>
                  <a:cubicBezTo>
                    <a:pt x="19934" y="11747"/>
                    <a:pt x="20609" y="8147"/>
                    <a:pt x="20946" y="5972"/>
                  </a:cubicBezTo>
                  <a:cubicBezTo>
                    <a:pt x="21284" y="3797"/>
                    <a:pt x="21284" y="3047"/>
                    <a:pt x="20946" y="2372"/>
                  </a:cubicBezTo>
                  <a:cubicBezTo>
                    <a:pt x="20609" y="1697"/>
                    <a:pt x="19934" y="1097"/>
                    <a:pt x="19259" y="1097"/>
                  </a:cubicBezTo>
                  <a:cubicBezTo>
                    <a:pt x="18584" y="1097"/>
                    <a:pt x="17909" y="1697"/>
                    <a:pt x="17347" y="2522"/>
                  </a:cubicBezTo>
                  <a:cubicBezTo>
                    <a:pt x="16784" y="3347"/>
                    <a:pt x="16334" y="4397"/>
                    <a:pt x="15884" y="5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4473662" y="560916"/>
              <a:ext cx="698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5891"/>
                    <a:pt x="11127" y="11782"/>
                    <a:pt x="7527" y="15382"/>
                  </a:cubicBezTo>
                  <a:cubicBezTo>
                    <a:pt x="3927" y="18982"/>
                    <a:pt x="1964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4908355" y="268816"/>
              <a:ext cx="980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957"/>
                    <a:pt x="2735" y="5914"/>
                    <a:pt x="575" y="9514"/>
                  </a:cubicBezTo>
                  <a:cubicBezTo>
                    <a:pt x="-1585" y="13114"/>
                    <a:pt x="2735" y="17357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4994362" y="618066"/>
              <a:ext cx="635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3789"/>
                    <a:pt x="17280" y="7579"/>
                    <a:pt x="13680" y="11179"/>
                  </a:cubicBezTo>
                  <a:cubicBezTo>
                    <a:pt x="10080" y="14779"/>
                    <a:pt x="504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5356312" y="281516"/>
              <a:ext cx="317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4015"/>
                    <a:pt x="18720" y="8031"/>
                    <a:pt x="15120" y="11631"/>
                  </a:cubicBezTo>
                  <a:cubicBezTo>
                    <a:pt x="11520" y="15231"/>
                    <a:pt x="5760" y="18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5515062" y="72075"/>
              <a:ext cx="213578" cy="704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532" fill="norm" stroke="1" extrusionOk="0">
                  <a:moveTo>
                    <a:pt x="12583" y="773"/>
                  </a:moveTo>
                  <a:cubicBezTo>
                    <a:pt x="13421" y="449"/>
                    <a:pt x="14260" y="126"/>
                    <a:pt x="15833" y="29"/>
                  </a:cubicBezTo>
                  <a:cubicBezTo>
                    <a:pt x="17406" y="-68"/>
                    <a:pt x="19713" y="61"/>
                    <a:pt x="20656" y="676"/>
                  </a:cubicBezTo>
                  <a:cubicBezTo>
                    <a:pt x="21600" y="1290"/>
                    <a:pt x="21181" y="2389"/>
                    <a:pt x="19713" y="3586"/>
                  </a:cubicBezTo>
                  <a:cubicBezTo>
                    <a:pt x="18245" y="4782"/>
                    <a:pt x="15728" y="6076"/>
                    <a:pt x="14155" y="7595"/>
                  </a:cubicBezTo>
                  <a:cubicBezTo>
                    <a:pt x="12583" y="9115"/>
                    <a:pt x="11953" y="10861"/>
                    <a:pt x="12373" y="12543"/>
                  </a:cubicBezTo>
                  <a:cubicBezTo>
                    <a:pt x="12792" y="14224"/>
                    <a:pt x="14260" y="15841"/>
                    <a:pt x="14260" y="17134"/>
                  </a:cubicBezTo>
                  <a:cubicBezTo>
                    <a:pt x="14260" y="18428"/>
                    <a:pt x="12792" y="19398"/>
                    <a:pt x="10171" y="20077"/>
                  </a:cubicBezTo>
                  <a:cubicBezTo>
                    <a:pt x="7550" y="20756"/>
                    <a:pt x="3775" y="21144"/>
                    <a:pt x="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6101505" y="458336"/>
              <a:ext cx="359708" cy="14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806" fill="norm" stroke="1" extrusionOk="0">
                  <a:moveTo>
                    <a:pt x="243" y="20806"/>
                  </a:moveTo>
                  <a:cubicBezTo>
                    <a:pt x="-8" y="17363"/>
                    <a:pt x="-259" y="13919"/>
                    <a:pt x="557" y="10163"/>
                  </a:cubicBezTo>
                  <a:cubicBezTo>
                    <a:pt x="1374" y="6406"/>
                    <a:pt x="3257" y="2336"/>
                    <a:pt x="4827" y="771"/>
                  </a:cubicBezTo>
                  <a:cubicBezTo>
                    <a:pt x="6397" y="-794"/>
                    <a:pt x="7653" y="145"/>
                    <a:pt x="8720" y="2493"/>
                  </a:cubicBezTo>
                  <a:cubicBezTo>
                    <a:pt x="9788" y="4841"/>
                    <a:pt x="10667" y="8597"/>
                    <a:pt x="11357" y="11102"/>
                  </a:cubicBezTo>
                  <a:cubicBezTo>
                    <a:pt x="12048" y="13606"/>
                    <a:pt x="12550" y="14858"/>
                    <a:pt x="13178" y="15171"/>
                  </a:cubicBezTo>
                  <a:cubicBezTo>
                    <a:pt x="13806" y="15484"/>
                    <a:pt x="14560" y="14858"/>
                    <a:pt x="15941" y="12197"/>
                  </a:cubicBezTo>
                  <a:cubicBezTo>
                    <a:pt x="17322" y="9536"/>
                    <a:pt x="19332" y="4841"/>
                    <a:pt x="21341" y="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6175462" y="192616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6175462" y="11641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6270712" y="218016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6289762" y="129116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6348813" y="0"/>
              <a:ext cx="149942" cy="361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459" fill="norm" stroke="1" extrusionOk="0">
                  <a:moveTo>
                    <a:pt x="15712" y="13312"/>
                  </a:moveTo>
                  <a:cubicBezTo>
                    <a:pt x="14824" y="12809"/>
                    <a:pt x="13937" y="12307"/>
                    <a:pt x="12753" y="11930"/>
                  </a:cubicBezTo>
                  <a:cubicBezTo>
                    <a:pt x="11570" y="11553"/>
                    <a:pt x="10090" y="11302"/>
                    <a:pt x="7723" y="12558"/>
                  </a:cubicBezTo>
                  <a:cubicBezTo>
                    <a:pt x="5356" y="13814"/>
                    <a:pt x="2101" y="16577"/>
                    <a:pt x="770" y="18335"/>
                  </a:cubicBezTo>
                  <a:cubicBezTo>
                    <a:pt x="-562" y="20093"/>
                    <a:pt x="30" y="20847"/>
                    <a:pt x="1065" y="21223"/>
                  </a:cubicBezTo>
                  <a:cubicBezTo>
                    <a:pt x="2101" y="21600"/>
                    <a:pt x="3580" y="21600"/>
                    <a:pt x="5948" y="20658"/>
                  </a:cubicBezTo>
                  <a:cubicBezTo>
                    <a:pt x="8315" y="19716"/>
                    <a:pt x="11570" y="17833"/>
                    <a:pt x="14233" y="14819"/>
                  </a:cubicBezTo>
                  <a:cubicBezTo>
                    <a:pt x="16896" y="11805"/>
                    <a:pt x="18967" y="7660"/>
                    <a:pt x="20002" y="5212"/>
                  </a:cubicBezTo>
                  <a:cubicBezTo>
                    <a:pt x="21038" y="2763"/>
                    <a:pt x="21038" y="2009"/>
                    <a:pt x="20890" y="1319"/>
                  </a:cubicBezTo>
                  <a:cubicBezTo>
                    <a:pt x="20742" y="628"/>
                    <a:pt x="20446" y="0"/>
                    <a:pt x="19411" y="0"/>
                  </a:cubicBezTo>
                  <a:cubicBezTo>
                    <a:pt x="18375" y="0"/>
                    <a:pt x="16600" y="628"/>
                    <a:pt x="15564" y="2574"/>
                  </a:cubicBezTo>
                  <a:cubicBezTo>
                    <a:pt x="14528" y="4521"/>
                    <a:pt x="14233" y="7786"/>
                    <a:pt x="14528" y="10423"/>
                  </a:cubicBezTo>
                  <a:cubicBezTo>
                    <a:pt x="14824" y="13060"/>
                    <a:pt x="15712" y="15070"/>
                    <a:pt x="16600" y="17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6931112" y="224366"/>
              <a:ext cx="63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262"/>
                    <a:pt x="21600" y="10523"/>
                    <a:pt x="18000" y="14123"/>
                  </a:cubicBezTo>
                  <a:cubicBezTo>
                    <a:pt x="14400" y="17723"/>
                    <a:pt x="720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6899362" y="157349"/>
              <a:ext cx="172282" cy="443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29" fill="norm" stroke="1" extrusionOk="0">
                  <a:moveTo>
                    <a:pt x="0" y="9034"/>
                  </a:moveTo>
                  <a:cubicBezTo>
                    <a:pt x="514" y="6589"/>
                    <a:pt x="1029" y="4143"/>
                    <a:pt x="2957" y="2462"/>
                  </a:cubicBezTo>
                  <a:cubicBezTo>
                    <a:pt x="4886" y="781"/>
                    <a:pt x="8229" y="-136"/>
                    <a:pt x="11700" y="17"/>
                  </a:cubicBezTo>
                  <a:cubicBezTo>
                    <a:pt x="15171" y="170"/>
                    <a:pt x="18771" y="1392"/>
                    <a:pt x="20186" y="2921"/>
                  </a:cubicBezTo>
                  <a:cubicBezTo>
                    <a:pt x="21600" y="4449"/>
                    <a:pt x="20829" y="6283"/>
                    <a:pt x="19286" y="7556"/>
                  </a:cubicBezTo>
                  <a:cubicBezTo>
                    <a:pt x="17743" y="8830"/>
                    <a:pt x="15429" y="9543"/>
                    <a:pt x="13629" y="10002"/>
                  </a:cubicBezTo>
                  <a:cubicBezTo>
                    <a:pt x="11829" y="10460"/>
                    <a:pt x="10543" y="10664"/>
                    <a:pt x="10543" y="10919"/>
                  </a:cubicBezTo>
                  <a:cubicBezTo>
                    <a:pt x="10543" y="11173"/>
                    <a:pt x="11829" y="11479"/>
                    <a:pt x="13500" y="12090"/>
                  </a:cubicBezTo>
                  <a:cubicBezTo>
                    <a:pt x="15171" y="12702"/>
                    <a:pt x="17229" y="13619"/>
                    <a:pt x="17743" y="14841"/>
                  </a:cubicBezTo>
                  <a:cubicBezTo>
                    <a:pt x="18257" y="16064"/>
                    <a:pt x="17229" y="17592"/>
                    <a:pt x="15171" y="18764"/>
                  </a:cubicBezTo>
                  <a:cubicBezTo>
                    <a:pt x="13114" y="19936"/>
                    <a:pt x="10029" y="20751"/>
                    <a:pt x="7586" y="21107"/>
                  </a:cubicBezTo>
                  <a:cubicBezTo>
                    <a:pt x="5143" y="21464"/>
                    <a:pt x="3343" y="21362"/>
                    <a:pt x="2571" y="21006"/>
                  </a:cubicBezTo>
                  <a:cubicBezTo>
                    <a:pt x="1800" y="20649"/>
                    <a:pt x="2057" y="20038"/>
                    <a:pt x="2314" y="19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7090355" y="356073"/>
              <a:ext cx="105442" cy="194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089" fill="norm" stroke="1" extrusionOk="0">
                  <a:moveTo>
                    <a:pt x="4888" y="12587"/>
                  </a:moveTo>
                  <a:cubicBezTo>
                    <a:pt x="10288" y="9830"/>
                    <a:pt x="15688" y="7072"/>
                    <a:pt x="18388" y="5004"/>
                  </a:cubicBezTo>
                  <a:cubicBezTo>
                    <a:pt x="21088" y="2936"/>
                    <a:pt x="21088" y="1557"/>
                    <a:pt x="20050" y="753"/>
                  </a:cubicBezTo>
                  <a:cubicBezTo>
                    <a:pt x="19011" y="-51"/>
                    <a:pt x="16934" y="-281"/>
                    <a:pt x="14026" y="408"/>
                  </a:cubicBezTo>
                  <a:cubicBezTo>
                    <a:pt x="11119" y="1098"/>
                    <a:pt x="7380" y="2706"/>
                    <a:pt x="4473" y="5579"/>
                  </a:cubicBezTo>
                  <a:cubicBezTo>
                    <a:pt x="1565" y="8451"/>
                    <a:pt x="-512" y="12587"/>
                    <a:pt x="111" y="15459"/>
                  </a:cubicBezTo>
                  <a:cubicBezTo>
                    <a:pt x="734" y="18332"/>
                    <a:pt x="4057" y="19940"/>
                    <a:pt x="7173" y="20630"/>
                  </a:cubicBezTo>
                  <a:cubicBezTo>
                    <a:pt x="10288" y="21319"/>
                    <a:pt x="13196" y="21089"/>
                    <a:pt x="16103" y="2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7246409" y="368961"/>
              <a:ext cx="226533" cy="18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281" fill="norm" stroke="1" extrusionOk="0">
                  <a:moveTo>
                    <a:pt x="206" y="1623"/>
                  </a:moveTo>
                  <a:cubicBezTo>
                    <a:pt x="1593" y="6234"/>
                    <a:pt x="2981" y="10845"/>
                    <a:pt x="3476" y="13757"/>
                  </a:cubicBezTo>
                  <a:cubicBezTo>
                    <a:pt x="3971" y="16670"/>
                    <a:pt x="3575" y="17883"/>
                    <a:pt x="2882" y="18733"/>
                  </a:cubicBezTo>
                  <a:cubicBezTo>
                    <a:pt x="2188" y="19582"/>
                    <a:pt x="1197" y="20068"/>
                    <a:pt x="603" y="19703"/>
                  </a:cubicBezTo>
                  <a:cubicBezTo>
                    <a:pt x="8" y="19339"/>
                    <a:pt x="-190" y="18126"/>
                    <a:pt x="206" y="15456"/>
                  </a:cubicBezTo>
                  <a:cubicBezTo>
                    <a:pt x="603" y="12787"/>
                    <a:pt x="1593" y="8661"/>
                    <a:pt x="3080" y="5748"/>
                  </a:cubicBezTo>
                  <a:cubicBezTo>
                    <a:pt x="4566" y="2836"/>
                    <a:pt x="6548" y="1137"/>
                    <a:pt x="8034" y="409"/>
                  </a:cubicBezTo>
                  <a:cubicBezTo>
                    <a:pt x="9520" y="-319"/>
                    <a:pt x="10511" y="-76"/>
                    <a:pt x="10907" y="1137"/>
                  </a:cubicBezTo>
                  <a:cubicBezTo>
                    <a:pt x="11304" y="2351"/>
                    <a:pt x="11105" y="4535"/>
                    <a:pt x="10709" y="6841"/>
                  </a:cubicBezTo>
                  <a:cubicBezTo>
                    <a:pt x="10313" y="9146"/>
                    <a:pt x="9718" y="11573"/>
                    <a:pt x="9223" y="13757"/>
                  </a:cubicBezTo>
                  <a:cubicBezTo>
                    <a:pt x="8727" y="15942"/>
                    <a:pt x="8331" y="17883"/>
                    <a:pt x="8133" y="18247"/>
                  </a:cubicBezTo>
                  <a:cubicBezTo>
                    <a:pt x="7935" y="18611"/>
                    <a:pt x="7935" y="17398"/>
                    <a:pt x="8926" y="14607"/>
                  </a:cubicBezTo>
                  <a:cubicBezTo>
                    <a:pt x="9916" y="11816"/>
                    <a:pt x="11898" y="7447"/>
                    <a:pt x="13285" y="4899"/>
                  </a:cubicBezTo>
                  <a:cubicBezTo>
                    <a:pt x="14672" y="2351"/>
                    <a:pt x="15465" y="1623"/>
                    <a:pt x="16654" y="1380"/>
                  </a:cubicBezTo>
                  <a:cubicBezTo>
                    <a:pt x="17843" y="1137"/>
                    <a:pt x="19428" y="1380"/>
                    <a:pt x="20320" y="2957"/>
                  </a:cubicBezTo>
                  <a:cubicBezTo>
                    <a:pt x="21212" y="4535"/>
                    <a:pt x="21410" y="7447"/>
                    <a:pt x="21014" y="10724"/>
                  </a:cubicBezTo>
                  <a:cubicBezTo>
                    <a:pt x="20617" y="14000"/>
                    <a:pt x="19627" y="17641"/>
                    <a:pt x="18636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7555133" y="235614"/>
              <a:ext cx="163380" cy="376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41" fill="norm" stroke="1" extrusionOk="0">
                  <a:moveTo>
                    <a:pt x="21375" y="82"/>
                  </a:moveTo>
                  <a:cubicBezTo>
                    <a:pt x="18606" y="-38"/>
                    <a:pt x="15837" y="-159"/>
                    <a:pt x="12790" y="746"/>
                  </a:cubicBezTo>
                  <a:cubicBezTo>
                    <a:pt x="9744" y="1651"/>
                    <a:pt x="6421" y="3582"/>
                    <a:pt x="4067" y="6357"/>
                  </a:cubicBezTo>
                  <a:cubicBezTo>
                    <a:pt x="1713" y="9133"/>
                    <a:pt x="329" y="12753"/>
                    <a:pt x="52" y="15226"/>
                  </a:cubicBezTo>
                  <a:cubicBezTo>
                    <a:pt x="-225" y="17700"/>
                    <a:pt x="606" y="19028"/>
                    <a:pt x="2683" y="19872"/>
                  </a:cubicBezTo>
                  <a:cubicBezTo>
                    <a:pt x="4760" y="20717"/>
                    <a:pt x="8083" y="21079"/>
                    <a:pt x="1140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7712162" y="362851"/>
              <a:ext cx="179917" cy="534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6099" y="2600"/>
                  </a:moveTo>
                  <a:cubicBezTo>
                    <a:pt x="5591" y="4301"/>
                    <a:pt x="5082" y="6002"/>
                    <a:pt x="4701" y="8170"/>
                  </a:cubicBezTo>
                  <a:cubicBezTo>
                    <a:pt x="4320" y="10339"/>
                    <a:pt x="4066" y="12975"/>
                    <a:pt x="3812" y="15016"/>
                  </a:cubicBezTo>
                  <a:cubicBezTo>
                    <a:pt x="3558" y="17057"/>
                    <a:pt x="3304" y="18503"/>
                    <a:pt x="2922" y="19566"/>
                  </a:cubicBezTo>
                  <a:cubicBezTo>
                    <a:pt x="2541" y="20629"/>
                    <a:pt x="2033" y="21309"/>
                    <a:pt x="1779" y="21436"/>
                  </a:cubicBezTo>
                  <a:cubicBezTo>
                    <a:pt x="1525" y="21564"/>
                    <a:pt x="1525" y="21139"/>
                    <a:pt x="1652" y="19268"/>
                  </a:cubicBezTo>
                  <a:cubicBezTo>
                    <a:pt x="1779" y="17397"/>
                    <a:pt x="2033" y="14081"/>
                    <a:pt x="2414" y="11062"/>
                  </a:cubicBezTo>
                  <a:cubicBezTo>
                    <a:pt x="2795" y="8043"/>
                    <a:pt x="3304" y="5321"/>
                    <a:pt x="4193" y="3578"/>
                  </a:cubicBezTo>
                  <a:cubicBezTo>
                    <a:pt x="5082" y="1835"/>
                    <a:pt x="6353" y="1070"/>
                    <a:pt x="7751" y="602"/>
                  </a:cubicBezTo>
                  <a:cubicBezTo>
                    <a:pt x="9148" y="134"/>
                    <a:pt x="10673" y="-36"/>
                    <a:pt x="12579" y="7"/>
                  </a:cubicBezTo>
                  <a:cubicBezTo>
                    <a:pt x="14485" y="49"/>
                    <a:pt x="16772" y="304"/>
                    <a:pt x="18551" y="1027"/>
                  </a:cubicBezTo>
                  <a:cubicBezTo>
                    <a:pt x="20329" y="1750"/>
                    <a:pt x="21600" y="2940"/>
                    <a:pt x="21600" y="4046"/>
                  </a:cubicBezTo>
                  <a:cubicBezTo>
                    <a:pt x="21600" y="5151"/>
                    <a:pt x="20329" y="6172"/>
                    <a:pt x="16518" y="7192"/>
                  </a:cubicBezTo>
                  <a:cubicBezTo>
                    <a:pt x="12706" y="8213"/>
                    <a:pt x="6353" y="9233"/>
                    <a:pt x="0" y="102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7896312" y="235466"/>
              <a:ext cx="97742" cy="4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471" fill="norm" stroke="1" extrusionOk="0">
                  <a:moveTo>
                    <a:pt x="0" y="78"/>
                  </a:moveTo>
                  <a:cubicBezTo>
                    <a:pt x="2250" y="-26"/>
                    <a:pt x="4500" y="-129"/>
                    <a:pt x="7650" y="491"/>
                  </a:cubicBezTo>
                  <a:cubicBezTo>
                    <a:pt x="10800" y="1111"/>
                    <a:pt x="14850" y="2455"/>
                    <a:pt x="17550" y="4522"/>
                  </a:cubicBezTo>
                  <a:cubicBezTo>
                    <a:pt x="20250" y="6589"/>
                    <a:pt x="21600" y="9379"/>
                    <a:pt x="20250" y="12118"/>
                  </a:cubicBezTo>
                  <a:cubicBezTo>
                    <a:pt x="18900" y="14857"/>
                    <a:pt x="14850" y="17544"/>
                    <a:pt x="11925" y="19094"/>
                  </a:cubicBezTo>
                  <a:cubicBezTo>
                    <a:pt x="9000" y="20644"/>
                    <a:pt x="7200" y="21058"/>
                    <a:pt x="540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8092527" y="611716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974812" y="1545166"/>
              <a:ext cx="254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582"/>
                    <a:pt x="18000" y="9164"/>
                    <a:pt x="14400" y="12764"/>
                  </a:cubicBezTo>
                  <a:cubicBezTo>
                    <a:pt x="10800" y="16364"/>
                    <a:pt x="540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974812" y="1456266"/>
              <a:ext cx="2540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636"/>
                    <a:pt x="0" y="17673"/>
                    <a:pt x="1260" y="15055"/>
                  </a:cubicBezTo>
                  <a:cubicBezTo>
                    <a:pt x="2520" y="12436"/>
                    <a:pt x="5040" y="9164"/>
                    <a:pt x="8640" y="6545"/>
                  </a:cubicBezTo>
                  <a:cubicBezTo>
                    <a:pt x="12240" y="3927"/>
                    <a:pt x="1692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981162" y="1659466"/>
              <a:ext cx="2222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7" y="16518"/>
                    <a:pt x="9874" y="11435"/>
                    <a:pt x="13474" y="7835"/>
                  </a:cubicBezTo>
                  <a:cubicBezTo>
                    <a:pt x="17074" y="4235"/>
                    <a:pt x="19337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1228812" y="1767416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1241512" y="1653116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1292782" y="1705658"/>
              <a:ext cx="126531" cy="20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20" fill="norm" stroke="1" extrusionOk="0">
                  <a:moveTo>
                    <a:pt x="4240" y="3093"/>
                  </a:moveTo>
                  <a:cubicBezTo>
                    <a:pt x="3160" y="8329"/>
                    <a:pt x="2080" y="13565"/>
                    <a:pt x="1360" y="16838"/>
                  </a:cubicBezTo>
                  <a:cubicBezTo>
                    <a:pt x="640" y="20111"/>
                    <a:pt x="280" y="21420"/>
                    <a:pt x="100" y="21420"/>
                  </a:cubicBezTo>
                  <a:cubicBezTo>
                    <a:pt x="-80" y="21420"/>
                    <a:pt x="-80" y="20111"/>
                    <a:pt x="640" y="16729"/>
                  </a:cubicBezTo>
                  <a:cubicBezTo>
                    <a:pt x="1360" y="13347"/>
                    <a:pt x="2800" y="7893"/>
                    <a:pt x="4240" y="4620"/>
                  </a:cubicBezTo>
                  <a:cubicBezTo>
                    <a:pt x="5680" y="1347"/>
                    <a:pt x="7120" y="256"/>
                    <a:pt x="9640" y="38"/>
                  </a:cubicBezTo>
                  <a:cubicBezTo>
                    <a:pt x="12160" y="-180"/>
                    <a:pt x="15760" y="475"/>
                    <a:pt x="17740" y="3311"/>
                  </a:cubicBezTo>
                  <a:cubicBezTo>
                    <a:pt x="19720" y="6147"/>
                    <a:pt x="20080" y="11165"/>
                    <a:pt x="20440" y="14220"/>
                  </a:cubicBezTo>
                  <a:cubicBezTo>
                    <a:pt x="20800" y="17275"/>
                    <a:pt x="21160" y="18365"/>
                    <a:pt x="21520" y="19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1428011" y="1453006"/>
              <a:ext cx="173335" cy="487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69" fill="norm" stroke="1" extrusionOk="0">
                  <a:moveTo>
                    <a:pt x="14545" y="14326"/>
                  </a:moveTo>
                  <a:cubicBezTo>
                    <a:pt x="14805" y="13863"/>
                    <a:pt x="15065" y="13399"/>
                    <a:pt x="14675" y="13028"/>
                  </a:cubicBezTo>
                  <a:cubicBezTo>
                    <a:pt x="14284" y="12657"/>
                    <a:pt x="13244" y="12379"/>
                    <a:pt x="11292" y="12472"/>
                  </a:cubicBezTo>
                  <a:cubicBezTo>
                    <a:pt x="9340" y="12565"/>
                    <a:pt x="6477" y="13028"/>
                    <a:pt x="4265" y="14002"/>
                  </a:cubicBezTo>
                  <a:cubicBezTo>
                    <a:pt x="2053" y="14975"/>
                    <a:pt x="492" y="16458"/>
                    <a:pt x="101" y="17802"/>
                  </a:cubicBezTo>
                  <a:cubicBezTo>
                    <a:pt x="-289" y="19147"/>
                    <a:pt x="492" y="20352"/>
                    <a:pt x="1663" y="20954"/>
                  </a:cubicBezTo>
                  <a:cubicBezTo>
                    <a:pt x="2834" y="21557"/>
                    <a:pt x="4395" y="21557"/>
                    <a:pt x="6868" y="20584"/>
                  </a:cubicBezTo>
                  <a:cubicBezTo>
                    <a:pt x="9340" y="19610"/>
                    <a:pt x="12723" y="17663"/>
                    <a:pt x="15195" y="15114"/>
                  </a:cubicBezTo>
                  <a:cubicBezTo>
                    <a:pt x="17668" y="12565"/>
                    <a:pt x="19229" y="9413"/>
                    <a:pt x="20140" y="6956"/>
                  </a:cubicBezTo>
                  <a:cubicBezTo>
                    <a:pt x="21051" y="4499"/>
                    <a:pt x="21311" y="2738"/>
                    <a:pt x="21311" y="1626"/>
                  </a:cubicBezTo>
                  <a:cubicBezTo>
                    <a:pt x="21311" y="513"/>
                    <a:pt x="21051" y="50"/>
                    <a:pt x="20530" y="3"/>
                  </a:cubicBezTo>
                  <a:cubicBezTo>
                    <a:pt x="20010" y="-43"/>
                    <a:pt x="19229" y="328"/>
                    <a:pt x="18709" y="2089"/>
                  </a:cubicBezTo>
                  <a:cubicBezTo>
                    <a:pt x="18188" y="3851"/>
                    <a:pt x="17928" y="7002"/>
                    <a:pt x="18318" y="9876"/>
                  </a:cubicBezTo>
                  <a:cubicBezTo>
                    <a:pt x="18709" y="12750"/>
                    <a:pt x="19750" y="15346"/>
                    <a:pt x="20791" y="17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2300560" y="1656203"/>
              <a:ext cx="198253" cy="219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122" fill="norm" stroke="1" extrusionOk="0">
                  <a:moveTo>
                    <a:pt x="14475" y="8262"/>
                  </a:moveTo>
                  <a:cubicBezTo>
                    <a:pt x="14020" y="6020"/>
                    <a:pt x="13565" y="3779"/>
                    <a:pt x="12770" y="2250"/>
                  </a:cubicBezTo>
                  <a:cubicBezTo>
                    <a:pt x="11974" y="722"/>
                    <a:pt x="10837" y="-93"/>
                    <a:pt x="9359" y="9"/>
                  </a:cubicBezTo>
                  <a:cubicBezTo>
                    <a:pt x="7881" y="111"/>
                    <a:pt x="6062" y="1130"/>
                    <a:pt x="4357" y="4186"/>
                  </a:cubicBezTo>
                  <a:cubicBezTo>
                    <a:pt x="2652" y="7243"/>
                    <a:pt x="1060" y="12337"/>
                    <a:pt x="378" y="15496"/>
                  </a:cubicBezTo>
                  <a:cubicBezTo>
                    <a:pt x="-304" y="18654"/>
                    <a:pt x="-77" y="19877"/>
                    <a:pt x="1174" y="20590"/>
                  </a:cubicBezTo>
                  <a:cubicBezTo>
                    <a:pt x="2424" y="21303"/>
                    <a:pt x="4698" y="21507"/>
                    <a:pt x="6744" y="19877"/>
                  </a:cubicBezTo>
                  <a:cubicBezTo>
                    <a:pt x="8791" y="18247"/>
                    <a:pt x="10610" y="14782"/>
                    <a:pt x="11747" y="12337"/>
                  </a:cubicBezTo>
                  <a:cubicBezTo>
                    <a:pt x="12883" y="9892"/>
                    <a:pt x="13338" y="8465"/>
                    <a:pt x="13565" y="8567"/>
                  </a:cubicBezTo>
                  <a:cubicBezTo>
                    <a:pt x="13793" y="8669"/>
                    <a:pt x="13793" y="10299"/>
                    <a:pt x="15043" y="12439"/>
                  </a:cubicBezTo>
                  <a:cubicBezTo>
                    <a:pt x="16294" y="14579"/>
                    <a:pt x="18795" y="17228"/>
                    <a:pt x="21296" y="19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2940767" y="1653697"/>
              <a:ext cx="154946" cy="238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0969" fill="norm" stroke="1" extrusionOk="0">
                  <a:moveTo>
                    <a:pt x="20218" y="3300"/>
                  </a:moveTo>
                  <a:cubicBezTo>
                    <a:pt x="19354" y="2183"/>
                    <a:pt x="18490" y="1066"/>
                    <a:pt x="17338" y="414"/>
                  </a:cubicBezTo>
                  <a:cubicBezTo>
                    <a:pt x="16186" y="-238"/>
                    <a:pt x="14746" y="-424"/>
                    <a:pt x="11722" y="2183"/>
                  </a:cubicBezTo>
                  <a:cubicBezTo>
                    <a:pt x="8698" y="4790"/>
                    <a:pt x="4090" y="10190"/>
                    <a:pt x="1786" y="13635"/>
                  </a:cubicBezTo>
                  <a:cubicBezTo>
                    <a:pt x="-518" y="17079"/>
                    <a:pt x="-518" y="18569"/>
                    <a:pt x="1354" y="19593"/>
                  </a:cubicBezTo>
                  <a:cubicBezTo>
                    <a:pt x="3226" y="20617"/>
                    <a:pt x="6970" y="21176"/>
                    <a:pt x="10570" y="20897"/>
                  </a:cubicBezTo>
                  <a:cubicBezTo>
                    <a:pt x="14170" y="20617"/>
                    <a:pt x="17626" y="19500"/>
                    <a:pt x="21082" y="18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3105075" y="1678516"/>
              <a:ext cx="125450" cy="195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0" h="21240" fill="norm" stroke="1" extrusionOk="0">
                  <a:moveTo>
                    <a:pt x="15969" y="0"/>
                  </a:moveTo>
                  <a:cubicBezTo>
                    <a:pt x="10826" y="2987"/>
                    <a:pt x="5683" y="5974"/>
                    <a:pt x="2769" y="9191"/>
                  </a:cubicBezTo>
                  <a:cubicBezTo>
                    <a:pt x="-145" y="12409"/>
                    <a:pt x="-831" y="15855"/>
                    <a:pt x="1055" y="18153"/>
                  </a:cubicBezTo>
                  <a:cubicBezTo>
                    <a:pt x="2940" y="20451"/>
                    <a:pt x="7398" y="21600"/>
                    <a:pt x="11169" y="21140"/>
                  </a:cubicBezTo>
                  <a:cubicBezTo>
                    <a:pt x="14940" y="20681"/>
                    <a:pt x="18026" y="18613"/>
                    <a:pt x="19398" y="15626"/>
                  </a:cubicBezTo>
                  <a:cubicBezTo>
                    <a:pt x="20769" y="12638"/>
                    <a:pt x="20426" y="8732"/>
                    <a:pt x="19569" y="6434"/>
                  </a:cubicBezTo>
                  <a:cubicBezTo>
                    <a:pt x="18712" y="4136"/>
                    <a:pt x="17340" y="3447"/>
                    <a:pt x="15455" y="3217"/>
                  </a:cubicBezTo>
                  <a:cubicBezTo>
                    <a:pt x="13569" y="2987"/>
                    <a:pt x="11169" y="3217"/>
                    <a:pt x="10140" y="3906"/>
                  </a:cubicBezTo>
                  <a:cubicBezTo>
                    <a:pt x="9112" y="4596"/>
                    <a:pt x="9455" y="5745"/>
                    <a:pt x="9798" y="6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3286745" y="1650982"/>
              <a:ext cx="113768" cy="21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91" fill="norm" stroke="1" extrusionOk="0">
                  <a:moveTo>
                    <a:pt x="2299" y="6566"/>
                  </a:moveTo>
                  <a:cubicBezTo>
                    <a:pt x="1899" y="10802"/>
                    <a:pt x="1499" y="15037"/>
                    <a:pt x="1099" y="17684"/>
                  </a:cubicBezTo>
                  <a:cubicBezTo>
                    <a:pt x="699" y="20331"/>
                    <a:pt x="299" y="21390"/>
                    <a:pt x="99" y="21284"/>
                  </a:cubicBezTo>
                  <a:cubicBezTo>
                    <a:pt x="-101" y="21178"/>
                    <a:pt x="-101" y="19908"/>
                    <a:pt x="1099" y="16519"/>
                  </a:cubicBezTo>
                  <a:cubicBezTo>
                    <a:pt x="2299" y="13131"/>
                    <a:pt x="4699" y="7625"/>
                    <a:pt x="6899" y="4449"/>
                  </a:cubicBezTo>
                  <a:cubicBezTo>
                    <a:pt x="9099" y="1272"/>
                    <a:pt x="11099" y="425"/>
                    <a:pt x="13299" y="108"/>
                  </a:cubicBezTo>
                  <a:cubicBezTo>
                    <a:pt x="15499" y="-210"/>
                    <a:pt x="17899" y="2"/>
                    <a:pt x="19299" y="3178"/>
                  </a:cubicBezTo>
                  <a:cubicBezTo>
                    <a:pt x="20699" y="6355"/>
                    <a:pt x="21099" y="12496"/>
                    <a:pt x="21499" y="18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3488486" y="1645243"/>
              <a:ext cx="142706" cy="205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228" fill="norm" stroke="1" extrusionOk="0">
                  <a:moveTo>
                    <a:pt x="20501" y="3430"/>
                  </a:moveTo>
                  <a:cubicBezTo>
                    <a:pt x="19884" y="2339"/>
                    <a:pt x="19267" y="1248"/>
                    <a:pt x="16952" y="594"/>
                  </a:cubicBezTo>
                  <a:cubicBezTo>
                    <a:pt x="14638" y="-61"/>
                    <a:pt x="10627" y="-279"/>
                    <a:pt x="7387" y="485"/>
                  </a:cubicBezTo>
                  <a:cubicBezTo>
                    <a:pt x="4147" y="1248"/>
                    <a:pt x="1678" y="2994"/>
                    <a:pt x="598" y="4412"/>
                  </a:cubicBezTo>
                  <a:cubicBezTo>
                    <a:pt x="-482" y="5830"/>
                    <a:pt x="-173" y="6921"/>
                    <a:pt x="2141" y="8339"/>
                  </a:cubicBezTo>
                  <a:cubicBezTo>
                    <a:pt x="4455" y="9757"/>
                    <a:pt x="8775" y="11503"/>
                    <a:pt x="12169" y="13030"/>
                  </a:cubicBezTo>
                  <a:cubicBezTo>
                    <a:pt x="15564" y="14557"/>
                    <a:pt x="18032" y="15866"/>
                    <a:pt x="19421" y="17066"/>
                  </a:cubicBezTo>
                  <a:cubicBezTo>
                    <a:pt x="20809" y="18266"/>
                    <a:pt x="21118" y="19357"/>
                    <a:pt x="20501" y="20121"/>
                  </a:cubicBezTo>
                  <a:cubicBezTo>
                    <a:pt x="19884" y="20885"/>
                    <a:pt x="18341" y="21321"/>
                    <a:pt x="16335" y="21212"/>
                  </a:cubicBezTo>
                  <a:cubicBezTo>
                    <a:pt x="14329" y="21103"/>
                    <a:pt x="11861" y="20448"/>
                    <a:pt x="9392" y="19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3679912" y="1678516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3705312" y="1608666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3775096" y="1608666"/>
              <a:ext cx="95317" cy="21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429" fill="norm" stroke="1" extrusionOk="0">
                  <a:moveTo>
                    <a:pt x="20695" y="1271"/>
                  </a:moveTo>
                  <a:cubicBezTo>
                    <a:pt x="18857" y="635"/>
                    <a:pt x="17018" y="0"/>
                    <a:pt x="13572" y="0"/>
                  </a:cubicBezTo>
                  <a:cubicBezTo>
                    <a:pt x="10125" y="0"/>
                    <a:pt x="5069" y="635"/>
                    <a:pt x="2312" y="1694"/>
                  </a:cubicBezTo>
                  <a:cubicBezTo>
                    <a:pt x="-445" y="2753"/>
                    <a:pt x="-905" y="4235"/>
                    <a:pt x="1852" y="6353"/>
                  </a:cubicBezTo>
                  <a:cubicBezTo>
                    <a:pt x="4610" y="8471"/>
                    <a:pt x="10584" y="11224"/>
                    <a:pt x="14261" y="13447"/>
                  </a:cubicBezTo>
                  <a:cubicBezTo>
                    <a:pt x="17938" y="15671"/>
                    <a:pt x="19316" y="17365"/>
                    <a:pt x="19546" y="18741"/>
                  </a:cubicBezTo>
                  <a:cubicBezTo>
                    <a:pt x="19776" y="20118"/>
                    <a:pt x="18857" y="21176"/>
                    <a:pt x="16099" y="21388"/>
                  </a:cubicBezTo>
                  <a:cubicBezTo>
                    <a:pt x="13342" y="21600"/>
                    <a:pt x="8746" y="20965"/>
                    <a:pt x="6448" y="20012"/>
                  </a:cubicBezTo>
                  <a:cubicBezTo>
                    <a:pt x="4150" y="19059"/>
                    <a:pt x="4150" y="17788"/>
                    <a:pt x="4150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3962751" y="1405466"/>
              <a:ext cx="72762" cy="412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87" fill="norm" stroke="1" extrusionOk="0">
                  <a:moveTo>
                    <a:pt x="21214" y="0"/>
                  </a:moveTo>
                  <a:cubicBezTo>
                    <a:pt x="15660" y="3747"/>
                    <a:pt x="10105" y="7494"/>
                    <a:pt x="6403" y="10855"/>
                  </a:cubicBezTo>
                  <a:cubicBezTo>
                    <a:pt x="2700" y="14216"/>
                    <a:pt x="848" y="17192"/>
                    <a:pt x="231" y="18955"/>
                  </a:cubicBezTo>
                  <a:cubicBezTo>
                    <a:pt x="-386" y="20718"/>
                    <a:pt x="231" y="21269"/>
                    <a:pt x="2083" y="21435"/>
                  </a:cubicBezTo>
                  <a:cubicBezTo>
                    <a:pt x="3934" y="21600"/>
                    <a:pt x="7020" y="21380"/>
                    <a:pt x="9488" y="20663"/>
                  </a:cubicBezTo>
                  <a:cubicBezTo>
                    <a:pt x="11957" y="19947"/>
                    <a:pt x="13808" y="18735"/>
                    <a:pt x="15660" y="17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3936997" y="1618499"/>
              <a:ext cx="320766" cy="187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43" fill="norm" stroke="1" extrusionOk="0">
                  <a:moveTo>
                    <a:pt x="3203" y="3241"/>
                  </a:moveTo>
                  <a:cubicBezTo>
                    <a:pt x="2493" y="2998"/>
                    <a:pt x="1782" y="2755"/>
                    <a:pt x="1143" y="2998"/>
                  </a:cubicBezTo>
                  <a:cubicBezTo>
                    <a:pt x="503" y="3241"/>
                    <a:pt x="-65" y="3969"/>
                    <a:pt x="6" y="4576"/>
                  </a:cubicBezTo>
                  <a:cubicBezTo>
                    <a:pt x="77" y="5182"/>
                    <a:pt x="788" y="5668"/>
                    <a:pt x="2351" y="5425"/>
                  </a:cubicBezTo>
                  <a:cubicBezTo>
                    <a:pt x="3914" y="5182"/>
                    <a:pt x="6330" y="4212"/>
                    <a:pt x="7893" y="3483"/>
                  </a:cubicBezTo>
                  <a:cubicBezTo>
                    <a:pt x="9456" y="2755"/>
                    <a:pt x="10167" y="2270"/>
                    <a:pt x="10806" y="1663"/>
                  </a:cubicBezTo>
                  <a:cubicBezTo>
                    <a:pt x="11446" y="1056"/>
                    <a:pt x="12014" y="328"/>
                    <a:pt x="11943" y="86"/>
                  </a:cubicBezTo>
                  <a:cubicBezTo>
                    <a:pt x="11872" y="-157"/>
                    <a:pt x="11161" y="86"/>
                    <a:pt x="10238" y="1178"/>
                  </a:cubicBezTo>
                  <a:cubicBezTo>
                    <a:pt x="9314" y="2270"/>
                    <a:pt x="8177" y="4212"/>
                    <a:pt x="7396" y="7367"/>
                  </a:cubicBezTo>
                  <a:cubicBezTo>
                    <a:pt x="6614" y="10522"/>
                    <a:pt x="6188" y="14890"/>
                    <a:pt x="6188" y="17560"/>
                  </a:cubicBezTo>
                  <a:cubicBezTo>
                    <a:pt x="6188" y="20230"/>
                    <a:pt x="6614" y="21200"/>
                    <a:pt x="8035" y="20472"/>
                  </a:cubicBezTo>
                  <a:cubicBezTo>
                    <a:pt x="9456" y="19744"/>
                    <a:pt x="11872" y="17317"/>
                    <a:pt x="13293" y="15376"/>
                  </a:cubicBezTo>
                  <a:cubicBezTo>
                    <a:pt x="14714" y="13434"/>
                    <a:pt x="15140" y="11978"/>
                    <a:pt x="15496" y="10400"/>
                  </a:cubicBezTo>
                  <a:cubicBezTo>
                    <a:pt x="15851" y="8823"/>
                    <a:pt x="16135" y="7124"/>
                    <a:pt x="16064" y="7124"/>
                  </a:cubicBezTo>
                  <a:cubicBezTo>
                    <a:pt x="15993" y="7124"/>
                    <a:pt x="15567" y="8823"/>
                    <a:pt x="15211" y="10886"/>
                  </a:cubicBezTo>
                  <a:cubicBezTo>
                    <a:pt x="14856" y="12949"/>
                    <a:pt x="14572" y="15376"/>
                    <a:pt x="14430" y="17317"/>
                  </a:cubicBezTo>
                  <a:cubicBezTo>
                    <a:pt x="14288" y="19259"/>
                    <a:pt x="14288" y="20715"/>
                    <a:pt x="14430" y="20836"/>
                  </a:cubicBezTo>
                  <a:cubicBezTo>
                    <a:pt x="14572" y="20958"/>
                    <a:pt x="14856" y="19744"/>
                    <a:pt x="15567" y="17074"/>
                  </a:cubicBezTo>
                  <a:cubicBezTo>
                    <a:pt x="16277" y="14405"/>
                    <a:pt x="17414" y="10279"/>
                    <a:pt x="18338" y="7488"/>
                  </a:cubicBezTo>
                  <a:cubicBezTo>
                    <a:pt x="19261" y="4697"/>
                    <a:pt x="19972" y="3241"/>
                    <a:pt x="20469" y="3726"/>
                  </a:cubicBezTo>
                  <a:cubicBezTo>
                    <a:pt x="20967" y="4212"/>
                    <a:pt x="21251" y="6639"/>
                    <a:pt x="21393" y="9915"/>
                  </a:cubicBezTo>
                  <a:cubicBezTo>
                    <a:pt x="21535" y="13191"/>
                    <a:pt x="21535" y="17317"/>
                    <a:pt x="21535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4340328" y="1399116"/>
              <a:ext cx="114285" cy="467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510" fill="norm" stroke="1" extrusionOk="0">
                  <a:moveTo>
                    <a:pt x="18848" y="0"/>
                  </a:moveTo>
                  <a:cubicBezTo>
                    <a:pt x="14135" y="3892"/>
                    <a:pt x="9422" y="7784"/>
                    <a:pt x="6084" y="11141"/>
                  </a:cubicBezTo>
                  <a:cubicBezTo>
                    <a:pt x="2746" y="14497"/>
                    <a:pt x="782" y="17319"/>
                    <a:pt x="193" y="18973"/>
                  </a:cubicBezTo>
                  <a:cubicBezTo>
                    <a:pt x="-396" y="20627"/>
                    <a:pt x="389" y="21114"/>
                    <a:pt x="2157" y="21357"/>
                  </a:cubicBezTo>
                  <a:cubicBezTo>
                    <a:pt x="3924" y="21600"/>
                    <a:pt x="6673" y="21600"/>
                    <a:pt x="10011" y="21016"/>
                  </a:cubicBezTo>
                  <a:cubicBezTo>
                    <a:pt x="13349" y="20432"/>
                    <a:pt x="17277" y="19265"/>
                    <a:pt x="21204" y="18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4359362" y="1570566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5074036" y="1617193"/>
              <a:ext cx="180677" cy="190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160" fill="norm" stroke="1" extrusionOk="0">
                  <a:moveTo>
                    <a:pt x="5551" y="7507"/>
                  </a:moveTo>
                  <a:cubicBezTo>
                    <a:pt x="5799" y="9150"/>
                    <a:pt x="6047" y="10794"/>
                    <a:pt x="6792" y="11616"/>
                  </a:cubicBezTo>
                  <a:cubicBezTo>
                    <a:pt x="7537" y="12437"/>
                    <a:pt x="8778" y="12437"/>
                    <a:pt x="10640" y="11498"/>
                  </a:cubicBezTo>
                  <a:cubicBezTo>
                    <a:pt x="12502" y="10559"/>
                    <a:pt x="14985" y="8681"/>
                    <a:pt x="16351" y="7155"/>
                  </a:cubicBezTo>
                  <a:cubicBezTo>
                    <a:pt x="17716" y="5629"/>
                    <a:pt x="17964" y="4455"/>
                    <a:pt x="17964" y="3281"/>
                  </a:cubicBezTo>
                  <a:cubicBezTo>
                    <a:pt x="17964" y="2107"/>
                    <a:pt x="17716" y="933"/>
                    <a:pt x="16847" y="346"/>
                  </a:cubicBezTo>
                  <a:cubicBezTo>
                    <a:pt x="15978" y="-241"/>
                    <a:pt x="14489" y="-241"/>
                    <a:pt x="11509" y="1637"/>
                  </a:cubicBezTo>
                  <a:cubicBezTo>
                    <a:pt x="8530" y="3516"/>
                    <a:pt x="4061" y="7272"/>
                    <a:pt x="1826" y="10324"/>
                  </a:cubicBezTo>
                  <a:cubicBezTo>
                    <a:pt x="-408" y="13376"/>
                    <a:pt x="-408" y="15724"/>
                    <a:pt x="833" y="17602"/>
                  </a:cubicBezTo>
                  <a:cubicBezTo>
                    <a:pt x="2075" y="19481"/>
                    <a:pt x="4558" y="20889"/>
                    <a:pt x="8158" y="21124"/>
                  </a:cubicBezTo>
                  <a:cubicBezTo>
                    <a:pt x="11758" y="21359"/>
                    <a:pt x="16475" y="20420"/>
                    <a:pt x="21192" y="19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5324562" y="1621366"/>
              <a:ext cx="66088" cy="199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6" h="21199" fill="norm" stroke="1" extrusionOk="0">
                  <a:moveTo>
                    <a:pt x="17672" y="1350"/>
                  </a:moveTo>
                  <a:cubicBezTo>
                    <a:pt x="15054" y="675"/>
                    <a:pt x="12436" y="0"/>
                    <a:pt x="9818" y="0"/>
                  </a:cubicBezTo>
                  <a:cubicBezTo>
                    <a:pt x="7200" y="0"/>
                    <a:pt x="4581" y="675"/>
                    <a:pt x="2618" y="1575"/>
                  </a:cubicBezTo>
                  <a:cubicBezTo>
                    <a:pt x="654" y="2475"/>
                    <a:pt x="-655" y="3600"/>
                    <a:pt x="1309" y="5625"/>
                  </a:cubicBezTo>
                  <a:cubicBezTo>
                    <a:pt x="3272" y="7650"/>
                    <a:pt x="8509" y="10575"/>
                    <a:pt x="12109" y="12600"/>
                  </a:cubicBezTo>
                  <a:cubicBezTo>
                    <a:pt x="15709" y="14625"/>
                    <a:pt x="17672" y="15750"/>
                    <a:pt x="18981" y="16875"/>
                  </a:cubicBezTo>
                  <a:cubicBezTo>
                    <a:pt x="20290" y="18000"/>
                    <a:pt x="20945" y="19125"/>
                    <a:pt x="19963" y="20025"/>
                  </a:cubicBezTo>
                  <a:cubicBezTo>
                    <a:pt x="18981" y="20925"/>
                    <a:pt x="16363" y="21600"/>
                    <a:pt x="12763" y="20925"/>
                  </a:cubicBezTo>
                  <a:cubicBezTo>
                    <a:pt x="9163" y="20250"/>
                    <a:pt x="4581" y="18225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5432247" y="1456266"/>
              <a:ext cx="178066" cy="404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11" fill="norm" stroke="1" extrusionOk="0">
                  <a:moveTo>
                    <a:pt x="12992" y="0"/>
                  </a:moveTo>
                  <a:cubicBezTo>
                    <a:pt x="10705" y="3917"/>
                    <a:pt x="8418" y="7834"/>
                    <a:pt x="6893" y="11024"/>
                  </a:cubicBezTo>
                  <a:cubicBezTo>
                    <a:pt x="5369" y="14213"/>
                    <a:pt x="4606" y="16676"/>
                    <a:pt x="4352" y="18354"/>
                  </a:cubicBezTo>
                  <a:cubicBezTo>
                    <a:pt x="4098" y="20033"/>
                    <a:pt x="4352" y="20928"/>
                    <a:pt x="5114" y="21264"/>
                  </a:cubicBezTo>
                  <a:cubicBezTo>
                    <a:pt x="5877" y="21600"/>
                    <a:pt x="7147" y="21376"/>
                    <a:pt x="8164" y="20425"/>
                  </a:cubicBezTo>
                  <a:cubicBezTo>
                    <a:pt x="9180" y="19474"/>
                    <a:pt x="9943" y="17795"/>
                    <a:pt x="9943" y="16452"/>
                  </a:cubicBezTo>
                  <a:cubicBezTo>
                    <a:pt x="9943" y="15109"/>
                    <a:pt x="9180" y="14102"/>
                    <a:pt x="8037" y="13430"/>
                  </a:cubicBezTo>
                  <a:cubicBezTo>
                    <a:pt x="6893" y="12759"/>
                    <a:pt x="5369" y="12423"/>
                    <a:pt x="3717" y="12311"/>
                  </a:cubicBezTo>
                  <a:cubicBezTo>
                    <a:pt x="2065" y="12199"/>
                    <a:pt x="286" y="12311"/>
                    <a:pt x="32" y="12367"/>
                  </a:cubicBezTo>
                  <a:cubicBezTo>
                    <a:pt x="-222" y="12423"/>
                    <a:pt x="1049" y="12423"/>
                    <a:pt x="3844" y="12479"/>
                  </a:cubicBezTo>
                  <a:cubicBezTo>
                    <a:pt x="6639" y="12535"/>
                    <a:pt x="10959" y="12647"/>
                    <a:pt x="13882" y="13262"/>
                  </a:cubicBezTo>
                  <a:cubicBezTo>
                    <a:pt x="16804" y="13878"/>
                    <a:pt x="18329" y="14997"/>
                    <a:pt x="19091" y="15836"/>
                  </a:cubicBezTo>
                  <a:cubicBezTo>
                    <a:pt x="19853" y="16676"/>
                    <a:pt x="19853" y="17235"/>
                    <a:pt x="19726" y="17963"/>
                  </a:cubicBezTo>
                  <a:cubicBezTo>
                    <a:pt x="19599" y="18690"/>
                    <a:pt x="19345" y="19585"/>
                    <a:pt x="19091" y="19697"/>
                  </a:cubicBezTo>
                  <a:cubicBezTo>
                    <a:pt x="18837" y="19809"/>
                    <a:pt x="18583" y="19138"/>
                    <a:pt x="18456" y="17459"/>
                  </a:cubicBezTo>
                  <a:cubicBezTo>
                    <a:pt x="18329" y="15780"/>
                    <a:pt x="18329" y="13094"/>
                    <a:pt x="18837" y="11472"/>
                  </a:cubicBezTo>
                  <a:cubicBezTo>
                    <a:pt x="19345" y="9849"/>
                    <a:pt x="20362" y="9289"/>
                    <a:pt x="21378" y="8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5654762" y="1653116"/>
              <a:ext cx="17568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81" y="4717"/>
                    <a:pt x="1561" y="9434"/>
                    <a:pt x="1952" y="12538"/>
                  </a:cubicBezTo>
                  <a:cubicBezTo>
                    <a:pt x="2342" y="15641"/>
                    <a:pt x="2342" y="17131"/>
                    <a:pt x="1952" y="18621"/>
                  </a:cubicBezTo>
                  <a:cubicBezTo>
                    <a:pt x="1561" y="20110"/>
                    <a:pt x="781" y="21600"/>
                    <a:pt x="390" y="21600"/>
                  </a:cubicBezTo>
                  <a:cubicBezTo>
                    <a:pt x="0" y="21600"/>
                    <a:pt x="0" y="20110"/>
                    <a:pt x="390" y="18000"/>
                  </a:cubicBezTo>
                  <a:cubicBezTo>
                    <a:pt x="781" y="15890"/>
                    <a:pt x="1561" y="13159"/>
                    <a:pt x="2212" y="11172"/>
                  </a:cubicBezTo>
                  <a:cubicBezTo>
                    <a:pt x="2863" y="9186"/>
                    <a:pt x="3383" y="7945"/>
                    <a:pt x="4294" y="7076"/>
                  </a:cubicBezTo>
                  <a:cubicBezTo>
                    <a:pt x="5205" y="6207"/>
                    <a:pt x="6506" y="5710"/>
                    <a:pt x="7417" y="6331"/>
                  </a:cubicBezTo>
                  <a:cubicBezTo>
                    <a:pt x="8328" y="6952"/>
                    <a:pt x="8848" y="8690"/>
                    <a:pt x="8978" y="10179"/>
                  </a:cubicBezTo>
                  <a:cubicBezTo>
                    <a:pt x="9108" y="11669"/>
                    <a:pt x="8848" y="12910"/>
                    <a:pt x="8978" y="12910"/>
                  </a:cubicBezTo>
                  <a:cubicBezTo>
                    <a:pt x="9108" y="12910"/>
                    <a:pt x="9629" y="11669"/>
                    <a:pt x="10670" y="9931"/>
                  </a:cubicBezTo>
                  <a:cubicBezTo>
                    <a:pt x="11711" y="8193"/>
                    <a:pt x="13272" y="5959"/>
                    <a:pt x="15094" y="4345"/>
                  </a:cubicBezTo>
                  <a:cubicBezTo>
                    <a:pt x="16916" y="2731"/>
                    <a:pt x="18998" y="1738"/>
                    <a:pt x="20169" y="1986"/>
                  </a:cubicBezTo>
                  <a:cubicBezTo>
                    <a:pt x="21340" y="2234"/>
                    <a:pt x="21600" y="3724"/>
                    <a:pt x="21600" y="6579"/>
                  </a:cubicBezTo>
                  <a:cubicBezTo>
                    <a:pt x="21600" y="9434"/>
                    <a:pt x="21340" y="13655"/>
                    <a:pt x="21210" y="16014"/>
                  </a:cubicBezTo>
                  <a:cubicBezTo>
                    <a:pt x="21080" y="18372"/>
                    <a:pt x="21080" y="18869"/>
                    <a:pt x="21080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5893219" y="1349562"/>
              <a:ext cx="354034" cy="48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69" fill="norm" stroke="1" extrusionOk="0">
                  <a:moveTo>
                    <a:pt x="6690" y="16704"/>
                  </a:moveTo>
                  <a:cubicBezTo>
                    <a:pt x="6690" y="15959"/>
                    <a:pt x="6690" y="15214"/>
                    <a:pt x="6243" y="14842"/>
                  </a:cubicBezTo>
                  <a:cubicBezTo>
                    <a:pt x="5795" y="14469"/>
                    <a:pt x="4901" y="14469"/>
                    <a:pt x="3942" y="14888"/>
                  </a:cubicBezTo>
                  <a:cubicBezTo>
                    <a:pt x="2983" y="15307"/>
                    <a:pt x="1961" y="16145"/>
                    <a:pt x="1258" y="17076"/>
                  </a:cubicBezTo>
                  <a:cubicBezTo>
                    <a:pt x="555" y="18007"/>
                    <a:pt x="172" y="19031"/>
                    <a:pt x="44" y="19776"/>
                  </a:cubicBezTo>
                  <a:cubicBezTo>
                    <a:pt x="-84" y="20521"/>
                    <a:pt x="44" y="20986"/>
                    <a:pt x="747" y="21219"/>
                  </a:cubicBezTo>
                  <a:cubicBezTo>
                    <a:pt x="1450" y="21452"/>
                    <a:pt x="2728" y="21452"/>
                    <a:pt x="3750" y="20940"/>
                  </a:cubicBezTo>
                  <a:cubicBezTo>
                    <a:pt x="4773" y="20428"/>
                    <a:pt x="5540" y="19404"/>
                    <a:pt x="5987" y="18659"/>
                  </a:cubicBezTo>
                  <a:cubicBezTo>
                    <a:pt x="6434" y="17914"/>
                    <a:pt x="6562" y="17449"/>
                    <a:pt x="6562" y="17495"/>
                  </a:cubicBezTo>
                  <a:cubicBezTo>
                    <a:pt x="6562" y="17542"/>
                    <a:pt x="6434" y="18100"/>
                    <a:pt x="6754" y="18426"/>
                  </a:cubicBezTo>
                  <a:cubicBezTo>
                    <a:pt x="7073" y="18752"/>
                    <a:pt x="7840" y="18845"/>
                    <a:pt x="9182" y="17961"/>
                  </a:cubicBezTo>
                  <a:cubicBezTo>
                    <a:pt x="10524" y="17076"/>
                    <a:pt x="12441" y="15214"/>
                    <a:pt x="14231" y="12886"/>
                  </a:cubicBezTo>
                  <a:cubicBezTo>
                    <a:pt x="16020" y="10559"/>
                    <a:pt x="17682" y="7766"/>
                    <a:pt x="18832" y="5857"/>
                  </a:cubicBezTo>
                  <a:cubicBezTo>
                    <a:pt x="19982" y="3949"/>
                    <a:pt x="20621" y="2924"/>
                    <a:pt x="21005" y="1993"/>
                  </a:cubicBezTo>
                  <a:cubicBezTo>
                    <a:pt x="21388" y="1062"/>
                    <a:pt x="21516" y="224"/>
                    <a:pt x="21196" y="38"/>
                  </a:cubicBezTo>
                  <a:cubicBezTo>
                    <a:pt x="20877" y="-148"/>
                    <a:pt x="20110" y="318"/>
                    <a:pt x="18960" y="2040"/>
                  </a:cubicBezTo>
                  <a:cubicBezTo>
                    <a:pt x="17809" y="3762"/>
                    <a:pt x="16276" y="6742"/>
                    <a:pt x="15189" y="9674"/>
                  </a:cubicBezTo>
                  <a:cubicBezTo>
                    <a:pt x="14103" y="12607"/>
                    <a:pt x="13464" y="15493"/>
                    <a:pt x="13272" y="17216"/>
                  </a:cubicBezTo>
                  <a:cubicBezTo>
                    <a:pt x="13080" y="18938"/>
                    <a:pt x="13336" y="19497"/>
                    <a:pt x="13847" y="19730"/>
                  </a:cubicBezTo>
                  <a:cubicBezTo>
                    <a:pt x="14359" y="19962"/>
                    <a:pt x="15125" y="19869"/>
                    <a:pt x="15701" y="19124"/>
                  </a:cubicBezTo>
                  <a:cubicBezTo>
                    <a:pt x="16276" y="18380"/>
                    <a:pt x="16659" y="16983"/>
                    <a:pt x="17043" y="15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6086562" y="1557866"/>
              <a:ext cx="355601" cy="210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1543" y="7128"/>
                  </a:moveTo>
                  <a:cubicBezTo>
                    <a:pt x="771" y="6696"/>
                    <a:pt x="0" y="6264"/>
                    <a:pt x="0" y="6156"/>
                  </a:cubicBezTo>
                  <a:cubicBezTo>
                    <a:pt x="0" y="6048"/>
                    <a:pt x="771" y="6264"/>
                    <a:pt x="2379" y="6372"/>
                  </a:cubicBezTo>
                  <a:cubicBezTo>
                    <a:pt x="3986" y="6480"/>
                    <a:pt x="6429" y="6480"/>
                    <a:pt x="8036" y="6480"/>
                  </a:cubicBezTo>
                  <a:cubicBezTo>
                    <a:pt x="9643" y="6480"/>
                    <a:pt x="10414" y="6480"/>
                    <a:pt x="10414" y="6804"/>
                  </a:cubicBezTo>
                  <a:cubicBezTo>
                    <a:pt x="10414" y="7128"/>
                    <a:pt x="9643" y="7776"/>
                    <a:pt x="8614" y="9396"/>
                  </a:cubicBezTo>
                  <a:cubicBezTo>
                    <a:pt x="7586" y="11016"/>
                    <a:pt x="6300" y="13608"/>
                    <a:pt x="5593" y="15444"/>
                  </a:cubicBezTo>
                  <a:cubicBezTo>
                    <a:pt x="4886" y="17280"/>
                    <a:pt x="4757" y="18360"/>
                    <a:pt x="4757" y="19440"/>
                  </a:cubicBezTo>
                  <a:cubicBezTo>
                    <a:pt x="4757" y="20520"/>
                    <a:pt x="4886" y="21600"/>
                    <a:pt x="5786" y="21492"/>
                  </a:cubicBezTo>
                  <a:cubicBezTo>
                    <a:pt x="6686" y="21384"/>
                    <a:pt x="8357" y="20088"/>
                    <a:pt x="9450" y="17604"/>
                  </a:cubicBezTo>
                  <a:cubicBezTo>
                    <a:pt x="10543" y="15120"/>
                    <a:pt x="11057" y="11448"/>
                    <a:pt x="11250" y="8856"/>
                  </a:cubicBezTo>
                  <a:cubicBezTo>
                    <a:pt x="11443" y="6264"/>
                    <a:pt x="11314" y="4752"/>
                    <a:pt x="11571" y="4104"/>
                  </a:cubicBezTo>
                  <a:cubicBezTo>
                    <a:pt x="11829" y="3456"/>
                    <a:pt x="12471" y="3672"/>
                    <a:pt x="13307" y="4644"/>
                  </a:cubicBezTo>
                  <a:cubicBezTo>
                    <a:pt x="14143" y="5616"/>
                    <a:pt x="15171" y="7344"/>
                    <a:pt x="15879" y="9288"/>
                  </a:cubicBezTo>
                  <a:cubicBezTo>
                    <a:pt x="16586" y="11232"/>
                    <a:pt x="16971" y="13392"/>
                    <a:pt x="17036" y="15120"/>
                  </a:cubicBezTo>
                  <a:cubicBezTo>
                    <a:pt x="17100" y="16848"/>
                    <a:pt x="16843" y="18144"/>
                    <a:pt x="16393" y="18900"/>
                  </a:cubicBezTo>
                  <a:cubicBezTo>
                    <a:pt x="15943" y="19656"/>
                    <a:pt x="15300" y="19872"/>
                    <a:pt x="14979" y="19332"/>
                  </a:cubicBezTo>
                  <a:cubicBezTo>
                    <a:pt x="14657" y="18792"/>
                    <a:pt x="14657" y="17496"/>
                    <a:pt x="15814" y="14148"/>
                  </a:cubicBezTo>
                  <a:cubicBezTo>
                    <a:pt x="16971" y="10800"/>
                    <a:pt x="19286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7006652" y="1365164"/>
              <a:ext cx="324511" cy="689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65" fill="norm" stroke="1" extrusionOk="0">
                  <a:moveTo>
                    <a:pt x="8405" y="9354"/>
                  </a:moveTo>
                  <a:cubicBezTo>
                    <a:pt x="8544" y="8959"/>
                    <a:pt x="8684" y="8564"/>
                    <a:pt x="8266" y="8333"/>
                  </a:cubicBezTo>
                  <a:cubicBezTo>
                    <a:pt x="7848" y="8103"/>
                    <a:pt x="6872" y="8037"/>
                    <a:pt x="5409" y="8531"/>
                  </a:cubicBezTo>
                  <a:cubicBezTo>
                    <a:pt x="3946" y="9025"/>
                    <a:pt x="1995" y="10078"/>
                    <a:pt x="950" y="10803"/>
                  </a:cubicBezTo>
                  <a:cubicBezTo>
                    <a:pt x="-96" y="11527"/>
                    <a:pt x="-235" y="11922"/>
                    <a:pt x="322" y="12350"/>
                  </a:cubicBezTo>
                  <a:cubicBezTo>
                    <a:pt x="880" y="12778"/>
                    <a:pt x="2134" y="13239"/>
                    <a:pt x="3667" y="13108"/>
                  </a:cubicBezTo>
                  <a:cubicBezTo>
                    <a:pt x="5200" y="12976"/>
                    <a:pt x="7011" y="12252"/>
                    <a:pt x="8126" y="10770"/>
                  </a:cubicBezTo>
                  <a:cubicBezTo>
                    <a:pt x="9241" y="9288"/>
                    <a:pt x="9659" y="7049"/>
                    <a:pt x="10008" y="5304"/>
                  </a:cubicBezTo>
                  <a:cubicBezTo>
                    <a:pt x="10356" y="3559"/>
                    <a:pt x="10635" y="2308"/>
                    <a:pt x="11540" y="1517"/>
                  </a:cubicBezTo>
                  <a:cubicBezTo>
                    <a:pt x="12446" y="727"/>
                    <a:pt x="13979" y="398"/>
                    <a:pt x="15164" y="200"/>
                  </a:cubicBezTo>
                  <a:cubicBezTo>
                    <a:pt x="16348" y="3"/>
                    <a:pt x="17184" y="-63"/>
                    <a:pt x="17742" y="69"/>
                  </a:cubicBezTo>
                  <a:cubicBezTo>
                    <a:pt x="18299" y="200"/>
                    <a:pt x="18578" y="530"/>
                    <a:pt x="18439" y="1254"/>
                  </a:cubicBezTo>
                  <a:cubicBezTo>
                    <a:pt x="18299" y="1978"/>
                    <a:pt x="17742" y="3098"/>
                    <a:pt x="16279" y="4843"/>
                  </a:cubicBezTo>
                  <a:cubicBezTo>
                    <a:pt x="14815" y="6588"/>
                    <a:pt x="12446" y="8959"/>
                    <a:pt x="10495" y="11066"/>
                  </a:cubicBezTo>
                  <a:cubicBezTo>
                    <a:pt x="8544" y="13174"/>
                    <a:pt x="7011" y="15017"/>
                    <a:pt x="6106" y="16532"/>
                  </a:cubicBezTo>
                  <a:cubicBezTo>
                    <a:pt x="5200" y="18047"/>
                    <a:pt x="4921" y="19232"/>
                    <a:pt x="4991" y="19989"/>
                  </a:cubicBezTo>
                  <a:cubicBezTo>
                    <a:pt x="5060" y="20747"/>
                    <a:pt x="5479" y="21076"/>
                    <a:pt x="6036" y="21274"/>
                  </a:cubicBezTo>
                  <a:cubicBezTo>
                    <a:pt x="6593" y="21471"/>
                    <a:pt x="7290" y="21537"/>
                    <a:pt x="8405" y="21372"/>
                  </a:cubicBezTo>
                  <a:cubicBezTo>
                    <a:pt x="9520" y="21208"/>
                    <a:pt x="11053" y="20813"/>
                    <a:pt x="12307" y="19957"/>
                  </a:cubicBezTo>
                  <a:cubicBezTo>
                    <a:pt x="13561" y="19100"/>
                    <a:pt x="14537" y="17783"/>
                    <a:pt x="15024" y="16927"/>
                  </a:cubicBezTo>
                  <a:cubicBezTo>
                    <a:pt x="15512" y="16071"/>
                    <a:pt x="15512" y="15676"/>
                    <a:pt x="15442" y="15314"/>
                  </a:cubicBezTo>
                  <a:cubicBezTo>
                    <a:pt x="15373" y="14952"/>
                    <a:pt x="15233" y="14622"/>
                    <a:pt x="15791" y="14425"/>
                  </a:cubicBezTo>
                  <a:cubicBezTo>
                    <a:pt x="16348" y="14227"/>
                    <a:pt x="17602" y="14161"/>
                    <a:pt x="18648" y="14063"/>
                  </a:cubicBezTo>
                  <a:cubicBezTo>
                    <a:pt x="19693" y="13964"/>
                    <a:pt x="20529" y="13832"/>
                    <a:pt x="21365" y="13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8329179" y="1626365"/>
              <a:ext cx="348184" cy="28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59" fill="norm" stroke="1" extrusionOk="0">
                  <a:moveTo>
                    <a:pt x="4254" y="4357"/>
                  </a:moveTo>
                  <a:cubicBezTo>
                    <a:pt x="3861" y="4988"/>
                    <a:pt x="3469" y="5619"/>
                    <a:pt x="3599" y="6092"/>
                  </a:cubicBezTo>
                  <a:cubicBezTo>
                    <a:pt x="3730" y="6565"/>
                    <a:pt x="4385" y="6880"/>
                    <a:pt x="6021" y="6565"/>
                  </a:cubicBezTo>
                  <a:cubicBezTo>
                    <a:pt x="7658" y="6249"/>
                    <a:pt x="10276" y="5303"/>
                    <a:pt x="11978" y="4515"/>
                  </a:cubicBezTo>
                  <a:cubicBezTo>
                    <a:pt x="13679" y="3727"/>
                    <a:pt x="14465" y="3096"/>
                    <a:pt x="14923" y="2386"/>
                  </a:cubicBezTo>
                  <a:cubicBezTo>
                    <a:pt x="15381" y="1677"/>
                    <a:pt x="15512" y="889"/>
                    <a:pt x="15250" y="416"/>
                  </a:cubicBezTo>
                  <a:cubicBezTo>
                    <a:pt x="14989" y="-57"/>
                    <a:pt x="14334" y="-215"/>
                    <a:pt x="12501" y="416"/>
                  </a:cubicBezTo>
                  <a:cubicBezTo>
                    <a:pt x="10669" y="1046"/>
                    <a:pt x="7658" y="2465"/>
                    <a:pt x="5498" y="4278"/>
                  </a:cubicBezTo>
                  <a:cubicBezTo>
                    <a:pt x="3338" y="6092"/>
                    <a:pt x="2029" y="8299"/>
                    <a:pt x="1243" y="10506"/>
                  </a:cubicBezTo>
                  <a:cubicBezTo>
                    <a:pt x="458" y="12713"/>
                    <a:pt x="196" y="14921"/>
                    <a:pt x="65" y="16419"/>
                  </a:cubicBezTo>
                  <a:cubicBezTo>
                    <a:pt x="-66" y="17916"/>
                    <a:pt x="-66" y="18705"/>
                    <a:pt x="719" y="19493"/>
                  </a:cubicBezTo>
                  <a:cubicBezTo>
                    <a:pt x="1505" y="20281"/>
                    <a:pt x="3076" y="21070"/>
                    <a:pt x="5825" y="21227"/>
                  </a:cubicBezTo>
                  <a:cubicBezTo>
                    <a:pt x="8574" y="21385"/>
                    <a:pt x="12501" y="20912"/>
                    <a:pt x="15316" y="20439"/>
                  </a:cubicBezTo>
                  <a:cubicBezTo>
                    <a:pt x="18130" y="19966"/>
                    <a:pt x="19832" y="19493"/>
                    <a:pt x="21534" y="19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8670596" y="1246177"/>
              <a:ext cx="142561" cy="238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1387" fill="norm" stroke="1" extrusionOk="0">
                  <a:moveTo>
                    <a:pt x="20426" y="4027"/>
                  </a:moveTo>
                  <a:cubicBezTo>
                    <a:pt x="20734" y="2891"/>
                    <a:pt x="21043" y="1754"/>
                    <a:pt x="20426" y="996"/>
                  </a:cubicBezTo>
                  <a:cubicBezTo>
                    <a:pt x="19809" y="238"/>
                    <a:pt x="18266" y="-141"/>
                    <a:pt x="16106" y="48"/>
                  </a:cubicBezTo>
                  <a:cubicBezTo>
                    <a:pt x="13946" y="238"/>
                    <a:pt x="11169" y="996"/>
                    <a:pt x="8237" y="2512"/>
                  </a:cubicBezTo>
                  <a:cubicBezTo>
                    <a:pt x="5306" y="4027"/>
                    <a:pt x="2220" y="6301"/>
                    <a:pt x="832" y="7912"/>
                  </a:cubicBezTo>
                  <a:cubicBezTo>
                    <a:pt x="-557" y="9522"/>
                    <a:pt x="-248" y="10470"/>
                    <a:pt x="2066" y="11701"/>
                  </a:cubicBezTo>
                  <a:cubicBezTo>
                    <a:pt x="4380" y="12933"/>
                    <a:pt x="8700" y="14448"/>
                    <a:pt x="11632" y="15491"/>
                  </a:cubicBezTo>
                  <a:cubicBezTo>
                    <a:pt x="14563" y="16533"/>
                    <a:pt x="16106" y="17101"/>
                    <a:pt x="16569" y="17859"/>
                  </a:cubicBezTo>
                  <a:cubicBezTo>
                    <a:pt x="17032" y="18617"/>
                    <a:pt x="16414" y="19564"/>
                    <a:pt x="15026" y="20227"/>
                  </a:cubicBezTo>
                  <a:cubicBezTo>
                    <a:pt x="13637" y="20891"/>
                    <a:pt x="11477" y="21270"/>
                    <a:pt x="9626" y="21364"/>
                  </a:cubicBezTo>
                  <a:cubicBezTo>
                    <a:pt x="7774" y="21459"/>
                    <a:pt x="6232" y="21270"/>
                    <a:pt x="5923" y="20701"/>
                  </a:cubicBezTo>
                  <a:cubicBezTo>
                    <a:pt x="5614" y="20133"/>
                    <a:pt x="6540" y="19185"/>
                    <a:pt x="7774" y="18522"/>
                  </a:cubicBezTo>
                  <a:cubicBezTo>
                    <a:pt x="9009" y="17859"/>
                    <a:pt x="10552" y="17480"/>
                    <a:pt x="12094" y="17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8842462" y="1348316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8855162" y="1272116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8900552" y="1303371"/>
              <a:ext cx="109598" cy="14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079" fill="norm" stroke="1" extrusionOk="0">
                  <a:moveTo>
                    <a:pt x="4710" y="1028"/>
                  </a:moveTo>
                  <a:cubicBezTo>
                    <a:pt x="3894" y="6745"/>
                    <a:pt x="3079" y="12463"/>
                    <a:pt x="2264" y="16116"/>
                  </a:cubicBezTo>
                  <a:cubicBezTo>
                    <a:pt x="1449" y="19769"/>
                    <a:pt x="634" y="21357"/>
                    <a:pt x="227" y="21039"/>
                  </a:cubicBezTo>
                  <a:cubicBezTo>
                    <a:pt x="-181" y="20722"/>
                    <a:pt x="-181" y="18498"/>
                    <a:pt x="1449" y="14845"/>
                  </a:cubicBezTo>
                  <a:cubicBezTo>
                    <a:pt x="3079" y="11192"/>
                    <a:pt x="6340" y="6110"/>
                    <a:pt x="9193" y="3251"/>
                  </a:cubicBezTo>
                  <a:cubicBezTo>
                    <a:pt x="12045" y="392"/>
                    <a:pt x="14491" y="-243"/>
                    <a:pt x="16325" y="75"/>
                  </a:cubicBezTo>
                  <a:cubicBezTo>
                    <a:pt x="18159" y="392"/>
                    <a:pt x="19381" y="1663"/>
                    <a:pt x="20196" y="3886"/>
                  </a:cubicBezTo>
                  <a:cubicBezTo>
                    <a:pt x="21011" y="6110"/>
                    <a:pt x="21419" y="9286"/>
                    <a:pt x="20808" y="12304"/>
                  </a:cubicBezTo>
                  <a:cubicBezTo>
                    <a:pt x="20196" y="15322"/>
                    <a:pt x="18566" y="18181"/>
                    <a:pt x="16936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9032962" y="1112147"/>
              <a:ext cx="114301" cy="135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2185"/>
                  </a:moveTo>
                  <a:cubicBezTo>
                    <a:pt x="1600" y="1188"/>
                    <a:pt x="3200" y="191"/>
                    <a:pt x="5000" y="25"/>
                  </a:cubicBezTo>
                  <a:cubicBezTo>
                    <a:pt x="6800" y="-141"/>
                    <a:pt x="8800" y="524"/>
                    <a:pt x="10000" y="1687"/>
                  </a:cubicBezTo>
                  <a:cubicBezTo>
                    <a:pt x="11200" y="2850"/>
                    <a:pt x="11600" y="4511"/>
                    <a:pt x="11000" y="7502"/>
                  </a:cubicBezTo>
                  <a:cubicBezTo>
                    <a:pt x="10400" y="10493"/>
                    <a:pt x="8800" y="14813"/>
                    <a:pt x="7200" y="17471"/>
                  </a:cubicBezTo>
                  <a:cubicBezTo>
                    <a:pt x="5600" y="20130"/>
                    <a:pt x="4000" y="21127"/>
                    <a:pt x="4200" y="21293"/>
                  </a:cubicBezTo>
                  <a:cubicBezTo>
                    <a:pt x="4400" y="21459"/>
                    <a:pt x="6400" y="20794"/>
                    <a:pt x="9600" y="20462"/>
                  </a:cubicBezTo>
                  <a:cubicBezTo>
                    <a:pt x="12800" y="20130"/>
                    <a:pt x="17200" y="20130"/>
                    <a:pt x="21600" y="20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9157833" y="1176866"/>
              <a:ext cx="160880" cy="29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408" fill="norm" stroke="1" extrusionOk="0">
                  <a:moveTo>
                    <a:pt x="20781" y="3172"/>
                  </a:moveTo>
                  <a:cubicBezTo>
                    <a:pt x="20781" y="2417"/>
                    <a:pt x="20781" y="1662"/>
                    <a:pt x="20234" y="1057"/>
                  </a:cubicBezTo>
                  <a:cubicBezTo>
                    <a:pt x="19687" y="453"/>
                    <a:pt x="18594" y="0"/>
                    <a:pt x="16680" y="0"/>
                  </a:cubicBezTo>
                  <a:cubicBezTo>
                    <a:pt x="14766" y="0"/>
                    <a:pt x="12032" y="453"/>
                    <a:pt x="9161" y="1662"/>
                  </a:cubicBezTo>
                  <a:cubicBezTo>
                    <a:pt x="6290" y="2870"/>
                    <a:pt x="3282" y="4834"/>
                    <a:pt x="1505" y="7250"/>
                  </a:cubicBezTo>
                  <a:cubicBezTo>
                    <a:pt x="-272" y="9667"/>
                    <a:pt x="-819" y="12537"/>
                    <a:pt x="1778" y="15029"/>
                  </a:cubicBezTo>
                  <a:cubicBezTo>
                    <a:pt x="4376" y="17522"/>
                    <a:pt x="10118" y="19636"/>
                    <a:pt x="13672" y="20618"/>
                  </a:cubicBezTo>
                  <a:cubicBezTo>
                    <a:pt x="17227" y="21600"/>
                    <a:pt x="18594" y="21449"/>
                    <a:pt x="19961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9325856" y="1201746"/>
              <a:ext cx="140913" cy="43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354" fill="norm" stroke="1" extrusionOk="0">
                  <a:moveTo>
                    <a:pt x="8457" y="8437"/>
                  </a:moveTo>
                  <a:cubicBezTo>
                    <a:pt x="7187" y="8749"/>
                    <a:pt x="5916" y="9060"/>
                    <a:pt x="5122" y="10359"/>
                  </a:cubicBezTo>
                  <a:cubicBezTo>
                    <a:pt x="4328" y="11657"/>
                    <a:pt x="4010" y="13941"/>
                    <a:pt x="3534" y="15759"/>
                  </a:cubicBezTo>
                  <a:cubicBezTo>
                    <a:pt x="3057" y="17576"/>
                    <a:pt x="2422" y="18926"/>
                    <a:pt x="1787" y="19912"/>
                  </a:cubicBezTo>
                  <a:cubicBezTo>
                    <a:pt x="1152" y="20899"/>
                    <a:pt x="516" y="21522"/>
                    <a:pt x="199" y="21314"/>
                  </a:cubicBezTo>
                  <a:cubicBezTo>
                    <a:pt x="-119" y="21107"/>
                    <a:pt x="-119" y="20068"/>
                    <a:pt x="675" y="17784"/>
                  </a:cubicBezTo>
                  <a:cubicBezTo>
                    <a:pt x="1469" y="15499"/>
                    <a:pt x="3057" y="11968"/>
                    <a:pt x="4646" y="8957"/>
                  </a:cubicBezTo>
                  <a:cubicBezTo>
                    <a:pt x="6234" y="5945"/>
                    <a:pt x="7822" y="3453"/>
                    <a:pt x="9093" y="1999"/>
                  </a:cubicBezTo>
                  <a:cubicBezTo>
                    <a:pt x="10363" y="545"/>
                    <a:pt x="11316" y="130"/>
                    <a:pt x="12587" y="26"/>
                  </a:cubicBezTo>
                  <a:cubicBezTo>
                    <a:pt x="13857" y="-78"/>
                    <a:pt x="15446" y="130"/>
                    <a:pt x="16875" y="753"/>
                  </a:cubicBezTo>
                  <a:cubicBezTo>
                    <a:pt x="18305" y="1376"/>
                    <a:pt x="19575" y="2414"/>
                    <a:pt x="20369" y="3557"/>
                  </a:cubicBezTo>
                  <a:cubicBezTo>
                    <a:pt x="21163" y="4699"/>
                    <a:pt x="21481" y="5945"/>
                    <a:pt x="20687" y="6880"/>
                  </a:cubicBezTo>
                  <a:cubicBezTo>
                    <a:pt x="19893" y="7814"/>
                    <a:pt x="17987" y="8437"/>
                    <a:pt x="16081" y="8749"/>
                  </a:cubicBezTo>
                  <a:cubicBezTo>
                    <a:pt x="14175" y="9060"/>
                    <a:pt x="12269" y="9060"/>
                    <a:pt x="10840" y="8385"/>
                  </a:cubicBezTo>
                  <a:cubicBezTo>
                    <a:pt x="9410" y="7710"/>
                    <a:pt x="8457" y="6360"/>
                    <a:pt x="7505" y="5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9458412" y="1138766"/>
              <a:ext cx="121133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600" fill="norm" stroke="1" extrusionOk="0">
                  <a:moveTo>
                    <a:pt x="6590" y="0"/>
                  </a:moveTo>
                  <a:cubicBezTo>
                    <a:pt x="11349" y="267"/>
                    <a:pt x="16108" y="533"/>
                    <a:pt x="18671" y="2200"/>
                  </a:cubicBezTo>
                  <a:cubicBezTo>
                    <a:pt x="21234" y="3867"/>
                    <a:pt x="21600" y="6933"/>
                    <a:pt x="19953" y="9867"/>
                  </a:cubicBezTo>
                  <a:cubicBezTo>
                    <a:pt x="18305" y="12800"/>
                    <a:pt x="14644" y="15600"/>
                    <a:pt x="10983" y="17533"/>
                  </a:cubicBezTo>
                  <a:cubicBezTo>
                    <a:pt x="7322" y="19467"/>
                    <a:pt x="3661" y="20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-1" y="2478616"/>
              <a:ext cx="1025216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288" y="5400"/>
                  </a:moveTo>
                  <a:cubicBezTo>
                    <a:pt x="203" y="5520"/>
                    <a:pt x="118" y="5640"/>
                    <a:pt x="67" y="6000"/>
                  </a:cubicBezTo>
                  <a:cubicBezTo>
                    <a:pt x="16" y="6360"/>
                    <a:pt x="-2" y="6960"/>
                    <a:pt x="0" y="7320"/>
                  </a:cubicBezTo>
                  <a:cubicBezTo>
                    <a:pt x="2" y="7680"/>
                    <a:pt x="25" y="7800"/>
                    <a:pt x="125" y="7860"/>
                  </a:cubicBezTo>
                  <a:cubicBezTo>
                    <a:pt x="225" y="7920"/>
                    <a:pt x="404" y="7920"/>
                    <a:pt x="593" y="7920"/>
                  </a:cubicBezTo>
                  <a:cubicBezTo>
                    <a:pt x="783" y="7920"/>
                    <a:pt x="983" y="7920"/>
                    <a:pt x="1164" y="7860"/>
                  </a:cubicBezTo>
                  <a:cubicBezTo>
                    <a:pt x="1345" y="7800"/>
                    <a:pt x="1505" y="7680"/>
                    <a:pt x="1646" y="7500"/>
                  </a:cubicBezTo>
                  <a:cubicBezTo>
                    <a:pt x="1786" y="7320"/>
                    <a:pt x="1907" y="7080"/>
                    <a:pt x="2040" y="6780"/>
                  </a:cubicBezTo>
                  <a:cubicBezTo>
                    <a:pt x="2174" y="6480"/>
                    <a:pt x="2321" y="6120"/>
                    <a:pt x="2482" y="5760"/>
                  </a:cubicBezTo>
                  <a:cubicBezTo>
                    <a:pt x="2642" y="5400"/>
                    <a:pt x="2816" y="5040"/>
                    <a:pt x="2997" y="4680"/>
                  </a:cubicBezTo>
                  <a:cubicBezTo>
                    <a:pt x="3177" y="4320"/>
                    <a:pt x="3365" y="3960"/>
                    <a:pt x="3512" y="3660"/>
                  </a:cubicBezTo>
                  <a:cubicBezTo>
                    <a:pt x="3659" y="3360"/>
                    <a:pt x="3766" y="3120"/>
                    <a:pt x="3866" y="2880"/>
                  </a:cubicBezTo>
                  <a:cubicBezTo>
                    <a:pt x="3967" y="2640"/>
                    <a:pt x="4060" y="2400"/>
                    <a:pt x="4165" y="2220"/>
                  </a:cubicBezTo>
                  <a:cubicBezTo>
                    <a:pt x="4270" y="2040"/>
                    <a:pt x="4386" y="1920"/>
                    <a:pt x="4499" y="1740"/>
                  </a:cubicBezTo>
                  <a:cubicBezTo>
                    <a:pt x="4613" y="1560"/>
                    <a:pt x="4725" y="1320"/>
                    <a:pt x="4845" y="1140"/>
                  </a:cubicBezTo>
                  <a:cubicBezTo>
                    <a:pt x="4965" y="960"/>
                    <a:pt x="5095" y="840"/>
                    <a:pt x="5208" y="720"/>
                  </a:cubicBezTo>
                  <a:cubicBezTo>
                    <a:pt x="5322" y="600"/>
                    <a:pt x="5420" y="480"/>
                    <a:pt x="5538" y="420"/>
                  </a:cubicBezTo>
                  <a:cubicBezTo>
                    <a:pt x="5657" y="360"/>
                    <a:pt x="5795" y="360"/>
                    <a:pt x="5984" y="300"/>
                  </a:cubicBezTo>
                  <a:cubicBezTo>
                    <a:pt x="6174" y="240"/>
                    <a:pt x="6415" y="120"/>
                    <a:pt x="6600" y="60"/>
                  </a:cubicBezTo>
                  <a:cubicBezTo>
                    <a:pt x="6785" y="0"/>
                    <a:pt x="6914" y="0"/>
                    <a:pt x="7048" y="0"/>
                  </a:cubicBezTo>
                  <a:cubicBezTo>
                    <a:pt x="7182" y="0"/>
                    <a:pt x="7320" y="0"/>
                    <a:pt x="7456" y="0"/>
                  </a:cubicBezTo>
                  <a:cubicBezTo>
                    <a:pt x="7592" y="0"/>
                    <a:pt x="7726" y="0"/>
                    <a:pt x="7924" y="0"/>
                  </a:cubicBezTo>
                  <a:cubicBezTo>
                    <a:pt x="8123" y="0"/>
                    <a:pt x="8386" y="0"/>
                    <a:pt x="8591" y="60"/>
                  </a:cubicBezTo>
                  <a:cubicBezTo>
                    <a:pt x="8796" y="120"/>
                    <a:pt x="8943" y="240"/>
                    <a:pt x="9088" y="300"/>
                  </a:cubicBezTo>
                  <a:cubicBezTo>
                    <a:pt x="9233" y="360"/>
                    <a:pt x="9376" y="360"/>
                    <a:pt x="9520" y="420"/>
                  </a:cubicBezTo>
                  <a:cubicBezTo>
                    <a:pt x="9665" y="480"/>
                    <a:pt x="9813" y="600"/>
                    <a:pt x="9953" y="660"/>
                  </a:cubicBezTo>
                  <a:cubicBezTo>
                    <a:pt x="10093" y="720"/>
                    <a:pt x="10227" y="720"/>
                    <a:pt x="10374" y="780"/>
                  </a:cubicBezTo>
                  <a:cubicBezTo>
                    <a:pt x="10522" y="840"/>
                    <a:pt x="10682" y="960"/>
                    <a:pt x="10838" y="1020"/>
                  </a:cubicBezTo>
                  <a:cubicBezTo>
                    <a:pt x="10994" y="1080"/>
                    <a:pt x="11146" y="1080"/>
                    <a:pt x="11302" y="1140"/>
                  </a:cubicBezTo>
                  <a:cubicBezTo>
                    <a:pt x="11458" y="1200"/>
                    <a:pt x="11618" y="1320"/>
                    <a:pt x="11772" y="1380"/>
                  </a:cubicBezTo>
                  <a:cubicBezTo>
                    <a:pt x="11926" y="1440"/>
                    <a:pt x="12073" y="1440"/>
                    <a:pt x="12234" y="1500"/>
                  </a:cubicBezTo>
                  <a:cubicBezTo>
                    <a:pt x="12394" y="1560"/>
                    <a:pt x="12568" y="1680"/>
                    <a:pt x="12735" y="1800"/>
                  </a:cubicBezTo>
                  <a:cubicBezTo>
                    <a:pt x="12903" y="1920"/>
                    <a:pt x="13063" y="2040"/>
                    <a:pt x="13228" y="2160"/>
                  </a:cubicBezTo>
                  <a:cubicBezTo>
                    <a:pt x="13393" y="2280"/>
                    <a:pt x="13563" y="2400"/>
                    <a:pt x="13723" y="2580"/>
                  </a:cubicBezTo>
                  <a:cubicBezTo>
                    <a:pt x="13884" y="2760"/>
                    <a:pt x="14035" y="3000"/>
                    <a:pt x="14198" y="3180"/>
                  </a:cubicBezTo>
                  <a:cubicBezTo>
                    <a:pt x="14361" y="3360"/>
                    <a:pt x="14535" y="3480"/>
                    <a:pt x="14704" y="3660"/>
                  </a:cubicBezTo>
                  <a:cubicBezTo>
                    <a:pt x="14874" y="3840"/>
                    <a:pt x="15039" y="4080"/>
                    <a:pt x="15204" y="4320"/>
                  </a:cubicBezTo>
                  <a:cubicBezTo>
                    <a:pt x="15369" y="4560"/>
                    <a:pt x="15534" y="4800"/>
                    <a:pt x="15690" y="5040"/>
                  </a:cubicBezTo>
                  <a:cubicBezTo>
                    <a:pt x="15846" y="5280"/>
                    <a:pt x="15993" y="5520"/>
                    <a:pt x="16149" y="5820"/>
                  </a:cubicBezTo>
                  <a:cubicBezTo>
                    <a:pt x="16305" y="6120"/>
                    <a:pt x="16470" y="6480"/>
                    <a:pt x="16628" y="6780"/>
                  </a:cubicBezTo>
                  <a:cubicBezTo>
                    <a:pt x="16787" y="7080"/>
                    <a:pt x="16938" y="7320"/>
                    <a:pt x="17092" y="7620"/>
                  </a:cubicBezTo>
                  <a:cubicBezTo>
                    <a:pt x="17246" y="7920"/>
                    <a:pt x="17402" y="8280"/>
                    <a:pt x="17545" y="8640"/>
                  </a:cubicBezTo>
                  <a:cubicBezTo>
                    <a:pt x="17687" y="9000"/>
                    <a:pt x="17817" y="9360"/>
                    <a:pt x="17955" y="9720"/>
                  </a:cubicBezTo>
                  <a:cubicBezTo>
                    <a:pt x="18093" y="10080"/>
                    <a:pt x="18240" y="10440"/>
                    <a:pt x="18445" y="10920"/>
                  </a:cubicBezTo>
                  <a:cubicBezTo>
                    <a:pt x="18651" y="11400"/>
                    <a:pt x="18914" y="12000"/>
                    <a:pt x="19094" y="12480"/>
                  </a:cubicBezTo>
                  <a:cubicBezTo>
                    <a:pt x="19275" y="12960"/>
                    <a:pt x="19373" y="13320"/>
                    <a:pt x="19533" y="13860"/>
                  </a:cubicBezTo>
                  <a:cubicBezTo>
                    <a:pt x="19694" y="14400"/>
                    <a:pt x="19917" y="15120"/>
                    <a:pt x="20167" y="15960"/>
                  </a:cubicBezTo>
                  <a:cubicBezTo>
                    <a:pt x="20416" y="16800"/>
                    <a:pt x="20693" y="17760"/>
                    <a:pt x="20936" y="18720"/>
                  </a:cubicBezTo>
                  <a:cubicBezTo>
                    <a:pt x="21179" y="19680"/>
                    <a:pt x="21388" y="20640"/>
                    <a:pt x="215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8328112" y="2176727"/>
              <a:ext cx="990601" cy="47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8" fill="norm" stroke="1" extrusionOk="0">
                  <a:moveTo>
                    <a:pt x="0" y="21248"/>
                  </a:moveTo>
                  <a:cubicBezTo>
                    <a:pt x="1338" y="18431"/>
                    <a:pt x="2677" y="15613"/>
                    <a:pt x="4085" y="12326"/>
                  </a:cubicBezTo>
                  <a:cubicBezTo>
                    <a:pt x="5492" y="9039"/>
                    <a:pt x="6969" y="5283"/>
                    <a:pt x="8677" y="2935"/>
                  </a:cubicBezTo>
                  <a:cubicBezTo>
                    <a:pt x="10385" y="587"/>
                    <a:pt x="12323" y="-352"/>
                    <a:pt x="14192" y="118"/>
                  </a:cubicBezTo>
                  <a:cubicBezTo>
                    <a:pt x="16062" y="587"/>
                    <a:pt x="17862" y="2465"/>
                    <a:pt x="18992" y="3874"/>
                  </a:cubicBezTo>
                  <a:cubicBezTo>
                    <a:pt x="20123" y="5283"/>
                    <a:pt x="20585" y="6222"/>
                    <a:pt x="20954" y="7631"/>
                  </a:cubicBezTo>
                  <a:cubicBezTo>
                    <a:pt x="21323" y="9039"/>
                    <a:pt x="21600" y="10918"/>
                    <a:pt x="21600" y="12326"/>
                  </a:cubicBezTo>
                  <a:cubicBezTo>
                    <a:pt x="21600" y="13735"/>
                    <a:pt x="21323" y="14674"/>
                    <a:pt x="21046" y="15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8258262" y="2282129"/>
              <a:ext cx="1295401" cy="6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1476"/>
                  </a:moveTo>
                  <a:cubicBezTo>
                    <a:pt x="1271" y="17156"/>
                    <a:pt x="2541" y="12836"/>
                    <a:pt x="3865" y="9596"/>
                  </a:cubicBezTo>
                  <a:cubicBezTo>
                    <a:pt x="5188" y="6356"/>
                    <a:pt x="6565" y="4196"/>
                    <a:pt x="7835" y="2756"/>
                  </a:cubicBezTo>
                  <a:cubicBezTo>
                    <a:pt x="9106" y="1316"/>
                    <a:pt x="10271" y="596"/>
                    <a:pt x="11647" y="236"/>
                  </a:cubicBezTo>
                  <a:cubicBezTo>
                    <a:pt x="13024" y="-124"/>
                    <a:pt x="14612" y="-124"/>
                    <a:pt x="16147" y="596"/>
                  </a:cubicBezTo>
                  <a:cubicBezTo>
                    <a:pt x="17682" y="1316"/>
                    <a:pt x="19165" y="2756"/>
                    <a:pt x="20065" y="3476"/>
                  </a:cubicBezTo>
                  <a:cubicBezTo>
                    <a:pt x="20965" y="4196"/>
                    <a:pt x="21282" y="4196"/>
                    <a:pt x="21600" y="4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10131512" y="1735666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10131512" y="1881716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10568311" y="1664711"/>
              <a:ext cx="179202" cy="460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69" fill="norm" stroke="1" extrusionOk="0">
                  <a:moveTo>
                    <a:pt x="20269" y="5082"/>
                  </a:moveTo>
                  <a:cubicBezTo>
                    <a:pt x="20765" y="3997"/>
                    <a:pt x="21262" y="2912"/>
                    <a:pt x="20890" y="1926"/>
                  </a:cubicBezTo>
                  <a:cubicBezTo>
                    <a:pt x="20517" y="939"/>
                    <a:pt x="19276" y="52"/>
                    <a:pt x="16421" y="2"/>
                  </a:cubicBezTo>
                  <a:cubicBezTo>
                    <a:pt x="13565" y="-47"/>
                    <a:pt x="9096" y="742"/>
                    <a:pt x="5993" y="2221"/>
                  </a:cubicBezTo>
                  <a:cubicBezTo>
                    <a:pt x="2890" y="3701"/>
                    <a:pt x="1152" y="5871"/>
                    <a:pt x="407" y="7202"/>
                  </a:cubicBezTo>
                  <a:cubicBezTo>
                    <a:pt x="-338" y="8534"/>
                    <a:pt x="-90" y="9027"/>
                    <a:pt x="1400" y="9323"/>
                  </a:cubicBezTo>
                  <a:cubicBezTo>
                    <a:pt x="2890" y="9619"/>
                    <a:pt x="5621" y="9717"/>
                    <a:pt x="7855" y="9274"/>
                  </a:cubicBezTo>
                  <a:cubicBezTo>
                    <a:pt x="10090" y="8830"/>
                    <a:pt x="11828" y="7843"/>
                    <a:pt x="13193" y="6660"/>
                  </a:cubicBezTo>
                  <a:cubicBezTo>
                    <a:pt x="14559" y="5476"/>
                    <a:pt x="15552" y="4095"/>
                    <a:pt x="16172" y="3800"/>
                  </a:cubicBezTo>
                  <a:cubicBezTo>
                    <a:pt x="16793" y="3504"/>
                    <a:pt x="17041" y="4293"/>
                    <a:pt x="17414" y="6364"/>
                  </a:cubicBezTo>
                  <a:cubicBezTo>
                    <a:pt x="17786" y="8435"/>
                    <a:pt x="18283" y="11789"/>
                    <a:pt x="18283" y="14304"/>
                  </a:cubicBezTo>
                  <a:cubicBezTo>
                    <a:pt x="18283" y="16819"/>
                    <a:pt x="17786" y="18495"/>
                    <a:pt x="16421" y="19630"/>
                  </a:cubicBezTo>
                  <a:cubicBezTo>
                    <a:pt x="15055" y="20764"/>
                    <a:pt x="12821" y="21356"/>
                    <a:pt x="10462" y="21454"/>
                  </a:cubicBezTo>
                  <a:cubicBezTo>
                    <a:pt x="8103" y="21553"/>
                    <a:pt x="5621" y="21158"/>
                    <a:pt x="3883" y="20320"/>
                  </a:cubicBezTo>
                  <a:cubicBezTo>
                    <a:pt x="2145" y="19482"/>
                    <a:pt x="1152" y="18200"/>
                    <a:pt x="1276" y="17263"/>
                  </a:cubicBezTo>
                  <a:cubicBezTo>
                    <a:pt x="1400" y="16326"/>
                    <a:pt x="2641" y="15734"/>
                    <a:pt x="3883" y="15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10900858" y="1568673"/>
              <a:ext cx="113305" cy="338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52" fill="norm" stroke="1" extrusionOk="0">
                  <a:moveTo>
                    <a:pt x="21412" y="120"/>
                  </a:moveTo>
                  <a:cubicBezTo>
                    <a:pt x="19012" y="-14"/>
                    <a:pt x="16612" y="-148"/>
                    <a:pt x="13812" y="389"/>
                  </a:cubicBezTo>
                  <a:cubicBezTo>
                    <a:pt x="11012" y="925"/>
                    <a:pt x="7812" y="2133"/>
                    <a:pt x="5012" y="4145"/>
                  </a:cubicBezTo>
                  <a:cubicBezTo>
                    <a:pt x="2212" y="6158"/>
                    <a:pt x="-188" y="8975"/>
                    <a:pt x="12" y="11792"/>
                  </a:cubicBezTo>
                  <a:cubicBezTo>
                    <a:pt x="212" y="14610"/>
                    <a:pt x="3012" y="17427"/>
                    <a:pt x="6212" y="19037"/>
                  </a:cubicBezTo>
                  <a:cubicBezTo>
                    <a:pt x="9412" y="20647"/>
                    <a:pt x="13012" y="21050"/>
                    <a:pt x="16612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11020512" y="1629453"/>
              <a:ext cx="152732" cy="400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411" fill="norm" stroke="1" extrusionOk="0">
                  <a:moveTo>
                    <a:pt x="7776" y="7710"/>
                  </a:moveTo>
                  <a:cubicBezTo>
                    <a:pt x="6912" y="8728"/>
                    <a:pt x="6048" y="9746"/>
                    <a:pt x="5616" y="11442"/>
                  </a:cubicBezTo>
                  <a:cubicBezTo>
                    <a:pt x="5184" y="13138"/>
                    <a:pt x="5184" y="15513"/>
                    <a:pt x="5040" y="17153"/>
                  </a:cubicBezTo>
                  <a:cubicBezTo>
                    <a:pt x="4896" y="18793"/>
                    <a:pt x="4608" y="19698"/>
                    <a:pt x="4032" y="20376"/>
                  </a:cubicBezTo>
                  <a:cubicBezTo>
                    <a:pt x="3456" y="21055"/>
                    <a:pt x="2592" y="21507"/>
                    <a:pt x="2016" y="21394"/>
                  </a:cubicBezTo>
                  <a:cubicBezTo>
                    <a:pt x="1440" y="21281"/>
                    <a:pt x="1152" y="20602"/>
                    <a:pt x="1008" y="18397"/>
                  </a:cubicBezTo>
                  <a:cubicBezTo>
                    <a:pt x="864" y="16192"/>
                    <a:pt x="864" y="12460"/>
                    <a:pt x="1440" y="9406"/>
                  </a:cubicBezTo>
                  <a:cubicBezTo>
                    <a:pt x="2016" y="6353"/>
                    <a:pt x="3168" y="3978"/>
                    <a:pt x="4176" y="2508"/>
                  </a:cubicBezTo>
                  <a:cubicBezTo>
                    <a:pt x="5184" y="1038"/>
                    <a:pt x="6048" y="472"/>
                    <a:pt x="7344" y="190"/>
                  </a:cubicBezTo>
                  <a:cubicBezTo>
                    <a:pt x="8640" y="-93"/>
                    <a:pt x="10368" y="-93"/>
                    <a:pt x="12528" y="416"/>
                  </a:cubicBezTo>
                  <a:cubicBezTo>
                    <a:pt x="14688" y="925"/>
                    <a:pt x="17280" y="1943"/>
                    <a:pt x="19008" y="3243"/>
                  </a:cubicBezTo>
                  <a:cubicBezTo>
                    <a:pt x="20736" y="4544"/>
                    <a:pt x="21600" y="6127"/>
                    <a:pt x="19728" y="7597"/>
                  </a:cubicBezTo>
                  <a:cubicBezTo>
                    <a:pt x="17856" y="9067"/>
                    <a:pt x="13248" y="10424"/>
                    <a:pt x="10080" y="11103"/>
                  </a:cubicBezTo>
                  <a:cubicBezTo>
                    <a:pt x="6912" y="11781"/>
                    <a:pt x="5184" y="11781"/>
                    <a:pt x="3744" y="11386"/>
                  </a:cubicBezTo>
                  <a:cubicBezTo>
                    <a:pt x="2304" y="10990"/>
                    <a:pt x="1152" y="10198"/>
                    <a:pt x="0" y="9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11191962" y="1557866"/>
              <a:ext cx="10867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600" fill="norm" stroke="1" extrusionOk="0">
                  <a:moveTo>
                    <a:pt x="11004" y="0"/>
                  </a:moveTo>
                  <a:cubicBezTo>
                    <a:pt x="15487" y="2234"/>
                    <a:pt x="19970" y="4469"/>
                    <a:pt x="20785" y="7324"/>
                  </a:cubicBezTo>
                  <a:cubicBezTo>
                    <a:pt x="21600" y="10179"/>
                    <a:pt x="18747" y="13655"/>
                    <a:pt x="14672" y="16138"/>
                  </a:cubicBezTo>
                  <a:cubicBezTo>
                    <a:pt x="10596" y="18621"/>
                    <a:pt x="5298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926128" y="3108427"/>
              <a:ext cx="10585" cy="40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8640" y="941"/>
                  </a:moveTo>
                  <a:cubicBezTo>
                    <a:pt x="12960" y="385"/>
                    <a:pt x="17280" y="-172"/>
                    <a:pt x="19440" y="51"/>
                  </a:cubicBezTo>
                  <a:cubicBezTo>
                    <a:pt x="21600" y="273"/>
                    <a:pt x="21600" y="1275"/>
                    <a:pt x="21600" y="4003"/>
                  </a:cubicBezTo>
                  <a:cubicBezTo>
                    <a:pt x="21600" y="6731"/>
                    <a:pt x="21600" y="11185"/>
                    <a:pt x="19440" y="14191"/>
                  </a:cubicBezTo>
                  <a:cubicBezTo>
                    <a:pt x="17280" y="17197"/>
                    <a:pt x="12960" y="18756"/>
                    <a:pt x="8640" y="19814"/>
                  </a:cubicBezTo>
                  <a:cubicBezTo>
                    <a:pt x="4320" y="20871"/>
                    <a:pt x="0" y="21428"/>
                    <a:pt x="0" y="21261"/>
                  </a:cubicBezTo>
                  <a:cubicBezTo>
                    <a:pt x="0" y="21094"/>
                    <a:pt x="4320" y="20203"/>
                    <a:pt x="8640" y="19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733512" y="3040537"/>
              <a:ext cx="596901" cy="439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8488"/>
                  </a:moveTo>
                  <a:cubicBezTo>
                    <a:pt x="689" y="7768"/>
                    <a:pt x="1379" y="7048"/>
                    <a:pt x="2872" y="5968"/>
                  </a:cubicBezTo>
                  <a:cubicBezTo>
                    <a:pt x="4366" y="4888"/>
                    <a:pt x="6664" y="3448"/>
                    <a:pt x="8043" y="2625"/>
                  </a:cubicBezTo>
                  <a:cubicBezTo>
                    <a:pt x="9421" y="1802"/>
                    <a:pt x="9881" y="1597"/>
                    <a:pt x="10532" y="1134"/>
                  </a:cubicBezTo>
                  <a:cubicBezTo>
                    <a:pt x="11183" y="671"/>
                    <a:pt x="12026" y="-49"/>
                    <a:pt x="12332" y="2"/>
                  </a:cubicBezTo>
                  <a:cubicBezTo>
                    <a:pt x="12638" y="54"/>
                    <a:pt x="12409" y="877"/>
                    <a:pt x="12140" y="2831"/>
                  </a:cubicBezTo>
                  <a:cubicBezTo>
                    <a:pt x="11872" y="4785"/>
                    <a:pt x="11566" y="7871"/>
                    <a:pt x="11298" y="10700"/>
                  </a:cubicBezTo>
                  <a:cubicBezTo>
                    <a:pt x="11030" y="13528"/>
                    <a:pt x="10800" y="16100"/>
                    <a:pt x="10685" y="17642"/>
                  </a:cubicBezTo>
                  <a:cubicBezTo>
                    <a:pt x="10570" y="19185"/>
                    <a:pt x="10570" y="19700"/>
                    <a:pt x="10494" y="20214"/>
                  </a:cubicBezTo>
                  <a:cubicBezTo>
                    <a:pt x="10417" y="20728"/>
                    <a:pt x="10264" y="21242"/>
                    <a:pt x="10187" y="21140"/>
                  </a:cubicBezTo>
                  <a:cubicBezTo>
                    <a:pt x="10111" y="21037"/>
                    <a:pt x="10111" y="20317"/>
                    <a:pt x="10187" y="19185"/>
                  </a:cubicBezTo>
                  <a:cubicBezTo>
                    <a:pt x="10264" y="18054"/>
                    <a:pt x="10417" y="16511"/>
                    <a:pt x="10647" y="15482"/>
                  </a:cubicBezTo>
                  <a:cubicBezTo>
                    <a:pt x="10877" y="14454"/>
                    <a:pt x="11183" y="13940"/>
                    <a:pt x="11451" y="13888"/>
                  </a:cubicBezTo>
                  <a:cubicBezTo>
                    <a:pt x="11719" y="13837"/>
                    <a:pt x="11949" y="14248"/>
                    <a:pt x="12179" y="15277"/>
                  </a:cubicBezTo>
                  <a:cubicBezTo>
                    <a:pt x="12409" y="16305"/>
                    <a:pt x="12638" y="17951"/>
                    <a:pt x="12830" y="19031"/>
                  </a:cubicBezTo>
                  <a:cubicBezTo>
                    <a:pt x="13021" y="20111"/>
                    <a:pt x="13174" y="20625"/>
                    <a:pt x="13443" y="20985"/>
                  </a:cubicBezTo>
                  <a:cubicBezTo>
                    <a:pt x="13711" y="21345"/>
                    <a:pt x="14094" y="21551"/>
                    <a:pt x="14668" y="21088"/>
                  </a:cubicBezTo>
                  <a:cubicBezTo>
                    <a:pt x="15243" y="20625"/>
                    <a:pt x="16009" y="19494"/>
                    <a:pt x="16583" y="18362"/>
                  </a:cubicBezTo>
                  <a:cubicBezTo>
                    <a:pt x="17157" y="17231"/>
                    <a:pt x="17540" y="16100"/>
                    <a:pt x="17770" y="15277"/>
                  </a:cubicBezTo>
                  <a:cubicBezTo>
                    <a:pt x="18000" y="14454"/>
                    <a:pt x="18077" y="13940"/>
                    <a:pt x="17885" y="13682"/>
                  </a:cubicBezTo>
                  <a:cubicBezTo>
                    <a:pt x="17694" y="13425"/>
                    <a:pt x="17234" y="13425"/>
                    <a:pt x="16774" y="13888"/>
                  </a:cubicBezTo>
                  <a:cubicBezTo>
                    <a:pt x="16315" y="14351"/>
                    <a:pt x="15855" y="15277"/>
                    <a:pt x="15587" y="16048"/>
                  </a:cubicBezTo>
                  <a:cubicBezTo>
                    <a:pt x="15319" y="16820"/>
                    <a:pt x="15243" y="17437"/>
                    <a:pt x="15281" y="18054"/>
                  </a:cubicBezTo>
                  <a:cubicBezTo>
                    <a:pt x="15319" y="18671"/>
                    <a:pt x="15472" y="19288"/>
                    <a:pt x="16047" y="19700"/>
                  </a:cubicBezTo>
                  <a:cubicBezTo>
                    <a:pt x="16621" y="20111"/>
                    <a:pt x="17617" y="20317"/>
                    <a:pt x="18613" y="20111"/>
                  </a:cubicBezTo>
                  <a:cubicBezTo>
                    <a:pt x="19609" y="19905"/>
                    <a:pt x="20604" y="19288"/>
                    <a:pt x="21600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1965412" y="3150586"/>
              <a:ext cx="209551" cy="32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5125"/>
                  </a:moveTo>
                  <a:cubicBezTo>
                    <a:pt x="436" y="9192"/>
                    <a:pt x="873" y="13260"/>
                    <a:pt x="1091" y="15714"/>
                  </a:cubicBezTo>
                  <a:cubicBezTo>
                    <a:pt x="1309" y="18169"/>
                    <a:pt x="1309" y="19010"/>
                    <a:pt x="1200" y="19852"/>
                  </a:cubicBezTo>
                  <a:cubicBezTo>
                    <a:pt x="1091" y="20693"/>
                    <a:pt x="873" y="21535"/>
                    <a:pt x="655" y="21535"/>
                  </a:cubicBezTo>
                  <a:cubicBezTo>
                    <a:pt x="436" y="21535"/>
                    <a:pt x="218" y="20693"/>
                    <a:pt x="109" y="17958"/>
                  </a:cubicBezTo>
                  <a:cubicBezTo>
                    <a:pt x="0" y="15223"/>
                    <a:pt x="0" y="10595"/>
                    <a:pt x="327" y="7579"/>
                  </a:cubicBezTo>
                  <a:cubicBezTo>
                    <a:pt x="655" y="4564"/>
                    <a:pt x="1309" y="3161"/>
                    <a:pt x="1964" y="2179"/>
                  </a:cubicBezTo>
                  <a:cubicBezTo>
                    <a:pt x="2618" y="1197"/>
                    <a:pt x="3273" y="636"/>
                    <a:pt x="3927" y="636"/>
                  </a:cubicBezTo>
                  <a:cubicBezTo>
                    <a:pt x="4582" y="636"/>
                    <a:pt x="5236" y="1197"/>
                    <a:pt x="5891" y="2319"/>
                  </a:cubicBezTo>
                  <a:cubicBezTo>
                    <a:pt x="6545" y="3441"/>
                    <a:pt x="7200" y="5125"/>
                    <a:pt x="7855" y="6387"/>
                  </a:cubicBezTo>
                  <a:cubicBezTo>
                    <a:pt x="8509" y="7649"/>
                    <a:pt x="9164" y="8491"/>
                    <a:pt x="10036" y="8771"/>
                  </a:cubicBezTo>
                  <a:cubicBezTo>
                    <a:pt x="10909" y="9052"/>
                    <a:pt x="12000" y="8771"/>
                    <a:pt x="13200" y="7439"/>
                  </a:cubicBezTo>
                  <a:cubicBezTo>
                    <a:pt x="14400" y="6106"/>
                    <a:pt x="15709" y="3722"/>
                    <a:pt x="16800" y="2179"/>
                  </a:cubicBezTo>
                  <a:cubicBezTo>
                    <a:pt x="17891" y="636"/>
                    <a:pt x="18764" y="-65"/>
                    <a:pt x="19418" y="5"/>
                  </a:cubicBezTo>
                  <a:cubicBezTo>
                    <a:pt x="20073" y="75"/>
                    <a:pt x="20509" y="917"/>
                    <a:pt x="20727" y="3582"/>
                  </a:cubicBezTo>
                  <a:cubicBezTo>
                    <a:pt x="20945" y="6247"/>
                    <a:pt x="20945" y="10735"/>
                    <a:pt x="20945" y="13400"/>
                  </a:cubicBezTo>
                  <a:cubicBezTo>
                    <a:pt x="20945" y="16065"/>
                    <a:pt x="20945" y="16906"/>
                    <a:pt x="21055" y="16906"/>
                  </a:cubicBezTo>
                  <a:cubicBezTo>
                    <a:pt x="21164" y="16906"/>
                    <a:pt x="21382" y="16065"/>
                    <a:pt x="21600" y="15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2256935" y="3158066"/>
              <a:ext cx="12757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5408" y="0"/>
                  </a:moveTo>
                  <a:cubicBezTo>
                    <a:pt x="3991" y="4615"/>
                    <a:pt x="2575" y="9231"/>
                    <a:pt x="1867" y="12000"/>
                  </a:cubicBezTo>
                  <a:cubicBezTo>
                    <a:pt x="1158" y="14769"/>
                    <a:pt x="1158" y="15692"/>
                    <a:pt x="804" y="16800"/>
                  </a:cubicBezTo>
                  <a:cubicBezTo>
                    <a:pt x="450" y="17908"/>
                    <a:pt x="-258" y="19200"/>
                    <a:pt x="96" y="20123"/>
                  </a:cubicBezTo>
                  <a:cubicBezTo>
                    <a:pt x="450" y="21046"/>
                    <a:pt x="1867" y="21600"/>
                    <a:pt x="3637" y="21600"/>
                  </a:cubicBezTo>
                  <a:cubicBezTo>
                    <a:pt x="5408" y="21600"/>
                    <a:pt x="7532" y="21046"/>
                    <a:pt x="10542" y="20400"/>
                  </a:cubicBezTo>
                  <a:cubicBezTo>
                    <a:pt x="13552" y="19754"/>
                    <a:pt x="17447" y="19015"/>
                    <a:pt x="21342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2487120" y="3135529"/>
              <a:ext cx="138693" cy="281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04" fill="norm" stroke="1" extrusionOk="0">
                  <a:moveTo>
                    <a:pt x="21444" y="744"/>
                  </a:moveTo>
                  <a:cubicBezTo>
                    <a:pt x="20135" y="264"/>
                    <a:pt x="18826" y="-216"/>
                    <a:pt x="16044" y="104"/>
                  </a:cubicBezTo>
                  <a:cubicBezTo>
                    <a:pt x="13262" y="424"/>
                    <a:pt x="9008" y="1544"/>
                    <a:pt x="6062" y="3384"/>
                  </a:cubicBezTo>
                  <a:cubicBezTo>
                    <a:pt x="3117" y="5224"/>
                    <a:pt x="1480" y="7784"/>
                    <a:pt x="662" y="10584"/>
                  </a:cubicBezTo>
                  <a:cubicBezTo>
                    <a:pt x="-156" y="13384"/>
                    <a:pt x="-156" y="16424"/>
                    <a:pt x="335" y="18264"/>
                  </a:cubicBezTo>
                  <a:cubicBezTo>
                    <a:pt x="826" y="20104"/>
                    <a:pt x="1808" y="20744"/>
                    <a:pt x="4099" y="21064"/>
                  </a:cubicBezTo>
                  <a:cubicBezTo>
                    <a:pt x="6389" y="21384"/>
                    <a:pt x="9989" y="21384"/>
                    <a:pt x="12444" y="21064"/>
                  </a:cubicBezTo>
                  <a:cubicBezTo>
                    <a:pt x="14899" y="20744"/>
                    <a:pt x="16208" y="20104"/>
                    <a:pt x="17517" y="19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2524212" y="3291416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3125450" y="3109367"/>
              <a:ext cx="298389" cy="642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430" fill="norm" stroke="1" extrusionOk="0">
                  <a:moveTo>
                    <a:pt x="10493" y="6071"/>
                  </a:moveTo>
                  <a:cubicBezTo>
                    <a:pt x="10043" y="5789"/>
                    <a:pt x="9593" y="5506"/>
                    <a:pt x="8918" y="5401"/>
                  </a:cubicBezTo>
                  <a:cubicBezTo>
                    <a:pt x="8243" y="5295"/>
                    <a:pt x="7343" y="5365"/>
                    <a:pt x="5768" y="6001"/>
                  </a:cubicBezTo>
                  <a:cubicBezTo>
                    <a:pt x="4193" y="6636"/>
                    <a:pt x="1943" y="7836"/>
                    <a:pt x="818" y="8648"/>
                  </a:cubicBezTo>
                  <a:cubicBezTo>
                    <a:pt x="-307" y="9459"/>
                    <a:pt x="-307" y="9883"/>
                    <a:pt x="1043" y="10095"/>
                  </a:cubicBezTo>
                  <a:cubicBezTo>
                    <a:pt x="2393" y="10306"/>
                    <a:pt x="5093" y="10306"/>
                    <a:pt x="6968" y="9601"/>
                  </a:cubicBezTo>
                  <a:cubicBezTo>
                    <a:pt x="8843" y="8895"/>
                    <a:pt x="9893" y="7483"/>
                    <a:pt x="9818" y="6318"/>
                  </a:cubicBezTo>
                  <a:cubicBezTo>
                    <a:pt x="9743" y="5154"/>
                    <a:pt x="8543" y="4236"/>
                    <a:pt x="7943" y="3601"/>
                  </a:cubicBezTo>
                  <a:cubicBezTo>
                    <a:pt x="7343" y="2965"/>
                    <a:pt x="7343" y="2612"/>
                    <a:pt x="9293" y="2048"/>
                  </a:cubicBezTo>
                  <a:cubicBezTo>
                    <a:pt x="11243" y="1483"/>
                    <a:pt x="15143" y="706"/>
                    <a:pt x="17468" y="318"/>
                  </a:cubicBezTo>
                  <a:cubicBezTo>
                    <a:pt x="19793" y="-70"/>
                    <a:pt x="20543" y="-70"/>
                    <a:pt x="20918" y="142"/>
                  </a:cubicBezTo>
                  <a:cubicBezTo>
                    <a:pt x="21293" y="354"/>
                    <a:pt x="21293" y="777"/>
                    <a:pt x="20243" y="1836"/>
                  </a:cubicBezTo>
                  <a:cubicBezTo>
                    <a:pt x="19193" y="2895"/>
                    <a:pt x="17093" y="4589"/>
                    <a:pt x="15068" y="6495"/>
                  </a:cubicBezTo>
                  <a:cubicBezTo>
                    <a:pt x="13043" y="8401"/>
                    <a:pt x="11093" y="10518"/>
                    <a:pt x="9818" y="12636"/>
                  </a:cubicBezTo>
                  <a:cubicBezTo>
                    <a:pt x="8543" y="14754"/>
                    <a:pt x="7943" y="16871"/>
                    <a:pt x="7643" y="18142"/>
                  </a:cubicBezTo>
                  <a:cubicBezTo>
                    <a:pt x="7343" y="19412"/>
                    <a:pt x="7343" y="19836"/>
                    <a:pt x="7643" y="20295"/>
                  </a:cubicBezTo>
                  <a:cubicBezTo>
                    <a:pt x="7943" y="20754"/>
                    <a:pt x="8543" y="21248"/>
                    <a:pt x="9143" y="21389"/>
                  </a:cubicBezTo>
                  <a:cubicBezTo>
                    <a:pt x="9743" y="21530"/>
                    <a:pt x="10343" y="21318"/>
                    <a:pt x="11168" y="20542"/>
                  </a:cubicBezTo>
                  <a:cubicBezTo>
                    <a:pt x="11993" y="19765"/>
                    <a:pt x="13043" y="18424"/>
                    <a:pt x="13643" y="17330"/>
                  </a:cubicBezTo>
                  <a:cubicBezTo>
                    <a:pt x="14243" y="16236"/>
                    <a:pt x="14393" y="15389"/>
                    <a:pt x="14168" y="14754"/>
                  </a:cubicBezTo>
                  <a:cubicBezTo>
                    <a:pt x="13943" y="14118"/>
                    <a:pt x="13343" y="13695"/>
                    <a:pt x="13568" y="13201"/>
                  </a:cubicBezTo>
                  <a:cubicBezTo>
                    <a:pt x="13793" y="12706"/>
                    <a:pt x="14843" y="12142"/>
                    <a:pt x="16118" y="11718"/>
                  </a:cubicBezTo>
                  <a:cubicBezTo>
                    <a:pt x="17393" y="11295"/>
                    <a:pt x="18893" y="11012"/>
                    <a:pt x="20393" y="10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4010112" y="3267570"/>
              <a:ext cx="169035" cy="52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536" fill="norm" stroke="1" extrusionOk="0">
                  <a:moveTo>
                    <a:pt x="1561" y="8856"/>
                  </a:moveTo>
                  <a:cubicBezTo>
                    <a:pt x="2342" y="8419"/>
                    <a:pt x="3123" y="7981"/>
                    <a:pt x="3513" y="8025"/>
                  </a:cubicBezTo>
                  <a:cubicBezTo>
                    <a:pt x="3904" y="8069"/>
                    <a:pt x="3904" y="8593"/>
                    <a:pt x="3904" y="10386"/>
                  </a:cubicBezTo>
                  <a:cubicBezTo>
                    <a:pt x="3904" y="12179"/>
                    <a:pt x="3904" y="15240"/>
                    <a:pt x="3904" y="17164"/>
                  </a:cubicBezTo>
                  <a:cubicBezTo>
                    <a:pt x="3904" y="19087"/>
                    <a:pt x="3904" y="19874"/>
                    <a:pt x="3773" y="20487"/>
                  </a:cubicBezTo>
                  <a:cubicBezTo>
                    <a:pt x="3643" y="21099"/>
                    <a:pt x="3383" y="21536"/>
                    <a:pt x="3123" y="21536"/>
                  </a:cubicBezTo>
                  <a:cubicBezTo>
                    <a:pt x="2863" y="21536"/>
                    <a:pt x="2602" y="21099"/>
                    <a:pt x="2472" y="19262"/>
                  </a:cubicBezTo>
                  <a:cubicBezTo>
                    <a:pt x="2342" y="17426"/>
                    <a:pt x="2342" y="14190"/>
                    <a:pt x="2863" y="11217"/>
                  </a:cubicBezTo>
                  <a:cubicBezTo>
                    <a:pt x="3383" y="8244"/>
                    <a:pt x="4424" y="5533"/>
                    <a:pt x="5205" y="3915"/>
                  </a:cubicBezTo>
                  <a:cubicBezTo>
                    <a:pt x="5986" y="2297"/>
                    <a:pt x="6506" y="1772"/>
                    <a:pt x="7157" y="1291"/>
                  </a:cubicBezTo>
                  <a:cubicBezTo>
                    <a:pt x="7807" y="810"/>
                    <a:pt x="8588" y="373"/>
                    <a:pt x="9759" y="155"/>
                  </a:cubicBezTo>
                  <a:cubicBezTo>
                    <a:pt x="10930" y="-64"/>
                    <a:pt x="12492" y="-64"/>
                    <a:pt x="14183" y="242"/>
                  </a:cubicBezTo>
                  <a:cubicBezTo>
                    <a:pt x="15875" y="548"/>
                    <a:pt x="17696" y="1160"/>
                    <a:pt x="19128" y="2297"/>
                  </a:cubicBezTo>
                  <a:cubicBezTo>
                    <a:pt x="20559" y="3434"/>
                    <a:pt x="21600" y="5096"/>
                    <a:pt x="19908" y="6407"/>
                  </a:cubicBezTo>
                  <a:cubicBezTo>
                    <a:pt x="18217" y="7719"/>
                    <a:pt x="13793" y="8681"/>
                    <a:pt x="10019" y="9118"/>
                  </a:cubicBezTo>
                  <a:cubicBezTo>
                    <a:pt x="6246" y="9555"/>
                    <a:pt x="3123" y="9468"/>
                    <a:pt x="0" y="9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4835612" y="3304116"/>
              <a:ext cx="12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4841962" y="3227916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4911795" y="3257464"/>
              <a:ext cx="95268" cy="239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240" fill="norm" stroke="1" extrusionOk="0">
                  <a:moveTo>
                    <a:pt x="20684" y="2450"/>
                  </a:moveTo>
                  <a:cubicBezTo>
                    <a:pt x="19305" y="1510"/>
                    <a:pt x="17927" y="571"/>
                    <a:pt x="14939" y="196"/>
                  </a:cubicBezTo>
                  <a:cubicBezTo>
                    <a:pt x="11952" y="-180"/>
                    <a:pt x="7356" y="8"/>
                    <a:pt x="4139" y="571"/>
                  </a:cubicBezTo>
                  <a:cubicBezTo>
                    <a:pt x="922" y="1135"/>
                    <a:pt x="-916" y="2074"/>
                    <a:pt x="463" y="4234"/>
                  </a:cubicBezTo>
                  <a:cubicBezTo>
                    <a:pt x="1841" y="6394"/>
                    <a:pt x="6437" y="9775"/>
                    <a:pt x="9884" y="12310"/>
                  </a:cubicBezTo>
                  <a:cubicBezTo>
                    <a:pt x="13331" y="14846"/>
                    <a:pt x="15629" y="16537"/>
                    <a:pt x="17007" y="17851"/>
                  </a:cubicBezTo>
                  <a:cubicBezTo>
                    <a:pt x="18386" y="19166"/>
                    <a:pt x="18846" y="20105"/>
                    <a:pt x="17007" y="20669"/>
                  </a:cubicBezTo>
                  <a:cubicBezTo>
                    <a:pt x="15169" y="21232"/>
                    <a:pt x="11033" y="21420"/>
                    <a:pt x="7816" y="21044"/>
                  </a:cubicBezTo>
                  <a:cubicBezTo>
                    <a:pt x="4599" y="20669"/>
                    <a:pt x="2301" y="19730"/>
                    <a:pt x="3" y="18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5822205" y="3215216"/>
              <a:ext cx="289758" cy="357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66" fill="norm" stroke="1" extrusionOk="0">
                  <a:moveTo>
                    <a:pt x="21427" y="0"/>
                  </a:moveTo>
                  <a:cubicBezTo>
                    <a:pt x="18923" y="635"/>
                    <a:pt x="16418" y="1271"/>
                    <a:pt x="14070" y="2096"/>
                  </a:cubicBezTo>
                  <a:cubicBezTo>
                    <a:pt x="11723" y="2922"/>
                    <a:pt x="9531" y="3939"/>
                    <a:pt x="8044" y="4638"/>
                  </a:cubicBezTo>
                  <a:cubicBezTo>
                    <a:pt x="6557" y="5336"/>
                    <a:pt x="5775" y="5718"/>
                    <a:pt x="5149" y="6416"/>
                  </a:cubicBezTo>
                  <a:cubicBezTo>
                    <a:pt x="4523" y="7115"/>
                    <a:pt x="4053" y="8132"/>
                    <a:pt x="4210" y="8704"/>
                  </a:cubicBezTo>
                  <a:cubicBezTo>
                    <a:pt x="4366" y="9275"/>
                    <a:pt x="5149" y="9402"/>
                    <a:pt x="6714" y="9466"/>
                  </a:cubicBezTo>
                  <a:cubicBezTo>
                    <a:pt x="8279" y="9529"/>
                    <a:pt x="10627" y="9529"/>
                    <a:pt x="12270" y="9784"/>
                  </a:cubicBezTo>
                  <a:cubicBezTo>
                    <a:pt x="13914" y="10038"/>
                    <a:pt x="14853" y="10546"/>
                    <a:pt x="15088" y="11181"/>
                  </a:cubicBezTo>
                  <a:cubicBezTo>
                    <a:pt x="15323" y="11816"/>
                    <a:pt x="14853" y="12579"/>
                    <a:pt x="12740" y="13849"/>
                  </a:cubicBezTo>
                  <a:cubicBezTo>
                    <a:pt x="10627" y="15120"/>
                    <a:pt x="6870" y="16899"/>
                    <a:pt x="4601" y="17979"/>
                  </a:cubicBezTo>
                  <a:cubicBezTo>
                    <a:pt x="2331" y="19059"/>
                    <a:pt x="1549" y="19440"/>
                    <a:pt x="923" y="19885"/>
                  </a:cubicBezTo>
                  <a:cubicBezTo>
                    <a:pt x="297" y="20329"/>
                    <a:pt x="-173" y="20838"/>
                    <a:pt x="62" y="21155"/>
                  </a:cubicBezTo>
                  <a:cubicBezTo>
                    <a:pt x="297" y="21473"/>
                    <a:pt x="1236" y="21600"/>
                    <a:pt x="3740" y="21282"/>
                  </a:cubicBezTo>
                  <a:cubicBezTo>
                    <a:pt x="6244" y="20965"/>
                    <a:pt x="10314" y="20202"/>
                    <a:pt x="13131" y="19504"/>
                  </a:cubicBezTo>
                  <a:cubicBezTo>
                    <a:pt x="15949" y="18805"/>
                    <a:pt x="17514" y="18169"/>
                    <a:pt x="19079" y="17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6238962" y="3253316"/>
              <a:ext cx="2349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6" y="3217"/>
                    <a:pt x="8173" y="6434"/>
                    <a:pt x="11773" y="10034"/>
                  </a:cubicBezTo>
                  <a:cubicBezTo>
                    <a:pt x="15373" y="13634"/>
                    <a:pt x="18486" y="176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6296606" y="3221566"/>
              <a:ext cx="196357" cy="328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89" fill="norm" stroke="1" extrusionOk="0">
                  <a:moveTo>
                    <a:pt x="21317" y="0"/>
                  </a:moveTo>
                  <a:cubicBezTo>
                    <a:pt x="19249" y="831"/>
                    <a:pt x="17181" y="1662"/>
                    <a:pt x="14653" y="4015"/>
                  </a:cubicBezTo>
                  <a:cubicBezTo>
                    <a:pt x="12126" y="6369"/>
                    <a:pt x="9138" y="10246"/>
                    <a:pt x="6726" y="13154"/>
                  </a:cubicBezTo>
                  <a:cubicBezTo>
                    <a:pt x="4313" y="16062"/>
                    <a:pt x="2474" y="18000"/>
                    <a:pt x="1326" y="19315"/>
                  </a:cubicBezTo>
                  <a:cubicBezTo>
                    <a:pt x="177" y="20631"/>
                    <a:pt x="-283" y="21323"/>
                    <a:pt x="177" y="21462"/>
                  </a:cubicBezTo>
                  <a:cubicBezTo>
                    <a:pt x="636" y="21600"/>
                    <a:pt x="2015" y="21185"/>
                    <a:pt x="3394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6531062" y="3462866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6542630" y="3326839"/>
              <a:ext cx="26533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0157" fill="norm" stroke="1" extrusionOk="0">
                  <a:moveTo>
                    <a:pt x="15842" y="2484"/>
                  </a:moveTo>
                  <a:cubicBezTo>
                    <a:pt x="7535" y="521"/>
                    <a:pt x="-773" y="-1443"/>
                    <a:pt x="58" y="1502"/>
                  </a:cubicBezTo>
                  <a:cubicBezTo>
                    <a:pt x="889" y="4448"/>
                    <a:pt x="10858" y="12302"/>
                    <a:pt x="20827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5801973" y="3738810"/>
              <a:ext cx="817990" cy="53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110" fill="norm" stroke="1" extrusionOk="0">
                  <a:moveTo>
                    <a:pt x="471" y="18803"/>
                  </a:moveTo>
                  <a:cubicBezTo>
                    <a:pt x="192" y="19633"/>
                    <a:pt x="-86" y="20464"/>
                    <a:pt x="25" y="20880"/>
                  </a:cubicBezTo>
                  <a:cubicBezTo>
                    <a:pt x="137" y="21295"/>
                    <a:pt x="638" y="21295"/>
                    <a:pt x="1890" y="19633"/>
                  </a:cubicBezTo>
                  <a:cubicBezTo>
                    <a:pt x="3143" y="17972"/>
                    <a:pt x="5147" y="14649"/>
                    <a:pt x="7179" y="11741"/>
                  </a:cubicBezTo>
                  <a:cubicBezTo>
                    <a:pt x="9211" y="8833"/>
                    <a:pt x="11271" y="6341"/>
                    <a:pt x="13358" y="4264"/>
                  </a:cubicBezTo>
                  <a:cubicBezTo>
                    <a:pt x="15446" y="2187"/>
                    <a:pt x="17561" y="526"/>
                    <a:pt x="18925" y="110"/>
                  </a:cubicBezTo>
                  <a:cubicBezTo>
                    <a:pt x="20289" y="-305"/>
                    <a:pt x="20902" y="526"/>
                    <a:pt x="21514" y="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6230447" y="3859969"/>
              <a:ext cx="181097" cy="259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320" fill="norm" stroke="1" extrusionOk="0">
                  <a:moveTo>
                    <a:pt x="5467" y="4946"/>
                  </a:moveTo>
                  <a:cubicBezTo>
                    <a:pt x="4226" y="7907"/>
                    <a:pt x="2985" y="10868"/>
                    <a:pt x="2364" y="13307"/>
                  </a:cubicBezTo>
                  <a:cubicBezTo>
                    <a:pt x="1743" y="15746"/>
                    <a:pt x="1743" y="17662"/>
                    <a:pt x="1495" y="19055"/>
                  </a:cubicBezTo>
                  <a:cubicBezTo>
                    <a:pt x="1247" y="20449"/>
                    <a:pt x="750" y="21320"/>
                    <a:pt x="378" y="21320"/>
                  </a:cubicBezTo>
                  <a:cubicBezTo>
                    <a:pt x="5" y="21320"/>
                    <a:pt x="-243" y="20449"/>
                    <a:pt x="378" y="17401"/>
                  </a:cubicBezTo>
                  <a:cubicBezTo>
                    <a:pt x="998" y="14352"/>
                    <a:pt x="2488" y="9126"/>
                    <a:pt x="4226" y="5817"/>
                  </a:cubicBezTo>
                  <a:cubicBezTo>
                    <a:pt x="5964" y="2507"/>
                    <a:pt x="7950" y="1114"/>
                    <a:pt x="10309" y="417"/>
                  </a:cubicBezTo>
                  <a:cubicBezTo>
                    <a:pt x="12667" y="-280"/>
                    <a:pt x="15398" y="-280"/>
                    <a:pt x="17509" y="1810"/>
                  </a:cubicBezTo>
                  <a:cubicBezTo>
                    <a:pt x="19619" y="3901"/>
                    <a:pt x="21109" y="8081"/>
                    <a:pt x="21233" y="11130"/>
                  </a:cubicBezTo>
                  <a:cubicBezTo>
                    <a:pt x="21357" y="14178"/>
                    <a:pt x="20116" y="16094"/>
                    <a:pt x="18874" y="18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6950162" y="3691466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6956512" y="3812116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7700597" y="3312583"/>
              <a:ext cx="138566" cy="27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58" fill="norm" stroke="1" extrusionOk="0">
                  <a:moveTo>
                    <a:pt x="13368" y="2308"/>
                  </a:moveTo>
                  <a:cubicBezTo>
                    <a:pt x="14980" y="1154"/>
                    <a:pt x="16592" y="0"/>
                    <a:pt x="17398" y="0"/>
                  </a:cubicBezTo>
                  <a:cubicBezTo>
                    <a:pt x="18204" y="0"/>
                    <a:pt x="18204" y="1154"/>
                    <a:pt x="16108" y="3545"/>
                  </a:cubicBezTo>
                  <a:cubicBezTo>
                    <a:pt x="14012" y="5936"/>
                    <a:pt x="9821" y="9563"/>
                    <a:pt x="6920" y="12119"/>
                  </a:cubicBezTo>
                  <a:cubicBezTo>
                    <a:pt x="4018" y="14675"/>
                    <a:pt x="2406" y="16159"/>
                    <a:pt x="1278" y="17560"/>
                  </a:cubicBezTo>
                  <a:cubicBezTo>
                    <a:pt x="150" y="18962"/>
                    <a:pt x="-495" y="20281"/>
                    <a:pt x="472" y="20940"/>
                  </a:cubicBezTo>
                  <a:cubicBezTo>
                    <a:pt x="1439" y="21600"/>
                    <a:pt x="4018" y="21600"/>
                    <a:pt x="7726" y="21105"/>
                  </a:cubicBezTo>
                  <a:cubicBezTo>
                    <a:pt x="11433" y="20611"/>
                    <a:pt x="16269" y="19621"/>
                    <a:pt x="21105" y="18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7794712" y="3481916"/>
              <a:ext cx="254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7667712" y="3780366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7677501" y="3856566"/>
              <a:ext cx="155312" cy="294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71" fill="norm" stroke="1" extrusionOk="0">
                  <a:moveTo>
                    <a:pt x="21418" y="0"/>
                  </a:moveTo>
                  <a:cubicBezTo>
                    <a:pt x="19959" y="309"/>
                    <a:pt x="18499" y="617"/>
                    <a:pt x="15726" y="2623"/>
                  </a:cubicBezTo>
                  <a:cubicBezTo>
                    <a:pt x="12953" y="4629"/>
                    <a:pt x="8867" y="8331"/>
                    <a:pt x="6094" y="11109"/>
                  </a:cubicBezTo>
                  <a:cubicBezTo>
                    <a:pt x="3321" y="13886"/>
                    <a:pt x="1861" y="15737"/>
                    <a:pt x="986" y="17049"/>
                  </a:cubicBezTo>
                  <a:cubicBezTo>
                    <a:pt x="110" y="18360"/>
                    <a:pt x="-182" y="19131"/>
                    <a:pt x="110" y="19826"/>
                  </a:cubicBezTo>
                  <a:cubicBezTo>
                    <a:pt x="402" y="20520"/>
                    <a:pt x="1277" y="21137"/>
                    <a:pt x="2445" y="21369"/>
                  </a:cubicBezTo>
                  <a:cubicBezTo>
                    <a:pt x="3613" y="21600"/>
                    <a:pt x="5072" y="21446"/>
                    <a:pt x="7115" y="20829"/>
                  </a:cubicBezTo>
                  <a:cubicBezTo>
                    <a:pt x="9159" y="20211"/>
                    <a:pt x="11786" y="19131"/>
                    <a:pt x="13245" y="18206"/>
                  </a:cubicBezTo>
                  <a:cubicBezTo>
                    <a:pt x="14704" y="17280"/>
                    <a:pt x="14996" y="16509"/>
                    <a:pt x="14413" y="15891"/>
                  </a:cubicBezTo>
                  <a:cubicBezTo>
                    <a:pt x="13829" y="15274"/>
                    <a:pt x="12369" y="14811"/>
                    <a:pt x="10180" y="14271"/>
                  </a:cubicBezTo>
                  <a:cubicBezTo>
                    <a:pt x="7991" y="13731"/>
                    <a:pt x="5072" y="13114"/>
                    <a:pt x="2153" y="12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8175712" y="3713410"/>
              <a:ext cx="2159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718" y="2735"/>
                    <a:pt x="11435" y="-1585"/>
                    <a:pt x="15035" y="575"/>
                  </a:cubicBezTo>
                  <a:cubicBezTo>
                    <a:pt x="18635" y="2735"/>
                    <a:pt x="20118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8258262" y="3812116"/>
              <a:ext cx="1587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4320" y="15429"/>
                    <a:pt x="8640" y="21600"/>
                    <a:pt x="12240" y="20057"/>
                  </a:cubicBezTo>
                  <a:cubicBezTo>
                    <a:pt x="15840" y="18514"/>
                    <a:pt x="18720" y="9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8680447" y="3514565"/>
              <a:ext cx="117686" cy="213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5" h="21365" fill="norm" stroke="1" extrusionOk="0">
                  <a:moveTo>
                    <a:pt x="564" y="5628"/>
                  </a:moveTo>
                  <a:cubicBezTo>
                    <a:pt x="198" y="4145"/>
                    <a:pt x="-168" y="2663"/>
                    <a:pt x="1113" y="1710"/>
                  </a:cubicBezTo>
                  <a:cubicBezTo>
                    <a:pt x="2395" y="757"/>
                    <a:pt x="5324" y="334"/>
                    <a:pt x="8252" y="122"/>
                  </a:cubicBezTo>
                  <a:cubicBezTo>
                    <a:pt x="11181" y="-90"/>
                    <a:pt x="14110" y="-90"/>
                    <a:pt x="16673" y="651"/>
                  </a:cubicBezTo>
                  <a:cubicBezTo>
                    <a:pt x="19235" y="1392"/>
                    <a:pt x="21432" y="2875"/>
                    <a:pt x="19785" y="5416"/>
                  </a:cubicBezTo>
                  <a:cubicBezTo>
                    <a:pt x="18137" y="7957"/>
                    <a:pt x="12646" y="11557"/>
                    <a:pt x="9168" y="13781"/>
                  </a:cubicBezTo>
                  <a:cubicBezTo>
                    <a:pt x="5690" y="16004"/>
                    <a:pt x="4225" y="16851"/>
                    <a:pt x="2761" y="17910"/>
                  </a:cubicBezTo>
                  <a:cubicBezTo>
                    <a:pt x="1296" y="18969"/>
                    <a:pt x="-168" y="20239"/>
                    <a:pt x="15" y="20875"/>
                  </a:cubicBezTo>
                  <a:cubicBezTo>
                    <a:pt x="198" y="21510"/>
                    <a:pt x="2029" y="21510"/>
                    <a:pt x="5690" y="20981"/>
                  </a:cubicBezTo>
                  <a:cubicBezTo>
                    <a:pt x="9351" y="20451"/>
                    <a:pt x="14842" y="19392"/>
                    <a:pt x="20334" y="18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8798012" y="3526366"/>
              <a:ext cx="1587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6" y="2880"/>
                    <a:pt x="14112" y="5760"/>
                    <a:pt x="10656" y="8967"/>
                  </a:cubicBezTo>
                  <a:cubicBezTo>
                    <a:pt x="7200" y="12175"/>
                    <a:pt x="4032" y="15709"/>
                    <a:pt x="2304" y="17869"/>
                  </a:cubicBezTo>
                  <a:cubicBezTo>
                    <a:pt x="576" y="20029"/>
                    <a:pt x="288" y="208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8829762" y="3720306"/>
              <a:ext cx="176348" cy="211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71" fill="norm" stroke="1" extrusionOk="0">
                  <a:moveTo>
                    <a:pt x="10800" y="3502"/>
                  </a:moveTo>
                  <a:cubicBezTo>
                    <a:pt x="11057" y="2432"/>
                    <a:pt x="11314" y="1363"/>
                    <a:pt x="12086" y="721"/>
                  </a:cubicBezTo>
                  <a:cubicBezTo>
                    <a:pt x="12857" y="80"/>
                    <a:pt x="14143" y="-134"/>
                    <a:pt x="15814" y="80"/>
                  </a:cubicBezTo>
                  <a:cubicBezTo>
                    <a:pt x="17486" y="294"/>
                    <a:pt x="19543" y="935"/>
                    <a:pt x="20571" y="1898"/>
                  </a:cubicBezTo>
                  <a:cubicBezTo>
                    <a:pt x="21600" y="2860"/>
                    <a:pt x="21600" y="4143"/>
                    <a:pt x="21086" y="5213"/>
                  </a:cubicBezTo>
                  <a:cubicBezTo>
                    <a:pt x="20571" y="6282"/>
                    <a:pt x="19543" y="7137"/>
                    <a:pt x="18514" y="7993"/>
                  </a:cubicBezTo>
                  <a:cubicBezTo>
                    <a:pt x="17486" y="8848"/>
                    <a:pt x="16457" y="9704"/>
                    <a:pt x="16714" y="11201"/>
                  </a:cubicBezTo>
                  <a:cubicBezTo>
                    <a:pt x="16971" y="12698"/>
                    <a:pt x="18514" y="14836"/>
                    <a:pt x="19157" y="16440"/>
                  </a:cubicBezTo>
                  <a:cubicBezTo>
                    <a:pt x="19800" y="18044"/>
                    <a:pt x="19543" y="19114"/>
                    <a:pt x="16843" y="19969"/>
                  </a:cubicBezTo>
                  <a:cubicBezTo>
                    <a:pt x="14143" y="20824"/>
                    <a:pt x="9000" y="21466"/>
                    <a:pt x="5786" y="21359"/>
                  </a:cubicBezTo>
                  <a:cubicBezTo>
                    <a:pt x="2571" y="21252"/>
                    <a:pt x="1286" y="20397"/>
                    <a:pt x="643" y="19755"/>
                  </a:cubicBezTo>
                  <a:cubicBezTo>
                    <a:pt x="0" y="19114"/>
                    <a:pt x="0" y="18686"/>
                    <a:pt x="0" y="18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898612" y="4555066"/>
              <a:ext cx="190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708"/>
                    <a:pt x="9600" y="9415"/>
                    <a:pt x="13200" y="13015"/>
                  </a:cubicBezTo>
                  <a:cubicBezTo>
                    <a:pt x="16800" y="16615"/>
                    <a:pt x="192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897012" y="4445223"/>
              <a:ext cx="174267" cy="441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272" fill="norm" stroke="1" extrusionOk="0">
                  <a:moveTo>
                    <a:pt x="192" y="4370"/>
                  </a:moveTo>
                  <a:cubicBezTo>
                    <a:pt x="-62" y="3759"/>
                    <a:pt x="-316" y="3147"/>
                    <a:pt x="1209" y="2332"/>
                  </a:cubicBezTo>
                  <a:cubicBezTo>
                    <a:pt x="2733" y="1517"/>
                    <a:pt x="6037" y="498"/>
                    <a:pt x="8959" y="142"/>
                  </a:cubicBezTo>
                  <a:cubicBezTo>
                    <a:pt x="11882" y="-215"/>
                    <a:pt x="14423" y="91"/>
                    <a:pt x="15820" y="1160"/>
                  </a:cubicBezTo>
                  <a:cubicBezTo>
                    <a:pt x="17218" y="2230"/>
                    <a:pt x="17472" y="4064"/>
                    <a:pt x="17218" y="5185"/>
                  </a:cubicBezTo>
                  <a:cubicBezTo>
                    <a:pt x="16964" y="6306"/>
                    <a:pt x="16202" y="6713"/>
                    <a:pt x="15185" y="7223"/>
                  </a:cubicBezTo>
                  <a:cubicBezTo>
                    <a:pt x="14169" y="7732"/>
                    <a:pt x="12898" y="8343"/>
                    <a:pt x="13025" y="8853"/>
                  </a:cubicBezTo>
                  <a:cubicBezTo>
                    <a:pt x="13152" y="9362"/>
                    <a:pt x="14677" y="9770"/>
                    <a:pt x="16329" y="10738"/>
                  </a:cubicBezTo>
                  <a:cubicBezTo>
                    <a:pt x="17980" y="11706"/>
                    <a:pt x="19759" y="13234"/>
                    <a:pt x="20522" y="14813"/>
                  </a:cubicBezTo>
                  <a:cubicBezTo>
                    <a:pt x="21284" y="16393"/>
                    <a:pt x="21030" y="18023"/>
                    <a:pt x="19124" y="19143"/>
                  </a:cubicBezTo>
                  <a:cubicBezTo>
                    <a:pt x="17218" y="20264"/>
                    <a:pt x="13660" y="20876"/>
                    <a:pt x="11119" y="21130"/>
                  </a:cubicBezTo>
                  <a:cubicBezTo>
                    <a:pt x="8578" y="21385"/>
                    <a:pt x="7053" y="21283"/>
                    <a:pt x="5910" y="20927"/>
                  </a:cubicBezTo>
                  <a:cubicBezTo>
                    <a:pt x="4766" y="20570"/>
                    <a:pt x="4004" y="19959"/>
                    <a:pt x="4385" y="19398"/>
                  </a:cubicBezTo>
                  <a:cubicBezTo>
                    <a:pt x="4766" y="18838"/>
                    <a:pt x="6291" y="18328"/>
                    <a:pt x="7816" y="17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133562" y="4682066"/>
              <a:ext cx="138789" cy="40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04" fill="norm" stroke="1" extrusionOk="0">
                  <a:moveTo>
                    <a:pt x="0" y="0"/>
                  </a:moveTo>
                  <a:cubicBezTo>
                    <a:pt x="0" y="1470"/>
                    <a:pt x="0" y="2940"/>
                    <a:pt x="1636" y="4128"/>
                  </a:cubicBezTo>
                  <a:cubicBezTo>
                    <a:pt x="3273" y="5315"/>
                    <a:pt x="6545" y="6220"/>
                    <a:pt x="9491" y="5881"/>
                  </a:cubicBezTo>
                  <a:cubicBezTo>
                    <a:pt x="12436" y="5541"/>
                    <a:pt x="15055" y="3958"/>
                    <a:pt x="16527" y="2884"/>
                  </a:cubicBezTo>
                  <a:cubicBezTo>
                    <a:pt x="18000" y="1809"/>
                    <a:pt x="18327" y="1244"/>
                    <a:pt x="18164" y="1357"/>
                  </a:cubicBezTo>
                  <a:cubicBezTo>
                    <a:pt x="18000" y="1470"/>
                    <a:pt x="17345" y="2262"/>
                    <a:pt x="17182" y="4015"/>
                  </a:cubicBezTo>
                  <a:cubicBezTo>
                    <a:pt x="17018" y="5768"/>
                    <a:pt x="17345" y="8482"/>
                    <a:pt x="18164" y="11083"/>
                  </a:cubicBezTo>
                  <a:cubicBezTo>
                    <a:pt x="18982" y="13684"/>
                    <a:pt x="20291" y="16172"/>
                    <a:pt x="20945" y="17755"/>
                  </a:cubicBezTo>
                  <a:cubicBezTo>
                    <a:pt x="21600" y="19338"/>
                    <a:pt x="21600" y="20017"/>
                    <a:pt x="21109" y="20582"/>
                  </a:cubicBezTo>
                  <a:cubicBezTo>
                    <a:pt x="20618" y="21148"/>
                    <a:pt x="19636" y="21600"/>
                    <a:pt x="16200" y="21317"/>
                  </a:cubicBezTo>
                  <a:cubicBezTo>
                    <a:pt x="12764" y="21035"/>
                    <a:pt x="6873" y="20017"/>
                    <a:pt x="982" y="18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2036883" y="4633558"/>
              <a:ext cx="169830" cy="200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083" fill="norm" stroke="1" extrusionOk="0">
                  <a:moveTo>
                    <a:pt x="581" y="9780"/>
                  </a:moveTo>
                  <a:cubicBezTo>
                    <a:pt x="2923" y="8666"/>
                    <a:pt x="5266" y="7553"/>
                    <a:pt x="6957" y="6662"/>
                  </a:cubicBezTo>
                  <a:cubicBezTo>
                    <a:pt x="8649" y="5771"/>
                    <a:pt x="9690" y="5103"/>
                    <a:pt x="10600" y="3990"/>
                  </a:cubicBezTo>
                  <a:cubicBezTo>
                    <a:pt x="11511" y="2877"/>
                    <a:pt x="12292" y="1318"/>
                    <a:pt x="12032" y="538"/>
                  </a:cubicBezTo>
                  <a:cubicBezTo>
                    <a:pt x="11772" y="-241"/>
                    <a:pt x="10470" y="-241"/>
                    <a:pt x="8519" y="984"/>
                  </a:cubicBezTo>
                  <a:cubicBezTo>
                    <a:pt x="6567" y="2208"/>
                    <a:pt x="3964" y="4658"/>
                    <a:pt x="2143" y="7887"/>
                  </a:cubicBezTo>
                  <a:cubicBezTo>
                    <a:pt x="321" y="11116"/>
                    <a:pt x="-720" y="15124"/>
                    <a:pt x="581" y="17685"/>
                  </a:cubicBezTo>
                  <a:cubicBezTo>
                    <a:pt x="1882" y="20246"/>
                    <a:pt x="5526" y="21359"/>
                    <a:pt x="9299" y="21025"/>
                  </a:cubicBezTo>
                  <a:cubicBezTo>
                    <a:pt x="13073" y="20691"/>
                    <a:pt x="16976" y="18910"/>
                    <a:pt x="20880" y="17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2206187" y="4671483"/>
              <a:ext cx="292626" cy="372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48" fill="norm" stroke="1" extrusionOk="0">
                  <a:moveTo>
                    <a:pt x="8896" y="976"/>
                  </a:moveTo>
                  <a:cubicBezTo>
                    <a:pt x="8430" y="488"/>
                    <a:pt x="7964" y="0"/>
                    <a:pt x="6720" y="0"/>
                  </a:cubicBezTo>
                  <a:cubicBezTo>
                    <a:pt x="5477" y="0"/>
                    <a:pt x="3457" y="488"/>
                    <a:pt x="2136" y="1403"/>
                  </a:cubicBezTo>
                  <a:cubicBezTo>
                    <a:pt x="815" y="2319"/>
                    <a:pt x="194" y="3661"/>
                    <a:pt x="38" y="4637"/>
                  </a:cubicBezTo>
                  <a:cubicBezTo>
                    <a:pt x="-117" y="5614"/>
                    <a:pt x="194" y="6224"/>
                    <a:pt x="1048" y="6407"/>
                  </a:cubicBezTo>
                  <a:cubicBezTo>
                    <a:pt x="1903" y="6590"/>
                    <a:pt x="3302" y="6346"/>
                    <a:pt x="4389" y="5797"/>
                  </a:cubicBezTo>
                  <a:cubicBezTo>
                    <a:pt x="5477" y="5247"/>
                    <a:pt x="6254" y="4393"/>
                    <a:pt x="6876" y="3661"/>
                  </a:cubicBezTo>
                  <a:cubicBezTo>
                    <a:pt x="7497" y="2929"/>
                    <a:pt x="7964" y="2319"/>
                    <a:pt x="8119" y="2380"/>
                  </a:cubicBezTo>
                  <a:cubicBezTo>
                    <a:pt x="8274" y="2441"/>
                    <a:pt x="8119" y="3173"/>
                    <a:pt x="7575" y="5125"/>
                  </a:cubicBezTo>
                  <a:cubicBezTo>
                    <a:pt x="7031" y="7078"/>
                    <a:pt x="6099" y="10251"/>
                    <a:pt x="5322" y="12814"/>
                  </a:cubicBezTo>
                  <a:cubicBezTo>
                    <a:pt x="4545" y="15376"/>
                    <a:pt x="3923" y="17329"/>
                    <a:pt x="3379" y="18793"/>
                  </a:cubicBezTo>
                  <a:cubicBezTo>
                    <a:pt x="2836" y="20258"/>
                    <a:pt x="2369" y="21234"/>
                    <a:pt x="2136" y="21417"/>
                  </a:cubicBezTo>
                  <a:cubicBezTo>
                    <a:pt x="1903" y="21600"/>
                    <a:pt x="1903" y="20990"/>
                    <a:pt x="2991" y="18854"/>
                  </a:cubicBezTo>
                  <a:cubicBezTo>
                    <a:pt x="4079" y="16719"/>
                    <a:pt x="6254" y="13058"/>
                    <a:pt x="8119" y="9885"/>
                  </a:cubicBezTo>
                  <a:cubicBezTo>
                    <a:pt x="9984" y="6712"/>
                    <a:pt x="11538" y="4027"/>
                    <a:pt x="12548" y="2380"/>
                  </a:cubicBezTo>
                  <a:cubicBezTo>
                    <a:pt x="13558" y="732"/>
                    <a:pt x="14024" y="122"/>
                    <a:pt x="14102" y="122"/>
                  </a:cubicBezTo>
                  <a:cubicBezTo>
                    <a:pt x="14179" y="122"/>
                    <a:pt x="13869" y="732"/>
                    <a:pt x="13558" y="1769"/>
                  </a:cubicBezTo>
                  <a:cubicBezTo>
                    <a:pt x="13247" y="2807"/>
                    <a:pt x="12936" y="4271"/>
                    <a:pt x="12781" y="5431"/>
                  </a:cubicBezTo>
                  <a:cubicBezTo>
                    <a:pt x="12625" y="6590"/>
                    <a:pt x="12625" y="7444"/>
                    <a:pt x="13014" y="7749"/>
                  </a:cubicBezTo>
                  <a:cubicBezTo>
                    <a:pt x="13402" y="8054"/>
                    <a:pt x="14179" y="7810"/>
                    <a:pt x="14879" y="7261"/>
                  </a:cubicBezTo>
                  <a:cubicBezTo>
                    <a:pt x="15578" y="6712"/>
                    <a:pt x="16200" y="5858"/>
                    <a:pt x="16666" y="5125"/>
                  </a:cubicBezTo>
                  <a:cubicBezTo>
                    <a:pt x="17132" y="4393"/>
                    <a:pt x="17443" y="3783"/>
                    <a:pt x="17909" y="3234"/>
                  </a:cubicBezTo>
                  <a:cubicBezTo>
                    <a:pt x="18375" y="2685"/>
                    <a:pt x="18997" y="2197"/>
                    <a:pt x="19385" y="2258"/>
                  </a:cubicBezTo>
                  <a:cubicBezTo>
                    <a:pt x="19774" y="2319"/>
                    <a:pt x="19929" y="2929"/>
                    <a:pt x="20240" y="3844"/>
                  </a:cubicBezTo>
                  <a:cubicBezTo>
                    <a:pt x="20551" y="4759"/>
                    <a:pt x="21017" y="5980"/>
                    <a:pt x="21483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2568662" y="4663016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2568662" y="4580466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2638512" y="4599516"/>
              <a:ext cx="107951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71" y="6322"/>
                    <a:pt x="2541" y="12644"/>
                    <a:pt x="3812" y="16463"/>
                  </a:cubicBezTo>
                  <a:cubicBezTo>
                    <a:pt x="5082" y="20283"/>
                    <a:pt x="6353" y="21600"/>
                    <a:pt x="7835" y="21600"/>
                  </a:cubicBezTo>
                  <a:cubicBezTo>
                    <a:pt x="9318" y="21600"/>
                    <a:pt x="11012" y="20283"/>
                    <a:pt x="12071" y="18044"/>
                  </a:cubicBezTo>
                  <a:cubicBezTo>
                    <a:pt x="13129" y="15805"/>
                    <a:pt x="13553" y="12644"/>
                    <a:pt x="13976" y="10273"/>
                  </a:cubicBezTo>
                  <a:cubicBezTo>
                    <a:pt x="14400" y="7902"/>
                    <a:pt x="14824" y="6322"/>
                    <a:pt x="16094" y="5268"/>
                  </a:cubicBezTo>
                  <a:cubicBezTo>
                    <a:pt x="17365" y="4215"/>
                    <a:pt x="19482" y="3688"/>
                    <a:pt x="21600" y="3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2743022" y="4644908"/>
              <a:ext cx="85991" cy="111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0979" fill="norm" stroke="1" extrusionOk="0">
                  <a:moveTo>
                    <a:pt x="15080" y="2222"/>
                  </a:moveTo>
                  <a:cubicBezTo>
                    <a:pt x="12973" y="1022"/>
                    <a:pt x="10865" y="-178"/>
                    <a:pt x="8758" y="22"/>
                  </a:cubicBezTo>
                  <a:cubicBezTo>
                    <a:pt x="6651" y="222"/>
                    <a:pt x="4543" y="1822"/>
                    <a:pt x="2963" y="4622"/>
                  </a:cubicBezTo>
                  <a:cubicBezTo>
                    <a:pt x="1382" y="7422"/>
                    <a:pt x="329" y="11422"/>
                    <a:pt x="65" y="14622"/>
                  </a:cubicBezTo>
                  <a:cubicBezTo>
                    <a:pt x="-198" y="17822"/>
                    <a:pt x="329" y="20222"/>
                    <a:pt x="1646" y="20822"/>
                  </a:cubicBezTo>
                  <a:cubicBezTo>
                    <a:pt x="2963" y="21422"/>
                    <a:pt x="5070" y="20222"/>
                    <a:pt x="6651" y="18622"/>
                  </a:cubicBezTo>
                  <a:cubicBezTo>
                    <a:pt x="8231" y="17022"/>
                    <a:pt x="9285" y="15022"/>
                    <a:pt x="10339" y="12422"/>
                  </a:cubicBezTo>
                  <a:cubicBezTo>
                    <a:pt x="11392" y="9822"/>
                    <a:pt x="12446" y="6622"/>
                    <a:pt x="12973" y="6222"/>
                  </a:cubicBezTo>
                  <a:cubicBezTo>
                    <a:pt x="13500" y="5822"/>
                    <a:pt x="13500" y="8222"/>
                    <a:pt x="14817" y="9822"/>
                  </a:cubicBezTo>
                  <a:cubicBezTo>
                    <a:pt x="16134" y="11422"/>
                    <a:pt x="18768" y="12222"/>
                    <a:pt x="21402" y="13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2835362" y="4578725"/>
              <a:ext cx="190501" cy="159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13696"/>
                  </a:moveTo>
                  <a:cubicBezTo>
                    <a:pt x="0" y="12293"/>
                    <a:pt x="0" y="10891"/>
                    <a:pt x="600" y="10189"/>
                  </a:cubicBezTo>
                  <a:cubicBezTo>
                    <a:pt x="1200" y="9488"/>
                    <a:pt x="2400" y="9488"/>
                    <a:pt x="3480" y="10049"/>
                  </a:cubicBezTo>
                  <a:cubicBezTo>
                    <a:pt x="4560" y="10610"/>
                    <a:pt x="5520" y="11732"/>
                    <a:pt x="6360" y="12995"/>
                  </a:cubicBezTo>
                  <a:cubicBezTo>
                    <a:pt x="7200" y="14257"/>
                    <a:pt x="7920" y="15660"/>
                    <a:pt x="8280" y="17062"/>
                  </a:cubicBezTo>
                  <a:cubicBezTo>
                    <a:pt x="8640" y="18465"/>
                    <a:pt x="8640" y="19867"/>
                    <a:pt x="8040" y="20569"/>
                  </a:cubicBezTo>
                  <a:cubicBezTo>
                    <a:pt x="7440" y="21270"/>
                    <a:pt x="6240" y="21270"/>
                    <a:pt x="5520" y="20569"/>
                  </a:cubicBezTo>
                  <a:cubicBezTo>
                    <a:pt x="4800" y="19867"/>
                    <a:pt x="4560" y="18465"/>
                    <a:pt x="4440" y="16922"/>
                  </a:cubicBezTo>
                  <a:cubicBezTo>
                    <a:pt x="4320" y="15379"/>
                    <a:pt x="4320" y="13696"/>
                    <a:pt x="5520" y="12153"/>
                  </a:cubicBezTo>
                  <a:cubicBezTo>
                    <a:pt x="6720" y="10610"/>
                    <a:pt x="9120" y="9208"/>
                    <a:pt x="11040" y="8366"/>
                  </a:cubicBezTo>
                  <a:cubicBezTo>
                    <a:pt x="12960" y="7525"/>
                    <a:pt x="14400" y="7244"/>
                    <a:pt x="15120" y="7805"/>
                  </a:cubicBezTo>
                  <a:cubicBezTo>
                    <a:pt x="15840" y="8366"/>
                    <a:pt x="15840" y="9769"/>
                    <a:pt x="15840" y="11312"/>
                  </a:cubicBezTo>
                  <a:cubicBezTo>
                    <a:pt x="15840" y="12854"/>
                    <a:pt x="15840" y="14538"/>
                    <a:pt x="15840" y="16080"/>
                  </a:cubicBezTo>
                  <a:cubicBezTo>
                    <a:pt x="15840" y="17623"/>
                    <a:pt x="15840" y="19026"/>
                    <a:pt x="16080" y="18745"/>
                  </a:cubicBezTo>
                  <a:cubicBezTo>
                    <a:pt x="16320" y="18465"/>
                    <a:pt x="16800" y="16501"/>
                    <a:pt x="17040" y="13836"/>
                  </a:cubicBezTo>
                  <a:cubicBezTo>
                    <a:pt x="17280" y="11171"/>
                    <a:pt x="17280" y="7805"/>
                    <a:pt x="17520" y="5140"/>
                  </a:cubicBezTo>
                  <a:cubicBezTo>
                    <a:pt x="17760" y="2475"/>
                    <a:pt x="18240" y="512"/>
                    <a:pt x="18960" y="91"/>
                  </a:cubicBezTo>
                  <a:cubicBezTo>
                    <a:pt x="19680" y="-330"/>
                    <a:pt x="20640" y="792"/>
                    <a:pt x="21600" y="1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3001641" y="4617358"/>
              <a:ext cx="182972" cy="13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51" fill="norm" stroke="1" extrusionOk="0">
                  <a:moveTo>
                    <a:pt x="9545" y="199"/>
                  </a:moveTo>
                  <a:cubicBezTo>
                    <a:pt x="7310" y="1593"/>
                    <a:pt x="5076" y="2986"/>
                    <a:pt x="3462" y="5077"/>
                  </a:cubicBezTo>
                  <a:cubicBezTo>
                    <a:pt x="1848" y="7167"/>
                    <a:pt x="855" y="9954"/>
                    <a:pt x="359" y="12567"/>
                  </a:cubicBezTo>
                  <a:cubicBezTo>
                    <a:pt x="-138" y="15180"/>
                    <a:pt x="-138" y="17619"/>
                    <a:pt x="483" y="18838"/>
                  </a:cubicBezTo>
                  <a:cubicBezTo>
                    <a:pt x="1103" y="20057"/>
                    <a:pt x="2345" y="20057"/>
                    <a:pt x="3462" y="19361"/>
                  </a:cubicBezTo>
                  <a:cubicBezTo>
                    <a:pt x="4579" y="18664"/>
                    <a:pt x="5572" y="17270"/>
                    <a:pt x="6193" y="15703"/>
                  </a:cubicBezTo>
                  <a:cubicBezTo>
                    <a:pt x="6814" y="14135"/>
                    <a:pt x="7062" y="12393"/>
                    <a:pt x="7310" y="10651"/>
                  </a:cubicBezTo>
                  <a:cubicBezTo>
                    <a:pt x="7559" y="8909"/>
                    <a:pt x="7807" y="7167"/>
                    <a:pt x="7683" y="7167"/>
                  </a:cubicBezTo>
                  <a:cubicBezTo>
                    <a:pt x="7559" y="7167"/>
                    <a:pt x="7062" y="8909"/>
                    <a:pt x="6814" y="10651"/>
                  </a:cubicBezTo>
                  <a:cubicBezTo>
                    <a:pt x="6565" y="12393"/>
                    <a:pt x="6565" y="14135"/>
                    <a:pt x="7310" y="15354"/>
                  </a:cubicBezTo>
                  <a:cubicBezTo>
                    <a:pt x="8055" y="16574"/>
                    <a:pt x="9545" y="17270"/>
                    <a:pt x="10786" y="16574"/>
                  </a:cubicBezTo>
                  <a:cubicBezTo>
                    <a:pt x="12028" y="15877"/>
                    <a:pt x="13021" y="13786"/>
                    <a:pt x="13517" y="13786"/>
                  </a:cubicBezTo>
                  <a:cubicBezTo>
                    <a:pt x="14014" y="13786"/>
                    <a:pt x="14014" y="15877"/>
                    <a:pt x="13890" y="17793"/>
                  </a:cubicBezTo>
                  <a:cubicBezTo>
                    <a:pt x="13765" y="19709"/>
                    <a:pt x="13517" y="21451"/>
                    <a:pt x="13269" y="21451"/>
                  </a:cubicBezTo>
                  <a:cubicBezTo>
                    <a:pt x="13021" y="21451"/>
                    <a:pt x="12772" y="19709"/>
                    <a:pt x="12896" y="16051"/>
                  </a:cubicBezTo>
                  <a:cubicBezTo>
                    <a:pt x="13021" y="12393"/>
                    <a:pt x="13517" y="6819"/>
                    <a:pt x="14386" y="3683"/>
                  </a:cubicBezTo>
                  <a:cubicBezTo>
                    <a:pt x="15255" y="548"/>
                    <a:pt x="16496" y="-149"/>
                    <a:pt x="17614" y="25"/>
                  </a:cubicBezTo>
                  <a:cubicBezTo>
                    <a:pt x="18731" y="199"/>
                    <a:pt x="19724" y="1245"/>
                    <a:pt x="20345" y="4380"/>
                  </a:cubicBezTo>
                  <a:cubicBezTo>
                    <a:pt x="20965" y="7516"/>
                    <a:pt x="21214" y="12741"/>
                    <a:pt x="21462" y="17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3215142" y="4616923"/>
              <a:ext cx="159971" cy="162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0967" fill="norm" stroke="1" extrusionOk="0">
                  <a:moveTo>
                    <a:pt x="4427" y="6774"/>
                  </a:moveTo>
                  <a:cubicBezTo>
                    <a:pt x="4427" y="5407"/>
                    <a:pt x="4427" y="4040"/>
                    <a:pt x="4001" y="3903"/>
                  </a:cubicBezTo>
                  <a:cubicBezTo>
                    <a:pt x="3575" y="3766"/>
                    <a:pt x="2722" y="4860"/>
                    <a:pt x="1869" y="7321"/>
                  </a:cubicBezTo>
                  <a:cubicBezTo>
                    <a:pt x="1017" y="9781"/>
                    <a:pt x="164" y="13609"/>
                    <a:pt x="22" y="16207"/>
                  </a:cubicBezTo>
                  <a:cubicBezTo>
                    <a:pt x="-120" y="18804"/>
                    <a:pt x="448" y="20171"/>
                    <a:pt x="1443" y="20718"/>
                  </a:cubicBezTo>
                  <a:cubicBezTo>
                    <a:pt x="2438" y="21265"/>
                    <a:pt x="3859" y="20992"/>
                    <a:pt x="5991" y="19078"/>
                  </a:cubicBezTo>
                  <a:cubicBezTo>
                    <a:pt x="8122" y="17164"/>
                    <a:pt x="10964" y="13609"/>
                    <a:pt x="12812" y="11012"/>
                  </a:cubicBezTo>
                  <a:cubicBezTo>
                    <a:pt x="14659" y="8414"/>
                    <a:pt x="15512" y="6774"/>
                    <a:pt x="16080" y="4997"/>
                  </a:cubicBezTo>
                  <a:cubicBezTo>
                    <a:pt x="16648" y="3219"/>
                    <a:pt x="16933" y="1306"/>
                    <a:pt x="16364" y="485"/>
                  </a:cubicBezTo>
                  <a:cubicBezTo>
                    <a:pt x="15796" y="-335"/>
                    <a:pt x="14375" y="-62"/>
                    <a:pt x="13096" y="895"/>
                  </a:cubicBezTo>
                  <a:cubicBezTo>
                    <a:pt x="11817" y="1852"/>
                    <a:pt x="10680" y="3493"/>
                    <a:pt x="10538" y="5954"/>
                  </a:cubicBezTo>
                  <a:cubicBezTo>
                    <a:pt x="10396" y="8414"/>
                    <a:pt x="11248" y="11695"/>
                    <a:pt x="13238" y="13473"/>
                  </a:cubicBezTo>
                  <a:cubicBezTo>
                    <a:pt x="15227" y="15250"/>
                    <a:pt x="18354" y="15523"/>
                    <a:pt x="21480" y="15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3349712" y="4783666"/>
              <a:ext cx="69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3992981" y="4540250"/>
              <a:ext cx="442582" cy="354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41" fill="norm" stroke="1" extrusionOk="0">
                  <a:moveTo>
                    <a:pt x="7621" y="1286"/>
                  </a:moveTo>
                  <a:cubicBezTo>
                    <a:pt x="7827" y="643"/>
                    <a:pt x="8033" y="0"/>
                    <a:pt x="7930" y="0"/>
                  </a:cubicBezTo>
                  <a:cubicBezTo>
                    <a:pt x="7827" y="0"/>
                    <a:pt x="7416" y="643"/>
                    <a:pt x="6798" y="2507"/>
                  </a:cubicBezTo>
                  <a:cubicBezTo>
                    <a:pt x="6181" y="4371"/>
                    <a:pt x="5358" y="7457"/>
                    <a:pt x="4844" y="10671"/>
                  </a:cubicBezTo>
                  <a:cubicBezTo>
                    <a:pt x="4330" y="13886"/>
                    <a:pt x="4124" y="17229"/>
                    <a:pt x="4176" y="19157"/>
                  </a:cubicBezTo>
                  <a:cubicBezTo>
                    <a:pt x="4227" y="21086"/>
                    <a:pt x="4536" y="21600"/>
                    <a:pt x="4741" y="21536"/>
                  </a:cubicBezTo>
                  <a:cubicBezTo>
                    <a:pt x="4947" y="21471"/>
                    <a:pt x="5050" y="20829"/>
                    <a:pt x="4433" y="19479"/>
                  </a:cubicBezTo>
                  <a:cubicBezTo>
                    <a:pt x="3816" y="18129"/>
                    <a:pt x="2478" y="16071"/>
                    <a:pt x="1604" y="14850"/>
                  </a:cubicBezTo>
                  <a:cubicBezTo>
                    <a:pt x="730" y="13629"/>
                    <a:pt x="318" y="13243"/>
                    <a:pt x="113" y="12729"/>
                  </a:cubicBezTo>
                  <a:cubicBezTo>
                    <a:pt x="-93" y="12214"/>
                    <a:pt x="-93" y="11571"/>
                    <a:pt x="781" y="10350"/>
                  </a:cubicBezTo>
                  <a:cubicBezTo>
                    <a:pt x="1656" y="9129"/>
                    <a:pt x="3404" y="7329"/>
                    <a:pt x="4638" y="6171"/>
                  </a:cubicBezTo>
                  <a:cubicBezTo>
                    <a:pt x="5873" y="5014"/>
                    <a:pt x="6593" y="4500"/>
                    <a:pt x="7261" y="4114"/>
                  </a:cubicBezTo>
                  <a:cubicBezTo>
                    <a:pt x="7930" y="3729"/>
                    <a:pt x="8547" y="3471"/>
                    <a:pt x="9061" y="3536"/>
                  </a:cubicBezTo>
                  <a:cubicBezTo>
                    <a:pt x="9576" y="3600"/>
                    <a:pt x="9987" y="3986"/>
                    <a:pt x="10193" y="5271"/>
                  </a:cubicBezTo>
                  <a:cubicBezTo>
                    <a:pt x="10398" y="6557"/>
                    <a:pt x="10398" y="8743"/>
                    <a:pt x="10141" y="11057"/>
                  </a:cubicBezTo>
                  <a:cubicBezTo>
                    <a:pt x="9884" y="13371"/>
                    <a:pt x="9370" y="15814"/>
                    <a:pt x="9061" y="17357"/>
                  </a:cubicBezTo>
                  <a:cubicBezTo>
                    <a:pt x="8753" y="18900"/>
                    <a:pt x="8650" y="19543"/>
                    <a:pt x="8598" y="19479"/>
                  </a:cubicBezTo>
                  <a:cubicBezTo>
                    <a:pt x="8547" y="19414"/>
                    <a:pt x="8547" y="18643"/>
                    <a:pt x="8856" y="17614"/>
                  </a:cubicBezTo>
                  <a:cubicBezTo>
                    <a:pt x="9164" y="16586"/>
                    <a:pt x="9781" y="15300"/>
                    <a:pt x="10347" y="14529"/>
                  </a:cubicBezTo>
                  <a:cubicBezTo>
                    <a:pt x="10913" y="13757"/>
                    <a:pt x="11427" y="13500"/>
                    <a:pt x="11787" y="13693"/>
                  </a:cubicBezTo>
                  <a:cubicBezTo>
                    <a:pt x="12147" y="13886"/>
                    <a:pt x="12353" y="14529"/>
                    <a:pt x="12507" y="15171"/>
                  </a:cubicBezTo>
                  <a:cubicBezTo>
                    <a:pt x="12661" y="15814"/>
                    <a:pt x="12764" y="16457"/>
                    <a:pt x="12867" y="17100"/>
                  </a:cubicBezTo>
                  <a:cubicBezTo>
                    <a:pt x="12970" y="17743"/>
                    <a:pt x="13073" y="18386"/>
                    <a:pt x="13278" y="18964"/>
                  </a:cubicBezTo>
                  <a:cubicBezTo>
                    <a:pt x="13484" y="19543"/>
                    <a:pt x="13793" y="20057"/>
                    <a:pt x="14307" y="19929"/>
                  </a:cubicBezTo>
                  <a:cubicBezTo>
                    <a:pt x="14821" y="19800"/>
                    <a:pt x="15541" y="19029"/>
                    <a:pt x="16004" y="18193"/>
                  </a:cubicBezTo>
                  <a:cubicBezTo>
                    <a:pt x="16467" y="17357"/>
                    <a:pt x="16673" y="16457"/>
                    <a:pt x="16827" y="15621"/>
                  </a:cubicBezTo>
                  <a:cubicBezTo>
                    <a:pt x="16981" y="14786"/>
                    <a:pt x="17084" y="14014"/>
                    <a:pt x="16930" y="13821"/>
                  </a:cubicBezTo>
                  <a:cubicBezTo>
                    <a:pt x="16776" y="13629"/>
                    <a:pt x="16364" y="14014"/>
                    <a:pt x="16107" y="14529"/>
                  </a:cubicBezTo>
                  <a:cubicBezTo>
                    <a:pt x="15850" y="15043"/>
                    <a:pt x="15747" y="15686"/>
                    <a:pt x="15696" y="16329"/>
                  </a:cubicBezTo>
                  <a:cubicBezTo>
                    <a:pt x="15644" y="16971"/>
                    <a:pt x="15644" y="17614"/>
                    <a:pt x="15850" y="18129"/>
                  </a:cubicBezTo>
                  <a:cubicBezTo>
                    <a:pt x="16056" y="18643"/>
                    <a:pt x="16467" y="19029"/>
                    <a:pt x="17238" y="19221"/>
                  </a:cubicBezTo>
                  <a:cubicBezTo>
                    <a:pt x="18010" y="19414"/>
                    <a:pt x="19141" y="19414"/>
                    <a:pt x="19913" y="19671"/>
                  </a:cubicBezTo>
                  <a:cubicBezTo>
                    <a:pt x="20684" y="19929"/>
                    <a:pt x="21096" y="20443"/>
                    <a:pt x="21507" y="20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4950638" y="4654549"/>
              <a:ext cx="249805" cy="319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76" fill="norm" stroke="1" extrusionOk="0">
                  <a:moveTo>
                    <a:pt x="4839" y="5684"/>
                  </a:moveTo>
                  <a:cubicBezTo>
                    <a:pt x="4113" y="8668"/>
                    <a:pt x="3387" y="11653"/>
                    <a:pt x="2751" y="14068"/>
                  </a:cubicBezTo>
                  <a:cubicBezTo>
                    <a:pt x="2116" y="16484"/>
                    <a:pt x="1572" y="18332"/>
                    <a:pt x="1118" y="19611"/>
                  </a:cubicBezTo>
                  <a:cubicBezTo>
                    <a:pt x="664" y="20889"/>
                    <a:pt x="301" y="21600"/>
                    <a:pt x="120" y="21458"/>
                  </a:cubicBezTo>
                  <a:cubicBezTo>
                    <a:pt x="-62" y="21316"/>
                    <a:pt x="-62" y="20321"/>
                    <a:pt x="301" y="17550"/>
                  </a:cubicBezTo>
                  <a:cubicBezTo>
                    <a:pt x="664" y="14779"/>
                    <a:pt x="1390" y="10232"/>
                    <a:pt x="2116" y="7247"/>
                  </a:cubicBezTo>
                  <a:cubicBezTo>
                    <a:pt x="2842" y="4263"/>
                    <a:pt x="3568" y="2842"/>
                    <a:pt x="4204" y="1847"/>
                  </a:cubicBezTo>
                  <a:cubicBezTo>
                    <a:pt x="4839" y="853"/>
                    <a:pt x="5383" y="284"/>
                    <a:pt x="5837" y="711"/>
                  </a:cubicBezTo>
                  <a:cubicBezTo>
                    <a:pt x="6291" y="1137"/>
                    <a:pt x="6654" y="2558"/>
                    <a:pt x="6926" y="3837"/>
                  </a:cubicBezTo>
                  <a:cubicBezTo>
                    <a:pt x="7199" y="5116"/>
                    <a:pt x="7380" y="6253"/>
                    <a:pt x="7743" y="7176"/>
                  </a:cubicBezTo>
                  <a:cubicBezTo>
                    <a:pt x="8106" y="8100"/>
                    <a:pt x="8651" y="8811"/>
                    <a:pt x="9377" y="8953"/>
                  </a:cubicBezTo>
                  <a:cubicBezTo>
                    <a:pt x="10103" y="9095"/>
                    <a:pt x="11010" y="8668"/>
                    <a:pt x="12372" y="7318"/>
                  </a:cubicBezTo>
                  <a:cubicBezTo>
                    <a:pt x="13733" y="5968"/>
                    <a:pt x="15548" y="3695"/>
                    <a:pt x="17091" y="2203"/>
                  </a:cubicBezTo>
                  <a:cubicBezTo>
                    <a:pt x="18634" y="711"/>
                    <a:pt x="19904" y="0"/>
                    <a:pt x="20630" y="0"/>
                  </a:cubicBezTo>
                  <a:cubicBezTo>
                    <a:pt x="21356" y="0"/>
                    <a:pt x="21538" y="711"/>
                    <a:pt x="21356" y="3197"/>
                  </a:cubicBezTo>
                  <a:cubicBezTo>
                    <a:pt x="21175" y="5684"/>
                    <a:pt x="20630" y="9947"/>
                    <a:pt x="20177" y="12647"/>
                  </a:cubicBezTo>
                  <a:cubicBezTo>
                    <a:pt x="19723" y="15347"/>
                    <a:pt x="19360" y="16484"/>
                    <a:pt x="19541" y="16555"/>
                  </a:cubicBezTo>
                  <a:cubicBezTo>
                    <a:pt x="19723" y="16626"/>
                    <a:pt x="20449" y="15632"/>
                    <a:pt x="21175" y="14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5248362" y="4650316"/>
              <a:ext cx="196851" cy="27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9755" y="0"/>
                  </a:moveTo>
                  <a:cubicBezTo>
                    <a:pt x="7432" y="4521"/>
                    <a:pt x="5110" y="9042"/>
                    <a:pt x="3716" y="11888"/>
                  </a:cubicBezTo>
                  <a:cubicBezTo>
                    <a:pt x="2323" y="14735"/>
                    <a:pt x="1858" y="15907"/>
                    <a:pt x="1277" y="16912"/>
                  </a:cubicBezTo>
                  <a:cubicBezTo>
                    <a:pt x="697" y="17916"/>
                    <a:pt x="0" y="18753"/>
                    <a:pt x="0" y="19507"/>
                  </a:cubicBezTo>
                  <a:cubicBezTo>
                    <a:pt x="0" y="20260"/>
                    <a:pt x="697" y="20930"/>
                    <a:pt x="2903" y="21265"/>
                  </a:cubicBezTo>
                  <a:cubicBezTo>
                    <a:pt x="5110" y="21600"/>
                    <a:pt x="8826" y="21600"/>
                    <a:pt x="12194" y="21433"/>
                  </a:cubicBezTo>
                  <a:cubicBezTo>
                    <a:pt x="15561" y="21265"/>
                    <a:pt x="18581" y="20930"/>
                    <a:pt x="21600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5487975" y="4616712"/>
              <a:ext cx="185838" cy="29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217" fill="norm" stroke="1" extrusionOk="0">
                  <a:moveTo>
                    <a:pt x="19124" y="1959"/>
                  </a:moveTo>
                  <a:cubicBezTo>
                    <a:pt x="18881" y="1198"/>
                    <a:pt x="18638" y="437"/>
                    <a:pt x="17910" y="133"/>
                  </a:cubicBezTo>
                  <a:cubicBezTo>
                    <a:pt x="17182" y="-171"/>
                    <a:pt x="15969" y="-19"/>
                    <a:pt x="14148" y="1274"/>
                  </a:cubicBezTo>
                  <a:cubicBezTo>
                    <a:pt x="12328" y="2567"/>
                    <a:pt x="9901" y="5001"/>
                    <a:pt x="7474" y="7891"/>
                  </a:cubicBezTo>
                  <a:cubicBezTo>
                    <a:pt x="5047" y="10781"/>
                    <a:pt x="2620" y="14128"/>
                    <a:pt x="1286" y="16409"/>
                  </a:cubicBezTo>
                  <a:cubicBezTo>
                    <a:pt x="-49" y="18691"/>
                    <a:pt x="-292" y="19908"/>
                    <a:pt x="315" y="20592"/>
                  </a:cubicBezTo>
                  <a:cubicBezTo>
                    <a:pt x="921" y="21277"/>
                    <a:pt x="2378" y="21429"/>
                    <a:pt x="6018" y="20897"/>
                  </a:cubicBezTo>
                  <a:cubicBezTo>
                    <a:pt x="9659" y="20364"/>
                    <a:pt x="15483" y="19147"/>
                    <a:pt x="21308" y="17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5515062" y="4758266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8000"/>
                    <a:pt x="5538" y="14400"/>
                    <a:pt x="9138" y="10800"/>
                  </a:cubicBezTo>
                  <a:cubicBezTo>
                    <a:pt x="12738" y="7200"/>
                    <a:pt x="1716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6396625" y="4633535"/>
              <a:ext cx="331288" cy="73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69" fill="norm" stroke="1" extrusionOk="0">
                  <a:moveTo>
                    <a:pt x="10734" y="6580"/>
                  </a:moveTo>
                  <a:cubicBezTo>
                    <a:pt x="10324" y="6272"/>
                    <a:pt x="9913" y="5965"/>
                    <a:pt x="8888" y="5903"/>
                  </a:cubicBezTo>
                  <a:cubicBezTo>
                    <a:pt x="7863" y="5842"/>
                    <a:pt x="6222" y="6026"/>
                    <a:pt x="4650" y="6703"/>
                  </a:cubicBezTo>
                  <a:cubicBezTo>
                    <a:pt x="3078" y="7380"/>
                    <a:pt x="1574" y="8549"/>
                    <a:pt x="754" y="9411"/>
                  </a:cubicBezTo>
                  <a:cubicBezTo>
                    <a:pt x="-66" y="10272"/>
                    <a:pt x="-203" y="10826"/>
                    <a:pt x="275" y="11226"/>
                  </a:cubicBezTo>
                  <a:cubicBezTo>
                    <a:pt x="754" y="11626"/>
                    <a:pt x="1848" y="11872"/>
                    <a:pt x="2805" y="11657"/>
                  </a:cubicBezTo>
                  <a:cubicBezTo>
                    <a:pt x="3762" y="11442"/>
                    <a:pt x="4582" y="10765"/>
                    <a:pt x="5265" y="9411"/>
                  </a:cubicBezTo>
                  <a:cubicBezTo>
                    <a:pt x="5949" y="8057"/>
                    <a:pt x="6496" y="6026"/>
                    <a:pt x="7316" y="4488"/>
                  </a:cubicBezTo>
                  <a:cubicBezTo>
                    <a:pt x="8136" y="2949"/>
                    <a:pt x="9230" y="1903"/>
                    <a:pt x="10529" y="1226"/>
                  </a:cubicBezTo>
                  <a:cubicBezTo>
                    <a:pt x="11827" y="549"/>
                    <a:pt x="13331" y="242"/>
                    <a:pt x="14562" y="88"/>
                  </a:cubicBezTo>
                  <a:cubicBezTo>
                    <a:pt x="15792" y="-66"/>
                    <a:pt x="16749" y="-66"/>
                    <a:pt x="17159" y="488"/>
                  </a:cubicBezTo>
                  <a:cubicBezTo>
                    <a:pt x="17569" y="1042"/>
                    <a:pt x="17432" y="2149"/>
                    <a:pt x="16544" y="3565"/>
                  </a:cubicBezTo>
                  <a:cubicBezTo>
                    <a:pt x="15655" y="4980"/>
                    <a:pt x="14015" y="6703"/>
                    <a:pt x="12238" y="8611"/>
                  </a:cubicBezTo>
                  <a:cubicBezTo>
                    <a:pt x="10460" y="10519"/>
                    <a:pt x="8546" y="12611"/>
                    <a:pt x="7248" y="14642"/>
                  </a:cubicBezTo>
                  <a:cubicBezTo>
                    <a:pt x="5949" y="16672"/>
                    <a:pt x="5265" y="18642"/>
                    <a:pt x="4992" y="19780"/>
                  </a:cubicBezTo>
                  <a:cubicBezTo>
                    <a:pt x="4719" y="20919"/>
                    <a:pt x="4855" y="21226"/>
                    <a:pt x="5265" y="21380"/>
                  </a:cubicBezTo>
                  <a:cubicBezTo>
                    <a:pt x="5675" y="21534"/>
                    <a:pt x="6359" y="21534"/>
                    <a:pt x="7316" y="21011"/>
                  </a:cubicBezTo>
                  <a:cubicBezTo>
                    <a:pt x="8273" y="20488"/>
                    <a:pt x="9503" y="19442"/>
                    <a:pt x="10392" y="17965"/>
                  </a:cubicBezTo>
                  <a:cubicBezTo>
                    <a:pt x="11281" y="16488"/>
                    <a:pt x="11827" y="14580"/>
                    <a:pt x="12101" y="13472"/>
                  </a:cubicBezTo>
                  <a:cubicBezTo>
                    <a:pt x="12374" y="12365"/>
                    <a:pt x="12374" y="12057"/>
                    <a:pt x="12784" y="11903"/>
                  </a:cubicBezTo>
                  <a:cubicBezTo>
                    <a:pt x="13194" y="11749"/>
                    <a:pt x="14015" y="11749"/>
                    <a:pt x="15519" y="11472"/>
                  </a:cubicBezTo>
                  <a:cubicBezTo>
                    <a:pt x="17022" y="11196"/>
                    <a:pt x="19210" y="10642"/>
                    <a:pt x="21397" y="1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7303471" y="4862178"/>
              <a:ext cx="249942" cy="272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30" fill="norm" stroke="1" extrusionOk="0">
                  <a:moveTo>
                    <a:pt x="4515" y="6745"/>
                  </a:moveTo>
                  <a:cubicBezTo>
                    <a:pt x="7395" y="6251"/>
                    <a:pt x="10275" y="5756"/>
                    <a:pt x="12165" y="5261"/>
                  </a:cubicBezTo>
                  <a:cubicBezTo>
                    <a:pt x="14055" y="4767"/>
                    <a:pt x="14955" y="4272"/>
                    <a:pt x="15765" y="3777"/>
                  </a:cubicBezTo>
                  <a:cubicBezTo>
                    <a:pt x="16575" y="3283"/>
                    <a:pt x="17295" y="2788"/>
                    <a:pt x="17565" y="2128"/>
                  </a:cubicBezTo>
                  <a:cubicBezTo>
                    <a:pt x="17835" y="1469"/>
                    <a:pt x="17655" y="644"/>
                    <a:pt x="16665" y="232"/>
                  </a:cubicBezTo>
                  <a:cubicBezTo>
                    <a:pt x="15675" y="-180"/>
                    <a:pt x="13875" y="-180"/>
                    <a:pt x="11085" y="1386"/>
                  </a:cubicBezTo>
                  <a:cubicBezTo>
                    <a:pt x="8295" y="2953"/>
                    <a:pt x="4515" y="6086"/>
                    <a:pt x="2355" y="9136"/>
                  </a:cubicBezTo>
                  <a:cubicBezTo>
                    <a:pt x="195" y="12186"/>
                    <a:pt x="-345" y="15154"/>
                    <a:pt x="195" y="17215"/>
                  </a:cubicBezTo>
                  <a:cubicBezTo>
                    <a:pt x="735" y="19276"/>
                    <a:pt x="2355" y="20431"/>
                    <a:pt x="5415" y="20925"/>
                  </a:cubicBezTo>
                  <a:cubicBezTo>
                    <a:pt x="8475" y="21420"/>
                    <a:pt x="12975" y="21255"/>
                    <a:pt x="15855" y="20843"/>
                  </a:cubicBezTo>
                  <a:cubicBezTo>
                    <a:pt x="18735" y="20431"/>
                    <a:pt x="19995" y="19771"/>
                    <a:pt x="21255" y="1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7578812" y="4621441"/>
              <a:ext cx="88901" cy="19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7" fill="norm" stroke="1" extrusionOk="0">
                  <a:moveTo>
                    <a:pt x="21600" y="3744"/>
                  </a:moveTo>
                  <a:cubicBezTo>
                    <a:pt x="19543" y="2844"/>
                    <a:pt x="17486" y="1944"/>
                    <a:pt x="15429" y="1156"/>
                  </a:cubicBezTo>
                  <a:cubicBezTo>
                    <a:pt x="13371" y="369"/>
                    <a:pt x="11314" y="-306"/>
                    <a:pt x="8486" y="144"/>
                  </a:cubicBezTo>
                  <a:cubicBezTo>
                    <a:pt x="5657" y="594"/>
                    <a:pt x="2057" y="2169"/>
                    <a:pt x="1029" y="3969"/>
                  </a:cubicBezTo>
                  <a:cubicBezTo>
                    <a:pt x="0" y="5769"/>
                    <a:pt x="1543" y="7794"/>
                    <a:pt x="4114" y="9819"/>
                  </a:cubicBezTo>
                  <a:cubicBezTo>
                    <a:pt x="6686" y="11844"/>
                    <a:pt x="10286" y="13869"/>
                    <a:pt x="12857" y="15444"/>
                  </a:cubicBezTo>
                  <a:cubicBezTo>
                    <a:pt x="15429" y="17019"/>
                    <a:pt x="16971" y="18144"/>
                    <a:pt x="16714" y="19044"/>
                  </a:cubicBezTo>
                  <a:cubicBezTo>
                    <a:pt x="16457" y="19944"/>
                    <a:pt x="14400" y="20619"/>
                    <a:pt x="12086" y="20957"/>
                  </a:cubicBezTo>
                  <a:cubicBezTo>
                    <a:pt x="9771" y="21294"/>
                    <a:pt x="7200" y="21294"/>
                    <a:pt x="5143" y="20731"/>
                  </a:cubicBezTo>
                  <a:cubicBezTo>
                    <a:pt x="3086" y="20169"/>
                    <a:pt x="1543" y="19044"/>
                    <a:pt x="0" y="17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7718512" y="4675716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7712162" y="4593166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7763325" y="4643041"/>
              <a:ext cx="94888" cy="126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0527" fill="norm" stroke="1" extrusionOk="0">
                  <a:moveTo>
                    <a:pt x="2798" y="1178"/>
                  </a:moveTo>
                  <a:cubicBezTo>
                    <a:pt x="2798" y="6664"/>
                    <a:pt x="2798" y="12150"/>
                    <a:pt x="2318" y="15750"/>
                  </a:cubicBezTo>
                  <a:cubicBezTo>
                    <a:pt x="1838" y="19350"/>
                    <a:pt x="878" y="21064"/>
                    <a:pt x="398" y="20378"/>
                  </a:cubicBezTo>
                  <a:cubicBezTo>
                    <a:pt x="-82" y="19693"/>
                    <a:pt x="-82" y="16607"/>
                    <a:pt x="158" y="14035"/>
                  </a:cubicBezTo>
                  <a:cubicBezTo>
                    <a:pt x="398" y="11464"/>
                    <a:pt x="878" y="9407"/>
                    <a:pt x="2078" y="7007"/>
                  </a:cubicBezTo>
                  <a:cubicBezTo>
                    <a:pt x="3278" y="4607"/>
                    <a:pt x="5198" y="1864"/>
                    <a:pt x="7358" y="664"/>
                  </a:cubicBezTo>
                  <a:cubicBezTo>
                    <a:pt x="9518" y="-536"/>
                    <a:pt x="11918" y="-193"/>
                    <a:pt x="14318" y="2378"/>
                  </a:cubicBezTo>
                  <a:cubicBezTo>
                    <a:pt x="16718" y="4950"/>
                    <a:pt x="19118" y="9750"/>
                    <a:pt x="21518" y="14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7865506" y="4466166"/>
              <a:ext cx="68907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1672" y="0"/>
                  </a:moveTo>
                  <a:cubicBezTo>
                    <a:pt x="4290" y="1029"/>
                    <a:pt x="6908" y="2057"/>
                    <a:pt x="8217" y="3429"/>
                  </a:cubicBezTo>
                  <a:cubicBezTo>
                    <a:pt x="9526" y="4800"/>
                    <a:pt x="9526" y="6514"/>
                    <a:pt x="8872" y="8229"/>
                  </a:cubicBezTo>
                  <a:cubicBezTo>
                    <a:pt x="8217" y="9943"/>
                    <a:pt x="6908" y="11657"/>
                    <a:pt x="4944" y="13200"/>
                  </a:cubicBezTo>
                  <a:cubicBezTo>
                    <a:pt x="2981" y="14743"/>
                    <a:pt x="363" y="16114"/>
                    <a:pt x="35" y="17486"/>
                  </a:cubicBezTo>
                  <a:cubicBezTo>
                    <a:pt x="-292" y="18857"/>
                    <a:pt x="1672" y="20229"/>
                    <a:pt x="5599" y="20914"/>
                  </a:cubicBezTo>
                  <a:cubicBezTo>
                    <a:pt x="9526" y="21600"/>
                    <a:pt x="15417" y="21600"/>
                    <a:pt x="213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7937851" y="4504870"/>
              <a:ext cx="104148" cy="256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308" fill="norm" stroke="1" extrusionOk="0">
                  <a:moveTo>
                    <a:pt x="19641" y="2584"/>
                  </a:moveTo>
                  <a:cubicBezTo>
                    <a:pt x="20488" y="1530"/>
                    <a:pt x="21335" y="476"/>
                    <a:pt x="20488" y="125"/>
                  </a:cubicBezTo>
                  <a:cubicBezTo>
                    <a:pt x="19641" y="-226"/>
                    <a:pt x="17100" y="125"/>
                    <a:pt x="13923" y="1618"/>
                  </a:cubicBezTo>
                  <a:cubicBezTo>
                    <a:pt x="10747" y="3111"/>
                    <a:pt x="6935" y="5745"/>
                    <a:pt x="4394" y="8730"/>
                  </a:cubicBezTo>
                  <a:cubicBezTo>
                    <a:pt x="1853" y="11715"/>
                    <a:pt x="582" y="15052"/>
                    <a:pt x="159" y="17159"/>
                  </a:cubicBezTo>
                  <a:cubicBezTo>
                    <a:pt x="-265" y="19267"/>
                    <a:pt x="159" y="20145"/>
                    <a:pt x="1429" y="20672"/>
                  </a:cubicBezTo>
                  <a:cubicBezTo>
                    <a:pt x="2700" y="21198"/>
                    <a:pt x="4817" y="21374"/>
                    <a:pt x="6935" y="21286"/>
                  </a:cubicBezTo>
                  <a:cubicBezTo>
                    <a:pt x="9053" y="21198"/>
                    <a:pt x="11170" y="20847"/>
                    <a:pt x="13288" y="20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8024106" y="4581642"/>
              <a:ext cx="124924" cy="398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283" fill="norm" stroke="1" extrusionOk="0">
                  <a:moveTo>
                    <a:pt x="11745" y="4687"/>
                  </a:moveTo>
                  <a:cubicBezTo>
                    <a:pt x="9585" y="6722"/>
                    <a:pt x="7425" y="8758"/>
                    <a:pt x="5805" y="11189"/>
                  </a:cubicBezTo>
                  <a:cubicBezTo>
                    <a:pt x="4185" y="13621"/>
                    <a:pt x="3105" y="16448"/>
                    <a:pt x="2205" y="18314"/>
                  </a:cubicBezTo>
                  <a:cubicBezTo>
                    <a:pt x="1305" y="20180"/>
                    <a:pt x="585" y="21085"/>
                    <a:pt x="225" y="21254"/>
                  </a:cubicBezTo>
                  <a:cubicBezTo>
                    <a:pt x="-135" y="21424"/>
                    <a:pt x="-135" y="20859"/>
                    <a:pt x="765" y="18879"/>
                  </a:cubicBezTo>
                  <a:cubicBezTo>
                    <a:pt x="1665" y="16900"/>
                    <a:pt x="3465" y="13508"/>
                    <a:pt x="5085" y="10511"/>
                  </a:cubicBezTo>
                  <a:cubicBezTo>
                    <a:pt x="6705" y="7514"/>
                    <a:pt x="8145" y="4913"/>
                    <a:pt x="9225" y="3273"/>
                  </a:cubicBezTo>
                  <a:cubicBezTo>
                    <a:pt x="10305" y="1633"/>
                    <a:pt x="11025" y="955"/>
                    <a:pt x="12285" y="503"/>
                  </a:cubicBezTo>
                  <a:cubicBezTo>
                    <a:pt x="13545" y="50"/>
                    <a:pt x="15345" y="-176"/>
                    <a:pt x="16965" y="163"/>
                  </a:cubicBezTo>
                  <a:cubicBezTo>
                    <a:pt x="18585" y="503"/>
                    <a:pt x="20025" y="1407"/>
                    <a:pt x="20745" y="2595"/>
                  </a:cubicBezTo>
                  <a:cubicBezTo>
                    <a:pt x="21465" y="3782"/>
                    <a:pt x="21465" y="5252"/>
                    <a:pt x="20385" y="6496"/>
                  </a:cubicBezTo>
                  <a:cubicBezTo>
                    <a:pt x="19305" y="7740"/>
                    <a:pt x="17145" y="8758"/>
                    <a:pt x="15165" y="9323"/>
                  </a:cubicBezTo>
                  <a:cubicBezTo>
                    <a:pt x="13185" y="9889"/>
                    <a:pt x="11385" y="10002"/>
                    <a:pt x="10125" y="9719"/>
                  </a:cubicBezTo>
                  <a:cubicBezTo>
                    <a:pt x="8865" y="9437"/>
                    <a:pt x="8145" y="8758"/>
                    <a:pt x="7425" y="8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8112212" y="4478866"/>
              <a:ext cx="13612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600" fill="norm" stroke="1" extrusionOk="0">
                  <a:moveTo>
                    <a:pt x="9672" y="0"/>
                  </a:moveTo>
                  <a:cubicBezTo>
                    <a:pt x="13218" y="1680"/>
                    <a:pt x="16764" y="3360"/>
                    <a:pt x="18860" y="6000"/>
                  </a:cubicBezTo>
                  <a:cubicBezTo>
                    <a:pt x="20955" y="8640"/>
                    <a:pt x="21600" y="12240"/>
                    <a:pt x="19182" y="14940"/>
                  </a:cubicBezTo>
                  <a:cubicBezTo>
                    <a:pt x="16764" y="17640"/>
                    <a:pt x="11284" y="19440"/>
                    <a:pt x="7576" y="20400"/>
                  </a:cubicBezTo>
                  <a:cubicBezTo>
                    <a:pt x="3869" y="21360"/>
                    <a:pt x="1934" y="21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8759912" y="5101166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8772612" y="4970901"/>
              <a:ext cx="44451" cy="66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3086" y="16566"/>
                    <a:pt x="6171" y="11841"/>
                    <a:pt x="7714" y="7791"/>
                  </a:cubicBezTo>
                  <a:cubicBezTo>
                    <a:pt x="9257" y="3741"/>
                    <a:pt x="9257" y="366"/>
                    <a:pt x="11314" y="29"/>
                  </a:cubicBezTo>
                  <a:cubicBezTo>
                    <a:pt x="13371" y="-309"/>
                    <a:pt x="17486" y="2391"/>
                    <a:pt x="21600" y="5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8855162" y="5007071"/>
              <a:ext cx="109426" cy="28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351" fill="norm" stroke="1" extrusionOk="0">
                  <a:moveTo>
                    <a:pt x="13449" y="879"/>
                  </a:moveTo>
                  <a:cubicBezTo>
                    <a:pt x="11411" y="557"/>
                    <a:pt x="9374" y="234"/>
                    <a:pt x="7132" y="73"/>
                  </a:cubicBezTo>
                  <a:cubicBezTo>
                    <a:pt x="4891" y="-88"/>
                    <a:pt x="2445" y="-88"/>
                    <a:pt x="1426" y="1202"/>
                  </a:cubicBezTo>
                  <a:cubicBezTo>
                    <a:pt x="408" y="2491"/>
                    <a:pt x="815" y="5070"/>
                    <a:pt x="4279" y="8052"/>
                  </a:cubicBezTo>
                  <a:cubicBezTo>
                    <a:pt x="7743" y="11034"/>
                    <a:pt x="14264" y="14419"/>
                    <a:pt x="17728" y="16676"/>
                  </a:cubicBezTo>
                  <a:cubicBezTo>
                    <a:pt x="21192" y="18933"/>
                    <a:pt x="21600" y="20061"/>
                    <a:pt x="20581" y="20706"/>
                  </a:cubicBezTo>
                  <a:cubicBezTo>
                    <a:pt x="19562" y="21351"/>
                    <a:pt x="17117" y="21512"/>
                    <a:pt x="13449" y="21190"/>
                  </a:cubicBezTo>
                  <a:cubicBezTo>
                    <a:pt x="9781" y="20867"/>
                    <a:pt x="4891" y="20061"/>
                    <a:pt x="0" y="1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9672156" y="5039087"/>
              <a:ext cx="243457" cy="244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0983" fill="norm" stroke="1" extrusionOk="0">
                  <a:moveTo>
                    <a:pt x="8496" y="8591"/>
                  </a:moveTo>
                  <a:cubicBezTo>
                    <a:pt x="9419" y="8773"/>
                    <a:pt x="10342" y="8954"/>
                    <a:pt x="11634" y="8047"/>
                  </a:cubicBezTo>
                  <a:cubicBezTo>
                    <a:pt x="12926" y="7139"/>
                    <a:pt x="14588" y="5142"/>
                    <a:pt x="15511" y="3690"/>
                  </a:cubicBezTo>
                  <a:cubicBezTo>
                    <a:pt x="16434" y="2238"/>
                    <a:pt x="16619" y="1331"/>
                    <a:pt x="16249" y="695"/>
                  </a:cubicBezTo>
                  <a:cubicBezTo>
                    <a:pt x="15880" y="60"/>
                    <a:pt x="14957" y="-303"/>
                    <a:pt x="12834" y="332"/>
                  </a:cubicBezTo>
                  <a:cubicBezTo>
                    <a:pt x="10711" y="968"/>
                    <a:pt x="7388" y="2601"/>
                    <a:pt x="4896" y="5415"/>
                  </a:cubicBezTo>
                  <a:cubicBezTo>
                    <a:pt x="2403" y="8228"/>
                    <a:pt x="742" y="12221"/>
                    <a:pt x="188" y="15126"/>
                  </a:cubicBezTo>
                  <a:cubicBezTo>
                    <a:pt x="-366" y="18030"/>
                    <a:pt x="188" y="19845"/>
                    <a:pt x="3419" y="20571"/>
                  </a:cubicBezTo>
                  <a:cubicBezTo>
                    <a:pt x="6649" y="21297"/>
                    <a:pt x="12557" y="20934"/>
                    <a:pt x="15972" y="20480"/>
                  </a:cubicBezTo>
                  <a:cubicBezTo>
                    <a:pt x="19388" y="20026"/>
                    <a:pt x="20311" y="19482"/>
                    <a:pt x="21234" y="18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10073215" y="4680847"/>
              <a:ext cx="109098" cy="218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24" fill="norm" stroke="1" extrusionOk="0">
                  <a:moveTo>
                    <a:pt x="21006" y="3858"/>
                  </a:moveTo>
                  <a:cubicBezTo>
                    <a:pt x="20191" y="2820"/>
                    <a:pt x="19376" y="1781"/>
                    <a:pt x="16931" y="1054"/>
                  </a:cubicBezTo>
                  <a:cubicBezTo>
                    <a:pt x="14485" y="327"/>
                    <a:pt x="10410" y="-88"/>
                    <a:pt x="7557" y="16"/>
                  </a:cubicBezTo>
                  <a:cubicBezTo>
                    <a:pt x="4704" y="120"/>
                    <a:pt x="3074" y="743"/>
                    <a:pt x="2259" y="2093"/>
                  </a:cubicBezTo>
                  <a:cubicBezTo>
                    <a:pt x="1444" y="3443"/>
                    <a:pt x="1444" y="5520"/>
                    <a:pt x="3889" y="8012"/>
                  </a:cubicBezTo>
                  <a:cubicBezTo>
                    <a:pt x="6334" y="10504"/>
                    <a:pt x="11225" y="13412"/>
                    <a:pt x="13874" y="15489"/>
                  </a:cubicBezTo>
                  <a:cubicBezTo>
                    <a:pt x="16523" y="17566"/>
                    <a:pt x="16931" y="18812"/>
                    <a:pt x="16319" y="19747"/>
                  </a:cubicBezTo>
                  <a:cubicBezTo>
                    <a:pt x="15708" y="20681"/>
                    <a:pt x="14078" y="21304"/>
                    <a:pt x="11225" y="21408"/>
                  </a:cubicBezTo>
                  <a:cubicBezTo>
                    <a:pt x="8372" y="21512"/>
                    <a:pt x="4297" y="21097"/>
                    <a:pt x="2055" y="20058"/>
                  </a:cubicBezTo>
                  <a:cubicBezTo>
                    <a:pt x="-186" y="19020"/>
                    <a:pt x="-594" y="17358"/>
                    <a:pt x="832" y="16008"/>
                  </a:cubicBezTo>
                  <a:cubicBezTo>
                    <a:pt x="2259" y="14658"/>
                    <a:pt x="5519" y="13620"/>
                    <a:pt x="8780" y="12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10207712" y="4751916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10207712" y="4676877"/>
              <a:ext cx="44451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1029" y="11244"/>
                    <a:pt x="2057" y="2407"/>
                    <a:pt x="5657" y="444"/>
                  </a:cubicBezTo>
                  <a:cubicBezTo>
                    <a:pt x="9257" y="-1520"/>
                    <a:pt x="15429" y="3389"/>
                    <a:pt x="21600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10246711" y="4718959"/>
              <a:ext cx="108272" cy="147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67" fill="norm" stroke="1" extrusionOk="0">
                  <a:moveTo>
                    <a:pt x="6055" y="2027"/>
                  </a:moveTo>
                  <a:cubicBezTo>
                    <a:pt x="4809" y="7273"/>
                    <a:pt x="3562" y="12518"/>
                    <a:pt x="2524" y="15913"/>
                  </a:cubicBezTo>
                  <a:cubicBezTo>
                    <a:pt x="1486" y="19307"/>
                    <a:pt x="655" y="20850"/>
                    <a:pt x="239" y="20850"/>
                  </a:cubicBezTo>
                  <a:cubicBezTo>
                    <a:pt x="-176" y="20850"/>
                    <a:pt x="-176" y="19307"/>
                    <a:pt x="1278" y="15758"/>
                  </a:cubicBezTo>
                  <a:cubicBezTo>
                    <a:pt x="2732" y="12210"/>
                    <a:pt x="5639" y="6656"/>
                    <a:pt x="8132" y="3570"/>
                  </a:cubicBezTo>
                  <a:cubicBezTo>
                    <a:pt x="10624" y="484"/>
                    <a:pt x="12701" y="-133"/>
                    <a:pt x="14570" y="21"/>
                  </a:cubicBezTo>
                  <a:cubicBezTo>
                    <a:pt x="16439" y="176"/>
                    <a:pt x="18101" y="1101"/>
                    <a:pt x="19347" y="3878"/>
                  </a:cubicBezTo>
                  <a:cubicBezTo>
                    <a:pt x="20593" y="6656"/>
                    <a:pt x="21424" y="11284"/>
                    <a:pt x="21216" y="14524"/>
                  </a:cubicBezTo>
                  <a:cubicBezTo>
                    <a:pt x="21009" y="17764"/>
                    <a:pt x="19762" y="19616"/>
                    <a:pt x="18516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10347412" y="4516421"/>
              <a:ext cx="127001" cy="13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3174"/>
                  </a:moveTo>
                  <a:cubicBezTo>
                    <a:pt x="1080" y="1802"/>
                    <a:pt x="2160" y="431"/>
                    <a:pt x="3600" y="88"/>
                  </a:cubicBezTo>
                  <a:cubicBezTo>
                    <a:pt x="5040" y="-255"/>
                    <a:pt x="6840" y="431"/>
                    <a:pt x="8100" y="1631"/>
                  </a:cubicBezTo>
                  <a:cubicBezTo>
                    <a:pt x="9360" y="2831"/>
                    <a:pt x="10080" y="4545"/>
                    <a:pt x="9360" y="7459"/>
                  </a:cubicBezTo>
                  <a:cubicBezTo>
                    <a:pt x="8640" y="10374"/>
                    <a:pt x="6480" y="14488"/>
                    <a:pt x="4680" y="17059"/>
                  </a:cubicBezTo>
                  <a:cubicBezTo>
                    <a:pt x="2880" y="19631"/>
                    <a:pt x="1440" y="20659"/>
                    <a:pt x="3420" y="21002"/>
                  </a:cubicBezTo>
                  <a:cubicBezTo>
                    <a:pt x="5400" y="21345"/>
                    <a:pt x="10800" y="21002"/>
                    <a:pt x="14400" y="20659"/>
                  </a:cubicBezTo>
                  <a:cubicBezTo>
                    <a:pt x="18000" y="20316"/>
                    <a:pt x="19800" y="19974"/>
                    <a:pt x="21600" y="19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10610143" y="4557470"/>
              <a:ext cx="156370" cy="327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150" fill="norm" stroke="1" extrusionOk="0">
                  <a:moveTo>
                    <a:pt x="18684" y="1896"/>
                  </a:moveTo>
                  <a:cubicBezTo>
                    <a:pt x="18396" y="1075"/>
                    <a:pt x="18108" y="255"/>
                    <a:pt x="16956" y="50"/>
                  </a:cubicBezTo>
                  <a:cubicBezTo>
                    <a:pt x="15804" y="-155"/>
                    <a:pt x="13788" y="255"/>
                    <a:pt x="11052" y="1622"/>
                  </a:cubicBezTo>
                  <a:cubicBezTo>
                    <a:pt x="8316" y="2989"/>
                    <a:pt x="4860" y="5313"/>
                    <a:pt x="2700" y="8116"/>
                  </a:cubicBezTo>
                  <a:cubicBezTo>
                    <a:pt x="540" y="10918"/>
                    <a:pt x="-324" y="14199"/>
                    <a:pt x="108" y="16592"/>
                  </a:cubicBezTo>
                  <a:cubicBezTo>
                    <a:pt x="540" y="18984"/>
                    <a:pt x="2268" y="20488"/>
                    <a:pt x="6012" y="20967"/>
                  </a:cubicBezTo>
                  <a:cubicBezTo>
                    <a:pt x="9756" y="21445"/>
                    <a:pt x="15516" y="20898"/>
                    <a:pt x="21276" y="20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10855412" y="4546514"/>
              <a:ext cx="120651" cy="15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4559"/>
                  </a:moveTo>
                  <a:cubicBezTo>
                    <a:pt x="379" y="3138"/>
                    <a:pt x="758" y="1716"/>
                    <a:pt x="2274" y="864"/>
                  </a:cubicBezTo>
                  <a:cubicBezTo>
                    <a:pt x="3789" y="11"/>
                    <a:pt x="6442" y="-273"/>
                    <a:pt x="8147" y="295"/>
                  </a:cubicBezTo>
                  <a:cubicBezTo>
                    <a:pt x="9853" y="864"/>
                    <a:pt x="10611" y="2285"/>
                    <a:pt x="10421" y="4559"/>
                  </a:cubicBezTo>
                  <a:cubicBezTo>
                    <a:pt x="10232" y="6832"/>
                    <a:pt x="9095" y="9959"/>
                    <a:pt x="7768" y="11948"/>
                  </a:cubicBezTo>
                  <a:cubicBezTo>
                    <a:pt x="6442" y="13938"/>
                    <a:pt x="4926" y="14790"/>
                    <a:pt x="3600" y="15785"/>
                  </a:cubicBezTo>
                  <a:cubicBezTo>
                    <a:pt x="2274" y="16780"/>
                    <a:pt x="1137" y="17916"/>
                    <a:pt x="1137" y="19053"/>
                  </a:cubicBezTo>
                  <a:cubicBezTo>
                    <a:pt x="1137" y="20190"/>
                    <a:pt x="2274" y="21327"/>
                    <a:pt x="5305" y="21327"/>
                  </a:cubicBezTo>
                  <a:cubicBezTo>
                    <a:pt x="8337" y="21327"/>
                    <a:pt x="13263" y="20190"/>
                    <a:pt x="16295" y="19053"/>
                  </a:cubicBezTo>
                  <a:cubicBezTo>
                    <a:pt x="19326" y="17916"/>
                    <a:pt x="20463" y="16780"/>
                    <a:pt x="21600" y="15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10942300" y="4566196"/>
              <a:ext cx="96899" cy="276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075" fill="norm" stroke="1" extrusionOk="0">
                  <a:moveTo>
                    <a:pt x="19328" y="1087"/>
                  </a:moveTo>
                  <a:cubicBezTo>
                    <a:pt x="20228" y="281"/>
                    <a:pt x="21128" y="-525"/>
                    <a:pt x="20228" y="442"/>
                  </a:cubicBezTo>
                  <a:cubicBezTo>
                    <a:pt x="19328" y="1409"/>
                    <a:pt x="16628" y="4150"/>
                    <a:pt x="13028" y="7615"/>
                  </a:cubicBezTo>
                  <a:cubicBezTo>
                    <a:pt x="9428" y="11081"/>
                    <a:pt x="4928" y="15272"/>
                    <a:pt x="2453" y="17771"/>
                  </a:cubicBezTo>
                  <a:cubicBezTo>
                    <a:pt x="-22" y="20269"/>
                    <a:pt x="-472" y="21075"/>
                    <a:pt x="428" y="21075"/>
                  </a:cubicBezTo>
                  <a:cubicBezTo>
                    <a:pt x="1328" y="21075"/>
                    <a:pt x="3578" y="20269"/>
                    <a:pt x="5828" y="19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11034111" y="4720960"/>
              <a:ext cx="86291" cy="187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296" fill="norm" stroke="1" extrusionOk="0">
                  <a:moveTo>
                    <a:pt x="1325" y="2070"/>
                  </a:moveTo>
                  <a:cubicBezTo>
                    <a:pt x="3382" y="1350"/>
                    <a:pt x="5439" y="630"/>
                    <a:pt x="7753" y="270"/>
                  </a:cubicBezTo>
                  <a:cubicBezTo>
                    <a:pt x="10068" y="-90"/>
                    <a:pt x="12639" y="-90"/>
                    <a:pt x="15211" y="270"/>
                  </a:cubicBezTo>
                  <a:cubicBezTo>
                    <a:pt x="17782" y="630"/>
                    <a:pt x="20353" y="1350"/>
                    <a:pt x="20868" y="2190"/>
                  </a:cubicBezTo>
                  <a:cubicBezTo>
                    <a:pt x="21382" y="3030"/>
                    <a:pt x="19839" y="3990"/>
                    <a:pt x="17268" y="5070"/>
                  </a:cubicBezTo>
                  <a:cubicBezTo>
                    <a:pt x="14696" y="6150"/>
                    <a:pt x="11096" y="7350"/>
                    <a:pt x="10839" y="8310"/>
                  </a:cubicBezTo>
                  <a:cubicBezTo>
                    <a:pt x="10582" y="9270"/>
                    <a:pt x="13668" y="9990"/>
                    <a:pt x="15982" y="10830"/>
                  </a:cubicBezTo>
                  <a:cubicBezTo>
                    <a:pt x="18296" y="11670"/>
                    <a:pt x="19839" y="12630"/>
                    <a:pt x="18811" y="14430"/>
                  </a:cubicBezTo>
                  <a:cubicBezTo>
                    <a:pt x="17782" y="16230"/>
                    <a:pt x="14182" y="18870"/>
                    <a:pt x="10582" y="20190"/>
                  </a:cubicBezTo>
                  <a:cubicBezTo>
                    <a:pt x="6982" y="21510"/>
                    <a:pt x="3382" y="21510"/>
                    <a:pt x="1582" y="20910"/>
                  </a:cubicBezTo>
                  <a:cubicBezTo>
                    <a:pt x="-218" y="20310"/>
                    <a:pt x="-218" y="19110"/>
                    <a:pt x="296" y="17910"/>
                  </a:cubicBezTo>
                  <a:cubicBezTo>
                    <a:pt x="811" y="16710"/>
                    <a:pt x="1839" y="15510"/>
                    <a:pt x="2868" y="14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11128462" y="4578349"/>
              <a:ext cx="152285" cy="4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9632" y="1054"/>
                  </a:moveTo>
                  <a:cubicBezTo>
                    <a:pt x="10216" y="527"/>
                    <a:pt x="10800" y="0"/>
                    <a:pt x="11530" y="0"/>
                  </a:cubicBezTo>
                  <a:cubicBezTo>
                    <a:pt x="12259" y="0"/>
                    <a:pt x="13135" y="527"/>
                    <a:pt x="15032" y="2318"/>
                  </a:cubicBezTo>
                  <a:cubicBezTo>
                    <a:pt x="16930" y="4109"/>
                    <a:pt x="19849" y="7165"/>
                    <a:pt x="20724" y="9852"/>
                  </a:cubicBezTo>
                  <a:cubicBezTo>
                    <a:pt x="21600" y="12539"/>
                    <a:pt x="20432" y="14857"/>
                    <a:pt x="16638" y="16753"/>
                  </a:cubicBezTo>
                  <a:cubicBezTo>
                    <a:pt x="12843" y="18650"/>
                    <a:pt x="6422" y="20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9553662" y="5520266"/>
              <a:ext cx="129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9" y="18720"/>
                    <a:pt x="2118" y="15840"/>
                    <a:pt x="3335" y="13680"/>
                  </a:cubicBezTo>
                  <a:cubicBezTo>
                    <a:pt x="4553" y="11520"/>
                    <a:pt x="5929" y="10080"/>
                    <a:pt x="7253" y="9000"/>
                  </a:cubicBezTo>
                  <a:cubicBezTo>
                    <a:pt x="8576" y="7920"/>
                    <a:pt x="9847" y="7200"/>
                    <a:pt x="11118" y="6480"/>
                  </a:cubicBezTo>
                  <a:cubicBezTo>
                    <a:pt x="12388" y="5760"/>
                    <a:pt x="13659" y="5040"/>
                    <a:pt x="14947" y="3960"/>
                  </a:cubicBezTo>
                  <a:cubicBezTo>
                    <a:pt x="16235" y="2880"/>
                    <a:pt x="17541" y="1440"/>
                    <a:pt x="18582" y="720"/>
                  </a:cubicBezTo>
                  <a:cubicBezTo>
                    <a:pt x="19624" y="0"/>
                    <a:pt x="20400" y="0"/>
                    <a:pt x="20894" y="0"/>
                  </a:cubicBezTo>
                  <a:cubicBezTo>
                    <a:pt x="21388" y="0"/>
                    <a:pt x="21600" y="0"/>
                    <a:pt x="21600" y="360"/>
                  </a:cubicBezTo>
                  <a:cubicBezTo>
                    <a:pt x="21600" y="720"/>
                    <a:pt x="21388" y="1440"/>
                    <a:pt x="21176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9572712" y="5711408"/>
              <a:ext cx="1187451" cy="43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21288"/>
                  </a:moveTo>
                  <a:cubicBezTo>
                    <a:pt x="1348" y="21288"/>
                    <a:pt x="2695" y="21288"/>
                    <a:pt x="4120" y="19231"/>
                  </a:cubicBezTo>
                  <a:cubicBezTo>
                    <a:pt x="5544" y="17174"/>
                    <a:pt x="7046" y="13059"/>
                    <a:pt x="8528" y="9459"/>
                  </a:cubicBezTo>
                  <a:cubicBezTo>
                    <a:pt x="10011" y="5859"/>
                    <a:pt x="11474" y="2774"/>
                    <a:pt x="13226" y="1231"/>
                  </a:cubicBezTo>
                  <a:cubicBezTo>
                    <a:pt x="14978" y="-312"/>
                    <a:pt x="17018" y="-312"/>
                    <a:pt x="18462" y="717"/>
                  </a:cubicBezTo>
                  <a:cubicBezTo>
                    <a:pt x="19906" y="1745"/>
                    <a:pt x="20753" y="3802"/>
                    <a:pt x="21600" y="5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2702012" y="1246716"/>
              <a:ext cx="165101" cy="88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463"/>
                    <a:pt x="18277" y="926"/>
                    <a:pt x="16338" y="2057"/>
                  </a:cubicBezTo>
                  <a:cubicBezTo>
                    <a:pt x="14400" y="3189"/>
                    <a:pt x="12185" y="4989"/>
                    <a:pt x="10523" y="6686"/>
                  </a:cubicBezTo>
                  <a:cubicBezTo>
                    <a:pt x="8862" y="8383"/>
                    <a:pt x="7754" y="9977"/>
                    <a:pt x="6785" y="11546"/>
                  </a:cubicBezTo>
                  <a:cubicBezTo>
                    <a:pt x="5815" y="13114"/>
                    <a:pt x="4985" y="14657"/>
                    <a:pt x="4154" y="16200"/>
                  </a:cubicBezTo>
                  <a:cubicBezTo>
                    <a:pt x="3323" y="17743"/>
                    <a:pt x="2492" y="19286"/>
                    <a:pt x="1800" y="20186"/>
                  </a:cubicBezTo>
                  <a:cubicBezTo>
                    <a:pt x="1108" y="21086"/>
                    <a:pt x="554" y="21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2841712" y="1189566"/>
              <a:ext cx="1881596" cy="99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600" fill="norm" stroke="1" extrusionOk="0">
                  <a:moveTo>
                    <a:pt x="0" y="4127"/>
                  </a:moveTo>
                  <a:cubicBezTo>
                    <a:pt x="73" y="3944"/>
                    <a:pt x="146" y="3761"/>
                    <a:pt x="522" y="3577"/>
                  </a:cubicBezTo>
                  <a:cubicBezTo>
                    <a:pt x="898" y="3394"/>
                    <a:pt x="1578" y="3210"/>
                    <a:pt x="2330" y="3027"/>
                  </a:cubicBezTo>
                  <a:cubicBezTo>
                    <a:pt x="3082" y="2843"/>
                    <a:pt x="3907" y="2660"/>
                    <a:pt x="4769" y="2476"/>
                  </a:cubicBezTo>
                  <a:cubicBezTo>
                    <a:pt x="5631" y="2293"/>
                    <a:pt x="6529" y="2110"/>
                    <a:pt x="7414" y="1926"/>
                  </a:cubicBezTo>
                  <a:cubicBezTo>
                    <a:pt x="8300" y="1743"/>
                    <a:pt x="9174" y="1559"/>
                    <a:pt x="10084" y="1376"/>
                  </a:cubicBezTo>
                  <a:cubicBezTo>
                    <a:pt x="10994" y="1192"/>
                    <a:pt x="11941" y="1009"/>
                    <a:pt x="12827" y="825"/>
                  </a:cubicBezTo>
                  <a:cubicBezTo>
                    <a:pt x="13712" y="642"/>
                    <a:pt x="14538" y="459"/>
                    <a:pt x="15351" y="344"/>
                  </a:cubicBezTo>
                  <a:cubicBezTo>
                    <a:pt x="16164" y="229"/>
                    <a:pt x="16964" y="183"/>
                    <a:pt x="17850" y="138"/>
                  </a:cubicBezTo>
                  <a:cubicBezTo>
                    <a:pt x="18736" y="92"/>
                    <a:pt x="19707" y="46"/>
                    <a:pt x="20253" y="23"/>
                  </a:cubicBezTo>
                  <a:cubicBezTo>
                    <a:pt x="20799" y="0"/>
                    <a:pt x="20920" y="0"/>
                    <a:pt x="21042" y="0"/>
                  </a:cubicBezTo>
                  <a:cubicBezTo>
                    <a:pt x="21163" y="0"/>
                    <a:pt x="21284" y="0"/>
                    <a:pt x="21369" y="115"/>
                  </a:cubicBezTo>
                  <a:cubicBezTo>
                    <a:pt x="21454" y="229"/>
                    <a:pt x="21503" y="459"/>
                    <a:pt x="21539" y="1238"/>
                  </a:cubicBezTo>
                  <a:cubicBezTo>
                    <a:pt x="21576" y="2018"/>
                    <a:pt x="21600" y="3348"/>
                    <a:pt x="21527" y="4884"/>
                  </a:cubicBezTo>
                  <a:cubicBezTo>
                    <a:pt x="21454" y="6420"/>
                    <a:pt x="21284" y="8163"/>
                    <a:pt x="21200" y="9929"/>
                  </a:cubicBezTo>
                  <a:cubicBezTo>
                    <a:pt x="21115" y="11694"/>
                    <a:pt x="21115" y="13483"/>
                    <a:pt x="21030" y="15111"/>
                  </a:cubicBezTo>
                  <a:cubicBezTo>
                    <a:pt x="20945" y="16739"/>
                    <a:pt x="20775" y="18206"/>
                    <a:pt x="20544" y="19261"/>
                  </a:cubicBezTo>
                  <a:cubicBezTo>
                    <a:pt x="20314" y="20316"/>
                    <a:pt x="20022" y="20958"/>
                    <a:pt x="197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2771609" y="2059879"/>
              <a:ext cx="2019554" cy="6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476" fill="norm" stroke="1" extrusionOk="0">
                  <a:moveTo>
                    <a:pt x="342" y="6356"/>
                  </a:moveTo>
                  <a:cubicBezTo>
                    <a:pt x="184" y="5636"/>
                    <a:pt x="25" y="4916"/>
                    <a:pt x="3" y="4916"/>
                  </a:cubicBezTo>
                  <a:cubicBezTo>
                    <a:pt x="-20" y="4916"/>
                    <a:pt x="93" y="5636"/>
                    <a:pt x="591" y="6356"/>
                  </a:cubicBezTo>
                  <a:cubicBezTo>
                    <a:pt x="1088" y="7076"/>
                    <a:pt x="1970" y="7796"/>
                    <a:pt x="2830" y="7796"/>
                  </a:cubicBezTo>
                  <a:cubicBezTo>
                    <a:pt x="3689" y="7796"/>
                    <a:pt x="4526" y="7076"/>
                    <a:pt x="5397" y="6356"/>
                  </a:cubicBezTo>
                  <a:cubicBezTo>
                    <a:pt x="6268" y="5636"/>
                    <a:pt x="7172" y="4916"/>
                    <a:pt x="7964" y="4196"/>
                  </a:cubicBezTo>
                  <a:cubicBezTo>
                    <a:pt x="8756" y="3476"/>
                    <a:pt x="9434" y="2756"/>
                    <a:pt x="10147" y="2036"/>
                  </a:cubicBezTo>
                  <a:cubicBezTo>
                    <a:pt x="10859" y="1316"/>
                    <a:pt x="11606" y="596"/>
                    <a:pt x="12375" y="236"/>
                  </a:cubicBezTo>
                  <a:cubicBezTo>
                    <a:pt x="13144" y="-124"/>
                    <a:pt x="13935" y="-124"/>
                    <a:pt x="14874" y="596"/>
                  </a:cubicBezTo>
                  <a:cubicBezTo>
                    <a:pt x="15812" y="1316"/>
                    <a:pt x="16898" y="2756"/>
                    <a:pt x="17927" y="4916"/>
                  </a:cubicBezTo>
                  <a:cubicBezTo>
                    <a:pt x="18956" y="7076"/>
                    <a:pt x="19929" y="9956"/>
                    <a:pt x="20528" y="12836"/>
                  </a:cubicBezTo>
                  <a:cubicBezTo>
                    <a:pt x="21128" y="15716"/>
                    <a:pt x="21354" y="18596"/>
                    <a:pt x="2158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1425662" y="5717116"/>
              <a:ext cx="2784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8514" y="0"/>
                  </a:moveTo>
                  <a:cubicBezTo>
                    <a:pt x="20057" y="2753"/>
                    <a:pt x="21600" y="5506"/>
                    <a:pt x="18514" y="9106"/>
                  </a:cubicBezTo>
                  <a:cubicBezTo>
                    <a:pt x="15429" y="12706"/>
                    <a:pt x="7714" y="171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1400262" y="5719775"/>
              <a:ext cx="188779" cy="387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55" fill="norm" stroke="1" extrusionOk="0">
                  <a:moveTo>
                    <a:pt x="0" y="6508"/>
                  </a:moveTo>
                  <a:cubicBezTo>
                    <a:pt x="0" y="5224"/>
                    <a:pt x="0" y="3939"/>
                    <a:pt x="720" y="2830"/>
                  </a:cubicBezTo>
                  <a:cubicBezTo>
                    <a:pt x="1440" y="1721"/>
                    <a:pt x="2880" y="787"/>
                    <a:pt x="5880" y="320"/>
                  </a:cubicBezTo>
                  <a:cubicBezTo>
                    <a:pt x="8880" y="-147"/>
                    <a:pt x="13440" y="-147"/>
                    <a:pt x="16320" y="612"/>
                  </a:cubicBezTo>
                  <a:cubicBezTo>
                    <a:pt x="19200" y="1371"/>
                    <a:pt x="20400" y="2889"/>
                    <a:pt x="19200" y="4523"/>
                  </a:cubicBezTo>
                  <a:cubicBezTo>
                    <a:pt x="18000" y="6158"/>
                    <a:pt x="14400" y="7909"/>
                    <a:pt x="12000" y="8843"/>
                  </a:cubicBezTo>
                  <a:cubicBezTo>
                    <a:pt x="9600" y="9777"/>
                    <a:pt x="8400" y="9894"/>
                    <a:pt x="8520" y="10011"/>
                  </a:cubicBezTo>
                  <a:cubicBezTo>
                    <a:pt x="8640" y="10128"/>
                    <a:pt x="10080" y="10244"/>
                    <a:pt x="12240" y="10711"/>
                  </a:cubicBezTo>
                  <a:cubicBezTo>
                    <a:pt x="14400" y="11178"/>
                    <a:pt x="17280" y="11996"/>
                    <a:pt x="19080" y="12988"/>
                  </a:cubicBezTo>
                  <a:cubicBezTo>
                    <a:pt x="20880" y="13981"/>
                    <a:pt x="21600" y="15148"/>
                    <a:pt x="21360" y="16316"/>
                  </a:cubicBezTo>
                  <a:cubicBezTo>
                    <a:pt x="21120" y="17483"/>
                    <a:pt x="19920" y="18651"/>
                    <a:pt x="17400" y="19585"/>
                  </a:cubicBezTo>
                  <a:cubicBezTo>
                    <a:pt x="14880" y="20519"/>
                    <a:pt x="11040" y="21219"/>
                    <a:pt x="8760" y="21336"/>
                  </a:cubicBezTo>
                  <a:cubicBezTo>
                    <a:pt x="6480" y="21453"/>
                    <a:pt x="5760" y="20986"/>
                    <a:pt x="5640" y="20461"/>
                  </a:cubicBezTo>
                  <a:cubicBezTo>
                    <a:pt x="5520" y="19935"/>
                    <a:pt x="6000" y="19351"/>
                    <a:pt x="6480" y="18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1641562" y="5920316"/>
              <a:ext cx="157235" cy="430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07" fill="norm" stroke="1" extrusionOk="0">
                  <a:moveTo>
                    <a:pt x="6912" y="0"/>
                  </a:moveTo>
                  <a:cubicBezTo>
                    <a:pt x="5472" y="105"/>
                    <a:pt x="4032" y="211"/>
                    <a:pt x="3168" y="527"/>
                  </a:cubicBezTo>
                  <a:cubicBezTo>
                    <a:pt x="2304" y="843"/>
                    <a:pt x="2016" y="1370"/>
                    <a:pt x="2160" y="2318"/>
                  </a:cubicBezTo>
                  <a:cubicBezTo>
                    <a:pt x="2304" y="3266"/>
                    <a:pt x="2880" y="4636"/>
                    <a:pt x="3888" y="5426"/>
                  </a:cubicBezTo>
                  <a:cubicBezTo>
                    <a:pt x="4896" y="6217"/>
                    <a:pt x="6336" y="6427"/>
                    <a:pt x="8352" y="6217"/>
                  </a:cubicBezTo>
                  <a:cubicBezTo>
                    <a:pt x="10368" y="6006"/>
                    <a:pt x="12960" y="5374"/>
                    <a:pt x="14832" y="4583"/>
                  </a:cubicBezTo>
                  <a:cubicBezTo>
                    <a:pt x="16704" y="3793"/>
                    <a:pt x="17856" y="2845"/>
                    <a:pt x="18432" y="2740"/>
                  </a:cubicBezTo>
                  <a:cubicBezTo>
                    <a:pt x="19008" y="2634"/>
                    <a:pt x="19008" y="3372"/>
                    <a:pt x="19440" y="5268"/>
                  </a:cubicBezTo>
                  <a:cubicBezTo>
                    <a:pt x="19872" y="7165"/>
                    <a:pt x="20736" y="10220"/>
                    <a:pt x="21168" y="12697"/>
                  </a:cubicBezTo>
                  <a:cubicBezTo>
                    <a:pt x="21600" y="15173"/>
                    <a:pt x="21600" y="17069"/>
                    <a:pt x="19440" y="18544"/>
                  </a:cubicBezTo>
                  <a:cubicBezTo>
                    <a:pt x="17280" y="20020"/>
                    <a:pt x="12960" y="21073"/>
                    <a:pt x="9360" y="21337"/>
                  </a:cubicBezTo>
                  <a:cubicBezTo>
                    <a:pt x="5760" y="21600"/>
                    <a:pt x="2880" y="21073"/>
                    <a:pt x="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2327362" y="5877390"/>
              <a:ext cx="153454" cy="450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80" fill="norm" stroke="1" extrusionOk="0">
                  <a:moveTo>
                    <a:pt x="876" y="9920"/>
                  </a:moveTo>
                  <a:cubicBezTo>
                    <a:pt x="2627" y="12746"/>
                    <a:pt x="4378" y="15572"/>
                    <a:pt x="5254" y="17288"/>
                  </a:cubicBezTo>
                  <a:cubicBezTo>
                    <a:pt x="6130" y="19004"/>
                    <a:pt x="6130" y="19609"/>
                    <a:pt x="6130" y="20215"/>
                  </a:cubicBezTo>
                  <a:cubicBezTo>
                    <a:pt x="6130" y="20820"/>
                    <a:pt x="6130" y="21426"/>
                    <a:pt x="5692" y="21477"/>
                  </a:cubicBezTo>
                  <a:cubicBezTo>
                    <a:pt x="5254" y="21527"/>
                    <a:pt x="4378" y="21022"/>
                    <a:pt x="3795" y="19054"/>
                  </a:cubicBezTo>
                  <a:cubicBezTo>
                    <a:pt x="3211" y="17086"/>
                    <a:pt x="2919" y="13654"/>
                    <a:pt x="3649" y="10424"/>
                  </a:cubicBezTo>
                  <a:cubicBezTo>
                    <a:pt x="4378" y="7194"/>
                    <a:pt x="6130" y="4166"/>
                    <a:pt x="7443" y="2450"/>
                  </a:cubicBezTo>
                  <a:cubicBezTo>
                    <a:pt x="8757" y="734"/>
                    <a:pt x="9632" y="331"/>
                    <a:pt x="10946" y="129"/>
                  </a:cubicBezTo>
                  <a:cubicBezTo>
                    <a:pt x="12259" y="-73"/>
                    <a:pt x="14011" y="-73"/>
                    <a:pt x="16054" y="381"/>
                  </a:cubicBezTo>
                  <a:cubicBezTo>
                    <a:pt x="18097" y="835"/>
                    <a:pt x="20432" y="1744"/>
                    <a:pt x="21016" y="2955"/>
                  </a:cubicBezTo>
                  <a:cubicBezTo>
                    <a:pt x="21600" y="4166"/>
                    <a:pt x="20432" y="5680"/>
                    <a:pt x="17368" y="6942"/>
                  </a:cubicBezTo>
                  <a:cubicBezTo>
                    <a:pt x="14303" y="8204"/>
                    <a:pt x="9341" y="9213"/>
                    <a:pt x="6130" y="9617"/>
                  </a:cubicBezTo>
                  <a:cubicBezTo>
                    <a:pt x="2919" y="10020"/>
                    <a:pt x="1459" y="9819"/>
                    <a:pt x="0" y="9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2486112" y="5875866"/>
              <a:ext cx="209551" cy="19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4877"/>
                  </a:moveTo>
                  <a:cubicBezTo>
                    <a:pt x="1527" y="3252"/>
                    <a:pt x="3055" y="1626"/>
                    <a:pt x="4364" y="813"/>
                  </a:cubicBezTo>
                  <a:cubicBezTo>
                    <a:pt x="5673" y="0"/>
                    <a:pt x="6764" y="0"/>
                    <a:pt x="7745" y="2206"/>
                  </a:cubicBezTo>
                  <a:cubicBezTo>
                    <a:pt x="8727" y="4413"/>
                    <a:pt x="9600" y="8826"/>
                    <a:pt x="10036" y="11613"/>
                  </a:cubicBezTo>
                  <a:cubicBezTo>
                    <a:pt x="10473" y="14400"/>
                    <a:pt x="10473" y="15561"/>
                    <a:pt x="10036" y="17187"/>
                  </a:cubicBezTo>
                  <a:cubicBezTo>
                    <a:pt x="9600" y="18813"/>
                    <a:pt x="8727" y="20903"/>
                    <a:pt x="8291" y="21252"/>
                  </a:cubicBezTo>
                  <a:cubicBezTo>
                    <a:pt x="7855" y="21600"/>
                    <a:pt x="7855" y="20206"/>
                    <a:pt x="8727" y="16955"/>
                  </a:cubicBezTo>
                  <a:cubicBezTo>
                    <a:pt x="9600" y="13703"/>
                    <a:pt x="11345" y="8594"/>
                    <a:pt x="13636" y="5458"/>
                  </a:cubicBezTo>
                  <a:cubicBezTo>
                    <a:pt x="15927" y="2323"/>
                    <a:pt x="18764" y="11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2675399" y="5901266"/>
              <a:ext cx="94742" cy="149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461" fill="norm" stroke="1" extrusionOk="0">
                  <a:moveTo>
                    <a:pt x="15764" y="913"/>
                  </a:moveTo>
                  <a:cubicBezTo>
                    <a:pt x="11538" y="3042"/>
                    <a:pt x="7312" y="5172"/>
                    <a:pt x="4495" y="8062"/>
                  </a:cubicBezTo>
                  <a:cubicBezTo>
                    <a:pt x="1677" y="10952"/>
                    <a:pt x="269" y="14603"/>
                    <a:pt x="34" y="17189"/>
                  </a:cubicBezTo>
                  <a:cubicBezTo>
                    <a:pt x="-201" y="19775"/>
                    <a:pt x="738" y="21296"/>
                    <a:pt x="4025" y="21448"/>
                  </a:cubicBezTo>
                  <a:cubicBezTo>
                    <a:pt x="7312" y="21600"/>
                    <a:pt x="12947" y="20383"/>
                    <a:pt x="16469" y="17949"/>
                  </a:cubicBezTo>
                  <a:cubicBezTo>
                    <a:pt x="19990" y="15515"/>
                    <a:pt x="21399" y="11865"/>
                    <a:pt x="20929" y="8670"/>
                  </a:cubicBezTo>
                  <a:cubicBezTo>
                    <a:pt x="20460" y="5476"/>
                    <a:pt x="18112" y="2738"/>
                    <a:pt x="157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2819231" y="5818700"/>
              <a:ext cx="149415" cy="482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31" fill="norm" stroke="1" extrusionOk="0">
                  <a:moveTo>
                    <a:pt x="4086" y="6172"/>
                  </a:moveTo>
                  <a:cubicBezTo>
                    <a:pt x="4086" y="8978"/>
                    <a:pt x="4086" y="11783"/>
                    <a:pt x="4086" y="14074"/>
                  </a:cubicBezTo>
                  <a:cubicBezTo>
                    <a:pt x="4086" y="16365"/>
                    <a:pt x="4086" y="18141"/>
                    <a:pt x="3636" y="19357"/>
                  </a:cubicBezTo>
                  <a:cubicBezTo>
                    <a:pt x="3186" y="20572"/>
                    <a:pt x="2286" y="21227"/>
                    <a:pt x="1536" y="21320"/>
                  </a:cubicBezTo>
                  <a:cubicBezTo>
                    <a:pt x="786" y="21414"/>
                    <a:pt x="186" y="20946"/>
                    <a:pt x="36" y="19170"/>
                  </a:cubicBezTo>
                  <a:cubicBezTo>
                    <a:pt x="-114" y="17393"/>
                    <a:pt x="186" y="14308"/>
                    <a:pt x="1236" y="11502"/>
                  </a:cubicBezTo>
                  <a:cubicBezTo>
                    <a:pt x="2286" y="8697"/>
                    <a:pt x="4086" y="6172"/>
                    <a:pt x="6186" y="4256"/>
                  </a:cubicBezTo>
                  <a:cubicBezTo>
                    <a:pt x="8286" y="2339"/>
                    <a:pt x="10686" y="1030"/>
                    <a:pt x="12636" y="422"/>
                  </a:cubicBezTo>
                  <a:cubicBezTo>
                    <a:pt x="14586" y="-186"/>
                    <a:pt x="16086" y="-92"/>
                    <a:pt x="17586" y="422"/>
                  </a:cubicBezTo>
                  <a:cubicBezTo>
                    <a:pt x="19086" y="936"/>
                    <a:pt x="20586" y="1871"/>
                    <a:pt x="21036" y="3133"/>
                  </a:cubicBezTo>
                  <a:cubicBezTo>
                    <a:pt x="21486" y="4396"/>
                    <a:pt x="20886" y="5985"/>
                    <a:pt x="18786" y="7201"/>
                  </a:cubicBezTo>
                  <a:cubicBezTo>
                    <a:pt x="16686" y="8417"/>
                    <a:pt x="13086" y="9258"/>
                    <a:pt x="10386" y="9632"/>
                  </a:cubicBezTo>
                  <a:cubicBezTo>
                    <a:pt x="7686" y="10006"/>
                    <a:pt x="5886" y="9913"/>
                    <a:pt x="4086" y="9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2975622" y="5833543"/>
              <a:ext cx="164541" cy="173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39" fill="norm" stroke="1" extrusionOk="0">
                  <a:moveTo>
                    <a:pt x="6489" y="8327"/>
                  </a:moveTo>
                  <a:cubicBezTo>
                    <a:pt x="8403" y="8067"/>
                    <a:pt x="10317" y="7806"/>
                    <a:pt x="11684" y="7026"/>
                  </a:cubicBezTo>
                  <a:cubicBezTo>
                    <a:pt x="13051" y="6245"/>
                    <a:pt x="13872" y="4944"/>
                    <a:pt x="14282" y="3643"/>
                  </a:cubicBezTo>
                  <a:cubicBezTo>
                    <a:pt x="14692" y="2341"/>
                    <a:pt x="14692" y="1040"/>
                    <a:pt x="14008" y="390"/>
                  </a:cubicBezTo>
                  <a:cubicBezTo>
                    <a:pt x="13325" y="-261"/>
                    <a:pt x="11958" y="-261"/>
                    <a:pt x="9634" y="1691"/>
                  </a:cubicBezTo>
                  <a:cubicBezTo>
                    <a:pt x="7310" y="3643"/>
                    <a:pt x="4029" y="7546"/>
                    <a:pt x="2115" y="10799"/>
                  </a:cubicBezTo>
                  <a:cubicBezTo>
                    <a:pt x="201" y="14052"/>
                    <a:pt x="-346" y="16655"/>
                    <a:pt x="201" y="18476"/>
                  </a:cubicBezTo>
                  <a:cubicBezTo>
                    <a:pt x="748" y="20298"/>
                    <a:pt x="2388" y="21339"/>
                    <a:pt x="6079" y="21339"/>
                  </a:cubicBezTo>
                  <a:cubicBezTo>
                    <a:pt x="9770" y="21339"/>
                    <a:pt x="15512" y="20298"/>
                    <a:pt x="21254" y="1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3159212" y="5812366"/>
              <a:ext cx="120651" cy="22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4200"/>
                  </a:moveTo>
                  <a:cubicBezTo>
                    <a:pt x="4547" y="8400"/>
                    <a:pt x="9095" y="12600"/>
                    <a:pt x="11179" y="15300"/>
                  </a:cubicBezTo>
                  <a:cubicBezTo>
                    <a:pt x="13263" y="18000"/>
                    <a:pt x="12884" y="19200"/>
                    <a:pt x="11937" y="20100"/>
                  </a:cubicBezTo>
                  <a:cubicBezTo>
                    <a:pt x="10989" y="21000"/>
                    <a:pt x="9474" y="21600"/>
                    <a:pt x="8147" y="21500"/>
                  </a:cubicBezTo>
                  <a:cubicBezTo>
                    <a:pt x="6821" y="21400"/>
                    <a:pt x="5684" y="20600"/>
                    <a:pt x="5495" y="18800"/>
                  </a:cubicBezTo>
                  <a:cubicBezTo>
                    <a:pt x="5305" y="17000"/>
                    <a:pt x="6063" y="14200"/>
                    <a:pt x="8905" y="10900"/>
                  </a:cubicBezTo>
                  <a:cubicBezTo>
                    <a:pt x="11747" y="7600"/>
                    <a:pt x="16674" y="3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3335881" y="5679016"/>
              <a:ext cx="256985" cy="629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71" fill="norm" stroke="1" extrusionOk="0">
                  <a:moveTo>
                    <a:pt x="8523" y="0"/>
                  </a:moveTo>
                  <a:cubicBezTo>
                    <a:pt x="6591" y="1662"/>
                    <a:pt x="4659" y="3323"/>
                    <a:pt x="3430" y="5129"/>
                  </a:cubicBezTo>
                  <a:cubicBezTo>
                    <a:pt x="2201" y="6935"/>
                    <a:pt x="1674" y="8886"/>
                    <a:pt x="1762" y="10114"/>
                  </a:cubicBezTo>
                  <a:cubicBezTo>
                    <a:pt x="1850" y="11342"/>
                    <a:pt x="2552" y="11847"/>
                    <a:pt x="3342" y="12064"/>
                  </a:cubicBezTo>
                  <a:cubicBezTo>
                    <a:pt x="4133" y="12281"/>
                    <a:pt x="5011" y="12209"/>
                    <a:pt x="5450" y="11956"/>
                  </a:cubicBezTo>
                  <a:cubicBezTo>
                    <a:pt x="5889" y="11703"/>
                    <a:pt x="5889" y="11270"/>
                    <a:pt x="5274" y="10656"/>
                  </a:cubicBezTo>
                  <a:cubicBezTo>
                    <a:pt x="4659" y="10041"/>
                    <a:pt x="3430" y="9247"/>
                    <a:pt x="2289" y="8777"/>
                  </a:cubicBezTo>
                  <a:cubicBezTo>
                    <a:pt x="1147" y="8308"/>
                    <a:pt x="94" y="8163"/>
                    <a:pt x="6" y="8055"/>
                  </a:cubicBezTo>
                  <a:cubicBezTo>
                    <a:pt x="-82" y="7946"/>
                    <a:pt x="796" y="7874"/>
                    <a:pt x="2816" y="7694"/>
                  </a:cubicBezTo>
                  <a:cubicBezTo>
                    <a:pt x="4835" y="7513"/>
                    <a:pt x="7996" y="7224"/>
                    <a:pt x="10191" y="7043"/>
                  </a:cubicBezTo>
                  <a:cubicBezTo>
                    <a:pt x="12386" y="6863"/>
                    <a:pt x="13616" y="6791"/>
                    <a:pt x="14230" y="6935"/>
                  </a:cubicBezTo>
                  <a:cubicBezTo>
                    <a:pt x="14845" y="7080"/>
                    <a:pt x="14845" y="7441"/>
                    <a:pt x="14581" y="7838"/>
                  </a:cubicBezTo>
                  <a:cubicBezTo>
                    <a:pt x="14318" y="8235"/>
                    <a:pt x="13791" y="8669"/>
                    <a:pt x="13352" y="9066"/>
                  </a:cubicBezTo>
                  <a:cubicBezTo>
                    <a:pt x="12913" y="9464"/>
                    <a:pt x="12562" y="9825"/>
                    <a:pt x="12825" y="10005"/>
                  </a:cubicBezTo>
                  <a:cubicBezTo>
                    <a:pt x="13089" y="10186"/>
                    <a:pt x="13967" y="10186"/>
                    <a:pt x="14845" y="10041"/>
                  </a:cubicBezTo>
                  <a:cubicBezTo>
                    <a:pt x="15723" y="9897"/>
                    <a:pt x="16601" y="9608"/>
                    <a:pt x="17303" y="9789"/>
                  </a:cubicBezTo>
                  <a:cubicBezTo>
                    <a:pt x="18006" y="9969"/>
                    <a:pt x="18533" y="10619"/>
                    <a:pt x="19235" y="11956"/>
                  </a:cubicBezTo>
                  <a:cubicBezTo>
                    <a:pt x="19938" y="13292"/>
                    <a:pt x="20816" y="15315"/>
                    <a:pt x="21167" y="16940"/>
                  </a:cubicBezTo>
                  <a:cubicBezTo>
                    <a:pt x="21518" y="18566"/>
                    <a:pt x="21342" y="19794"/>
                    <a:pt x="19850" y="20553"/>
                  </a:cubicBezTo>
                  <a:cubicBezTo>
                    <a:pt x="18357" y="21311"/>
                    <a:pt x="15547" y="21600"/>
                    <a:pt x="13264" y="21419"/>
                  </a:cubicBezTo>
                  <a:cubicBezTo>
                    <a:pt x="10981" y="21239"/>
                    <a:pt x="9225" y="20589"/>
                    <a:pt x="7469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3954777" y="5781565"/>
              <a:ext cx="112486" cy="261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522" fill="norm" stroke="1" extrusionOk="0">
                  <a:moveTo>
                    <a:pt x="21257" y="1490"/>
                  </a:moveTo>
                  <a:cubicBezTo>
                    <a:pt x="20057" y="793"/>
                    <a:pt x="18857" y="96"/>
                    <a:pt x="17257" y="9"/>
                  </a:cubicBezTo>
                  <a:cubicBezTo>
                    <a:pt x="15657" y="-78"/>
                    <a:pt x="13657" y="445"/>
                    <a:pt x="10657" y="2535"/>
                  </a:cubicBezTo>
                  <a:cubicBezTo>
                    <a:pt x="7657" y="4625"/>
                    <a:pt x="3657" y="8283"/>
                    <a:pt x="1657" y="11419"/>
                  </a:cubicBezTo>
                  <a:cubicBezTo>
                    <a:pt x="-343" y="14554"/>
                    <a:pt x="-343" y="17167"/>
                    <a:pt x="657" y="18909"/>
                  </a:cubicBezTo>
                  <a:cubicBezTo>
                    <a:pt x="1657" y="20651"/>
                    <a:pt x="3657" y="21522"/>
                    <a:pt x="6857" y="21522"/>
                  </a:cubicBezTo>
                  <a:cubicBezTo>
                    <a:pt x="10057" y="21522"/>
                    <a:pt x="14457" y="20651"/>
                    <a:pt x="18857" y="19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4112137" y="5869516"/>
              <a:ext cx="56726" cy="16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72" fill="norm" stroke="1" extrusionOk="0">
                  <a:moveTo>
                    <a:pt x="7039" y="0"/>
                  </a:moveTo>
                  <a:cubicBezTo>
                    <a:pt x="4639" y="4769"/>
                    <a:pt x="2239" y="9538"/>
                    <a:pt x="1039" y="12623"/>
                  </a:cubicBezTo>
                  <a:cubicBezTo>
                    <a:pt x="-161" y="15709"/>
                    <a:pt x="-161" y="17112"/>
                    <a:pt x="239" y="18514"/>
                  </a:cubicBezTo>
                  <a:cubicBezTo>
                    <a:pt x="639" y="19917"/>
                    <a:pt x="1439" y="21319"/>
                    <a:pt x="3839" y="21460"/>
                  </a:cubicBezTo>
                  <a:cubicBezTo>
                    <a:pt x="6239" y="21600"/>
                    <a:pt x="10239" y="20478"/>
                    <a:pt x="13439" y="18655"/>
                  </a:cubicBezTo>
                  <a:cubicBezTo>
                    <a:pt x="16639" y="16831"/>
                    <a:pt x="19039" y="14306"/>
                    <a:pt x="21439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4187912" y="5799742"/>
              <a:ext cx="117754" cy="241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405" fill="norm" stroke="1" extrusionOk="0">
                  <a:moveTo>
                    <a:pt x="0" y="2247"/>
                  </a:moveTo>
                  <a:cubicBezTo>
                    <a:pt x="745" y="1308"/>
                    <a:pt x="1490" y="368"/>
                    <a:pt x="2793" y="87"/>
                  </a:cubicBezTo>
                  <a:cubicBezTo>
                    <a:pt x="4097" y="-195"/>
                    <a:pt x="5959" y="181"/>
                    <a:pt x="9310" y="1589"/>
                  </a:cubicBezTo>
                  <a:cubicBezTo>
                    <a:pt x="12662" y="2998"/>
                    <a:pt x="17503" y="5440"/>
                    <a:pt x="19552" y="8445"/>
                  </a:cubicBezTo>
                  <a:cubicBezTo>
                    <a:pt x="21600" y="11450"/>
                    <a:pt x="20855" y="15019"/>
                    <a:pt x="18062" y="17273"/>
                  </a:cubicBezTo>
                  <a:cubicBezTo>
                    <a:pt x="15269" y="19527"/>
                    <a:pt x="10428" y="20466"/>
                    <a:pt x="5586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4714422" y="5673137"/>
              <a:ext cx="279941" cy="618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35" fill="norm" stroke="1" extrusionOk="0">
                  <a:moveTo>
                    <a:pt x="6862" y="9052"/>
                  </a:moveTo>
                  <a:cubicBezTo>
                    <a:pt x="6538" y="8462"/>
                    <a:pt x="6213" y="7872"/>
                    <a:pt x="5644" y="7577"/>
                  </a:cubicBezTo>
                  <a:cubicBezTo>
                    <a:pt x="5076" y="7282"/>
                    <a:pt x="4264" y="7282"/>
                    <a:pt x="3371" y="7614"/>
                  </a:cubicBezTo>
                  <a:cubicBezTo>
                    <a:pt x="2477" y="7946"/>
                    <a:pt x="1503" y="8609"/>
                    <a:pt x="853" y="9383"/>
                  </a:cubicBezTo>
                  <a:cubicBezTo>
                    <a:pt x="204" y="10157"/>
                    <a:pt x="-121" y="11042"/>
                    <a:pt x="41" y="11632"/>
                  </a:cubicBezTo>
                  <a:cubicBezTo>
                    <a:pt x="204" y="12222"/>
                    <a:pt x="853" y="12516"/>
                    <a:pt x="1990" y="12516"/>
                  </a:cubicBezTo>
                  <a:cubicBezTo>
                    <a:pt x="3127" y="12516"/>
                    <a:pt x="4751" y="12222"/>
                    <a:pt x="5888" y="11484"/>
                  </a:cubicBezTo>
                  <a:cubicBezTo>
                    <a:pt x="7025" y="10747"/>
                    <a:pt x="7674" y="9568"/>
                    <a:pt x="8081" y="8019"/>
                  </a:cubicBezTo>
                  <a:cubicBezTo>
                    <a:pt x="8487" y="6471"/>
                    <a:pt x="8649" y="4555"/>
                    <a:pt x="8730" y="3301"/>
                  </a:cubicBezTo>
                  <a:cubicBezTo>
                    <a:pt x="8811" y="2048"/>
                    <a:pt x="8811" y="1458"/>
                    <a:pt x="9217" y="1016"/>
                  </a:cubicBezTo>
                  <a:cubicBezTo>
                    <a:pt x="9623" y="574"/>
                    <a:pt x="10435" y="279"/>
                    <a:pt x="11410" y="131"/>
                  </a:cubicBezTo>
                  <a:cubicBezTo>
                    <a:pt x="12384" y="-16"/>
                    <a:pt x="13521" y="-16"/>
                    <a:pt x="14496" y="21"/>
                  </a:cubicBezTo>
                  <a:cubicBezTo>
                    <a:pt x="15470" y="58"/>
                    <a:pt x="16282" y="131"/>
                    <a:pt x="16932" y="426"/>
                  </a:cubicBezTo>
                  <a:cubicBezTo>
                    <a:pt x="17581" y="721"/>
                    <a:pt x="18068" y="1237"/>
                    <a:pt x="17662" y="2454"/>
                  </a:cubicBezTo>
                  <a:cubicBezTo>
                    <a:pt x="17256" y="3670"/>
                    <a:pt x="15957" y="5587"/>
                    <a:pt x="14252" y="7503"/>
                  </a:cubicBezTo>
                  <a:cubicBezTo>
                    <a:pt x="12547" y="9420"/>
                    <a:pt x="10435" y="11337"/>
                    <a:pt x="8893" y="13254"/>
                  </a:cubicBezTo>
                  <a:cubicBezTo>
                    <a:pt x="7350" y="15170"/>
                    <a:pt x="6375" y="17087"/>
                    <a:pt x="6132" y="18451"/>
                  </a:cubicBezTo>
                  <a:cubicBezTo>
                    <a:pt x="5888" y="19815"/>
                    <a:pt x="6375" y="20626"/>
                    <a:pt x="7025" y="21068"/>
                  </a:cubicBezTo>
                  <a:cubicBezTo>
                    <a:pt x="7674" y="21510"/>
                    <a:pt x="8487" y="21584"/>
                    <a:pt x="9217" y="21510"/>
                  </a:cubicBezTo>
                  <a:cubicBezTo>
                    <a:pt x="9948" y="21437"/>
                    <a:pt x="10598" y="21215"/>
                    <a:pt x="11329" y="20331"/>
                  </a:cubicBezTo>
                  <a:cubicBezTo>
                    <a:pt x="12059" y="19446"/>
                    <a:pt x="12871" y="17898"/>
                    <a:pt x="13277" y="16940"/>
                  </a:cubicBezTo>
                  <a:cubicBezTo>
                    <a:pt x="13684" y="15981"/>
                    <a:pt x="13684" y="15613"/>
                    <a:pt x="14983" y="15170"/>
                  </a:cubicBezTo>
                  <a:cubicBezTo>
                    <a:pt x="16282" y="14728"/>
                    <a:pt x="18881" y="14212"/>
                    <a:pt x="21479" y="13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5415578" y="5796404"/>
              <a:ext cx="264585" cy="343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3456" y="7757"/>
                  </a:moveTo>
                  <a:cubicBezTo>
                    <a:pt x="2419" y="11600"/>
                    <a:pt x="1382" y="15443"/>
                    <a:pt x="778" y="17895"/>
                  </a:cubicBezTo>
                  <a:cubicBezTo>
                    <a:pt x="173" y="20346"/>
                    <a:pt x="0" y="21406"/>
                    <a:pt x="0" y="21473"/>
                  </a:cubicBezTo>
                  <a:cubicBezTo>
                    <a:pt x="0" y="21539"/>
                    <a:pt x="173" y="20611"/>
                    <a:pt x="605" y="18027"/>
                  </a:cubicBezTo>
                  <a:cubicBezTo>
                    <a:pt x="1037" y="15443"/>
                    <a:pt x="1728" y="11203"/>
                    <a:pt x="2506" y="8155"/>
                  </a:cubicBezTo>
                  <a:cubicBezTo>
                    <a:pt x="3283" y="5107"/>
                    <a:pt x="4147" y="3252"/>
                    <a:pt x="4925" y="1993"/>
                  </a:cubicBezTo>
                  <a:cubicBezTo>
                    <a:pt x="5702" y="734"/>
                    <a:pt x="6394" y="72"/>
                    <a:pt x="6998" y="5"/>
                  </a:cubicBezTo>
                  <a:cubicBezTo>
                    <a:pt x="7603" y="-61"/>
                    <a:pt x="8122" y="469"/>
                    <a:pt x="8554" y="1860"/>
                  </a:cubicBezTo>
                  <a:cubicBezTo>
                    <a:pt x="8986" y="3252"/>
                    <a:pt x="9331" y="5505"/>
                    <a:pt x="9677" y="7161"/>
                  </a:cubicBezTo>
                  <a:cubicBezTo>
                    <a:pt x="10022" y="8818"/>
                    <a:pt x="10368" y="9878"/>
                    <a:pt x="10973" y="10341"/>
                  </a:cubicBezTo>
                  <a:cubicBezTo>
                    <a:pt x="11578" y="10805"/>
                    <a:pt x="12442" y="10673"/>
                    <a:pt x="13478" y="9745"/>
                  </a:cubicBezTo>
                  <a:cubicBezTo>
                    <a:pt x="14515" y="8818"/>
                    <a:pt x="15725" y="7095"/>
                    <a:pt x="16762" y="5770"/>
                  </a:cubicBezTo>
                  <a:cubicBezTo>
                    <a:pt x="17798" y="4445"/>
                    <a:pt x="18662" y="3517"/>
                    <a:pt x="19094" y="3384"/>
                  </a:cubicBezTo>
                  <a:cubicBezTo>
                    <a:pt x="19526" y="3252"/>
                    <a:pt x="19526" y="3914"/>
                    <a:pt x="19526" y="5637"/>
                  </a:cubicBezTo>
                  <a:cubicBezTo>
                    <a:pt x="19526" y="7360"/>
                    <a:pt x="19526" y="10143"/>
                    <a:pt x="19354" y="12329"/>
                  </a:cubicBezTo>
                  <a:cubicBezTo>
                    <a:pt x="19181" y="14516"/>
                    <a:pt x="18835" y="16106"/>
                    <a:pt x="18922" y="16570"/>
                  </a:cubicBezTo>
                  <a:cubicBezTo>
                    <a:pt x="19008" y="17033"/>
                    <a:pt x="19526" y="16371"/>
                    <a:pt x="20045" y="15708"/>
                  </a:cubicBezTo>
                  <a:cubicBezTo>
                    <a:pt x="20563" y="15046"/>
                    <a:pt x="21082" y="14383"/>
                    <a:pt x="21600" y="13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5719961" y="5806016"/>
              <a:ext cx="163402" cy="306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47" fill="norm" stroke="1" extrusionOk="0">
                  <a:moveTo>
                    <a:pt x="13070" y="0"/>
                  </a:moveTo>
                  <a:cubicBezTo>
                    <a:pt x="9747" y="4734"/>
                    <a:pt x="6424" y="9468"/>
                    <a:pt x="4486" y="12353"/>
                  </a:cubicBezTo>
                  <a:cubicBezTo>
                    <a:pt x="2547" y="15238"/>
                    <a:pt x="1993" y="16274"/>
                    <a:pt x="1301" y="17458"/>
                  </a:cubicBezTo>
                  <a:cubicBezTo>
                    <a:pt x="609" y="18641"/>
                    <a:pt x="-222" y="19973"/>
                    <a:pt x="55" y="20712"/>
                  </a:cubicBezTo>
                  <a:cubicBezTo>
                    <a:pt x="332" y="21452"/>
                    <a:pt x="1716" y="21600"/>
                    <a:pt x="3793" y="21304"/>
                  </a:cubicBezTo>
                  <a:cubicBezTo>
                    <a:pt x="5870" y="21008"/>
                    <a:pt x="8640" y="20268"/>
                    <a:pt x="11686" y="19603"/>
                  </a:cubicBezTo>
                  <a:cubicBezTo>
                    <a:pt x="14732" y="18937"/>
                    <a:pt x="18055" y="18345"/>
                    <a:pt x="21378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5935341" y="5835467"/>
              <a:ext cx="195672" cy="282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35" fill="norm" stroke="1" extrusionOk="0">
                  <a:moveTo>
                    <a:pt x="21471" y="1614"/>
                  </a:moveTo>
                  <a:cubicBezTo>
                    <a:pt x="20774" y="974"/>
                    <a:pt x="20077" y="334"/>
                    <a:pt x="18219" y="94"/>
                  </a:cubicBezTo>
                  <a:cubicBezTo>
                    <a:pt x="16361" y="-146"/>
                    <a:pt x="13342" y="14"/>
                    <a:pt x="10555" y="1294"/>
                  </a:cubicBezTo>
                  <a:cubicBezTo>
                    <a:pt x="7768" y="2574"/>
                    <a:pt x="5213" y="4974"/>
                    <a:pt x="3471" y="7934"/>
                  </a:cubicBezTo>
                  <a:cubicBezTo>
                    <a:pt x="1729" y="10894"/>
                    <a:pt x="800" y="14414"/>
                    <a:pt x="336" y="16654"/>
                  </a:cubicBezTo>
                  <a:cubicBezTo>
                    <a:pt x="-129" y="18894"/>
                    <a:pt x="-129" y="19854"/>
                    <a:pt x="452" y="20494"/>
                  </a:cubicBezTo>
                  <a:cubicBezTo>
                    <a:pt x="1032" y="21134"/>
                    <a:pt x="2194" y="21454"/>
                    <a:pt x="4632" y="21294"/>
                  </a:cubicBezTo>
                  <a:cubicBezTo>
                    <a:pt x="7071" y="21134"/>
                    <a:pt x="10787" y="20494"/>
                    <a:pt x="14503" y="19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5972262" y="5996516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6143712" y="6206066"/>
              <a:ext cx="82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6748919" y="6039443"/>
              <a:ext cx="194894" cy="236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954" fill="norm" stroke="1" extrusionOk="0">
                  <a:moveTo>
                    <a:pt x="3966" y="8587"/>
                  </a:moveTo>
                  <a:cubicBezTo>
                    <a:pt x="7217" y="7836"/>
                    <a:pt x="10469" y="7084"/>
                    <a:pt x="12675" y="6145"/>
                  </a:cubicBezTo>
                  <a:cubicBezTo>
                    <a:pt x="14882" y="5206"/>
                    <a:pt x="16043" y="4079"/>
                    <a:pt x="16740" y="3046"/>
                  </a:cubicBezTo>
                  <a:cubicBezTo>
                    <a:pt x="17437" y="2013"/>
                    <a:pt x="17669" y="1074"/>
                    <a:pt x="17204" y="510"/>
                  </a:cubicBezTo>
                  <a:cubicBezTo>
                    <a:pt x="16740" y="-53"/>
                    <a:pt x="15579" y="-241"/>
                    <a:pt x="13488" y="416"/>
                  </a:cubicBezTo>
                  <a:cubicBezTo>
                    <a:pt x="11398" y="1074"/>
                    <a:pt x="8379" y="2576"/>
                    <a:pt x="5591" y="5300"/>
                  </a:cubicBezTo>
                  <a:cubicBezTo>
                    <a:pt x="2804" y="8023"/>
                    <a:pt x="250" y="11968"/>
                    <a:pt x="17" y="14973"/>
                  </a:cubicBezTo>
                  <a:cubicBezTo>
                    <a:pt x="-215" y="17978"/>
                    <a:pt x="1875" y="20044"/>
                    <a:pt x="5824" y="20702"/>
                  </a:cubicBezTo>
                  <a:cubicBezTo>
                    <a:pt x="9772" y="21359"/>
                    <a:pt x="15579" y="20608"/>
                    <a:pt x="21385" y="19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7013662" y="5772743"/>
              <a:ext cx="95251" cy="227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21600" y="3115"/>
                  </a:moveTo>
                  <a:cubicBezTo>
                    <a:pt x="20640" y="2124"/>
                    <a:pt x="19680" y="1133"/>
                    <a:pt x="17520" y="539"/>
                  </a:cubicBezTo>
                  <a:cubicBezTo>
                    <a:pt x="15360" y="-56"/>
                    <a:pt x="12000" y="-254"/>
                    <a:pt x="8640" y="440"/>
                  </a:cubicBezTo>
                  <a:cubicBezTo>
                    <a:pt x="5280" y="1133"/>
                    <a:pt x="1920" y="2718"/>
                    <a:pt x="960" y="4898"/>
                  </a:cubicBezTo>
                  <a:cubicBezTo>
                    <a:pt x="0" y="7078"/>
                    <a:pt x="1440" y="9852"/>
                    <a:pt x="3840" y="12131"/>
                  </a:cubicBezTo>
                  <a:cubicBezTo>
                    <a:pt x="6240" y="14410"/>
                    <a:pt x="9600" y="16194"/>
                    <a:pt x="11520" y="17581"/>
                  </a:cubicBezTo>
                  <a:cubicBezTo>
                    <a:pt x="13440" y="18968"/>
                    <a:pt x="13920" y="19959"/>
                    <a:pt x="12960" y="20553"/>
                  </a:cubicBezTo>
                  <a:cubicBezTo>
                    <a:pt x="12000" y="21148"/>
                    <a:pt x="9600" y="21346"/>
                    <a:pt x="7200" y="21247"/>
                  </a:cubicBezTo>
                  <a:cubicBezTo>
                    <a:pt x="4800" y="21148"/>
                    <a:pt x="2400" y="20752"/>
                    <a:pt x="1200" y="19563"/>
                  </a:cubicBezTo>
                  <a:cubicBezTo>
                    <a:pt x="0" y="18374"/>
                    <a:pt x="0" y="16392"/>
                    <a:pt x="0" y="14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7121612" y="5856816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950"/>
                    <a:pt x="18000" y="9900"/>
                    <a:pt x="14400" y="13500"/>
                  </a:cubicBezTo>
                  <a:cubicBezTo>
                    <a:pt x="10800" y="17100"/>
                    <a:pt x="54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7121612" y="5774266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7160505" y="5812366"/>
              <a:ext cx="91372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291" fill="norm" stroke="1" extrusionOk="0">
                  <a:moveTo>
                    <a:pt x="5707" y="0"/>
                  </a:moveTo>
                  <a:cubicBezTo>
                    <a:pt x="5216" y="5862"/>
                    <a:pt x="4725" y="11725"/>
                    <a:pt x="3743" y="15274"/>
                  </a:cubicBezTo>
                  <a:cubicBezTo>
                    <a:pt x="2761" y="18822"/>
                    <a:pt x="1289" y="20057"/>
                    <a:pt x="552" y="19902"/>
                  </a:cubicBezTo>
                  <a:cubicBezTo>
                    <a:pt x="-184" y="19748"/>
                    <a:pt x="-184" y="18205"/>
                    <a:pt x="552" y="15582"/>
                  </a:cubicBezTo>
                  <a:cubicBezTo>
                    <a:pt x="1289" y="12960"/>
                    <a:pt x="2761" y="9257"/>
                    <a:pt x="4234" y="6634"/>
                  </a:cubicBezTo>
                  <a:cubicBezTo>
                    <a:pt x="5707" y="4011"/>
                    <a:pt x="7180" y="2468"/>
                    <a:pt x="9389" y="1388"/>
                  </a:cubicBezTo>
                  <a:cubicBezTo>
                    <a:pt x="11598" y="308"/>
                    <a:pt x="14543" y="-309"/>
                    <a:pt x="16998" y="1234"/>
                  </a:cubicBezTo>
                  <a:cubicBezTo>
                    <a:pt x="19452" y="2777"/>
                    <a:pt x="21416" y="6480"/>
                    <a:pt x="21171" y="10182"/>
                  </a:cubicBezTo>
                  <a:cubicBezTo>
                    <a:pt x="20925" y="13885"/>
                    <a:pt x="18471" y="17588"/>
                    <a:pt x="16016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7280862" y="5634516"/>
              <a:ext cx="101101" cy="1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236" fill="norm" stroke="1" extrusionOk="0">
                  <a:moveTo>
                    <a:pt x="1218" y="1126"/>
                  </a:moveTo>
                  <a:cubicBezTo>
                    <a:pt x="3422" y="381"/>
                    <a:pt x="5626" y="-364"/>
                    <a:pt x="6949" y="195"/>
                  </a:cubicBezTo>
                  <a:cubicBezTo>
                    <a:pt x="8271" y="753"/>
                    <a:pt x="8712" y="2615"/>
                    <a:pt x="8712" y="4477"/>
                  </a:cubicBezTo>
                  <a:cubicBezTo>
                    <a:pt x="8712" y="6339"/>
                    <a:pt x="8271" y="8202"/>
                    <a:pt x="6288" y="10808"/>
                  </a:cubicBezTo>
                  <a:cubicBezTo>
                    <a:pt x="4304" y="13415"/>
                    <a:pt x="777" y="16767"/>
                    <a:pt x="116" y="18443"/>
                  </a:cubicBezTo>
                  <a:cubicBezTo>
                    <a:pt x="-545" y="20119"/>
                    <a:pt x="1659" y="20119"/>
                    <a:pt x="5626" y="20305"/>
                  </a:cubicBezTo>
                  <a:cubicBezTo>
                    <a:pt x="9594" y="20491"/>
                    <a:pt x="15324" y="20864"/>
                    <a:pt x="21055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7360037" y="5701151"/>
              <a:ext cx="148926" cy="31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14" fill="norm" stroke="1" extrusionOk="0">
                  <a:moveTo>
                    <a:pt x="21107" y="1079"/>
                  </a:moveTo>
                  <a:cubicBezTo>
                    <a:pt x="20207" y="507"/>
                    <a:pt x="19307" y="-65"/>
                    <a:pt x="17957" y="7"/>
                  </a:cubicBezTo>
                  <a:cubicBezTo>
                    <a:pt x="16607" y="78"/>
                    <a:pt x="14807" y="793"/>
                    <a:pt x="11957" y="2724"/>
                  </a:cubicBezTo>
                  <a:cubicBezTo>
                    <a:pt x="9107" y="4656"/>
                    <a:pt x="5207" y="7803"/>
                    <a:pt x="2807" y="10807"/>
                  </a:cubicBezTo>
                  <a:cubicBezTo>
                    <a:pt x="407" y="13810"/>
                    <a:pt x="-493" y="16671"/>
                    <a:pt x="257" y="18531"/>
                  </a:cubicBezTo>
                  <a:cubicBezTo>
                    <a:pt x="1007" y="20391"/>
                    <a:pt x="3407" y="21249"/>
                    <a:pt x="6407" y="21392"/>
                  </a:cubicBezTo>
                  <a:cubicBezTo>
                    <a:pt x="9407" y="21535"/>
                    <a:pt x="13007" y="20963"/>
                    <a:pt x="16607" y="20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7526880" y="5747643"/>
              <a:ext cx="109083" cy="15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62" fill="norm" stroke="1" extrusionOk="0">
                  <a:moveTo>
                    <a:pt x="1469" y="1045"/>
                  </a:moveTo>
                  <a:cubicBezTo>
                    <a:pt x="4792" y="461"/>
                    <a:pt x="8115" y="-123"/>
                    <a:pt x="10607" y="23"/>
                  </a:cubicBezTo>
                  <a:cubicBezTo>
                    <a:pt x="13099" y="169"/>
                    <a:pt x="14761" y="1045"/>
                    <a:pt x="14761" y="3380"/>
                  </a:cubicBezTo>
                  <a:cubicBezTo>
                    <a:pt x="14761" y="5715"/>
                    <a:pt x="13099" y="9509"/>
                    <a:pt x="11022" y="12136"/>
                  </a:cubicBezTo>
                  <a:cubicBezTo>
                    <a:pt x="8945" y="14763"/>
                    <a:pt x="6453" y="16223"/>
                    <a:pt x="4169" y="17391"/>
                  </a:cubicBezTo>
                  <a:cubicBezTo>
                    <a:pt x="1884" y="18558"/>
                    <a:pt x="-193" y="19434"/>
                    <a:pt x="15" y="20163"/>
                  </a:cubicBezTo>
                  <a:cubicBezTo>
                    <a:pt x="222" y="20893"/>
                    <a:pt x="2715" y="21477"/>
                    <a:pt x="6661" y="21185"/>
                  </a:cubicBezTo>
                  <a:cubicBezTo>
                    <a:pt x="10607" y="20893"/>
                    <a:pt x="16007" y="19726"/>
                    <a:pt x="21407" y="18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7604212" y="5767916"/>
              <a:ext cx="146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2191"/>
                    <a:pt x="15965" y="4383"/>
                    <a:pt x="12365" y="7591"/>
                  </a:cubicBezTo>
                  <a:cubicBezTo>
                    <a:pt x="8765" y="10800"/>
                    <a:pt x="4383" y="15026"/>
                    <a:pt x="2191" y="17530"/>
                  </a:cubicBezTo>
                  <a:cubicBezTo>
                    <a:pt x="0" y="20035"/>
                    <a:pt x="0" y="208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7680412" y="5889508"/>
              <a:ext cx="102580" cy="180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373" fill="norm" stroke="1" extrusionOk="0">
                  <a:moveTo>
                    <a:pt x="7776" y="1395"/>
                  </a:moveTo>
                  <a:cubicBezTo>
                    <a:pt x="9504" y="641"/>
                    <a:pt x="11232" y="-112"/>
                    <a:pt x="12744" y="14"/>
                  </a:cubicBezTo>
                  <a:cubicBezTo>
                    <a:pt x="14256" y="139"/>
                    <a:pt x="15552" y="1144"/>
                    <a:pt x="16416" y="2274"/>
                  </a:cubicBezTo>
                  <a:cubicBezTo>
                    <a:pt x="17280" y="3404"/>
                    <a:pt x="17712" y="4660"/>
                    <a:pt x="16416" y="5916"/>
                  </a:cubicBezTo>
                  <a:cubicBezTo>
                    <a:pt x="15120" y="7172"/>
                    <a:pt x="12096" y="8428"/>
                    <a:pt x="11664" y="9307"/>
                  </a:cubicBezTo>
                  <a:cubicBezTo>
                    <a:pt x="11232" y="10186"/>
                    <a:pt x="13392" y="10688"/>
                    <a:pt x="15336" y="11316"/>
                  </a:cubicBezTo>
                  <a:cubicBezTo>
                    <a:pt x="17280" y="11944"/>
                    <a:pt x="19008" y="12697"/>
                    <a:pt x="20088" y="13953"/>
                  </a:cubicBezTo>
                  <a:cubicBezTo>
                    <a:pt x="21168" y="15209"/>
                    <a:pt x="21600" y="16967"/>
                    <a:pt x="19008" y="18474"/>
                  </a:cubicBezTo>
                  <a:cubicBezTo>
                    <a:pt x="16416" y="19981"/>
                    <a:pt x="10800" y="21237"/>
                    <a:pt x="7128" y="21362"/>
                  </a:cubicBezTo>
                  <a:cubicBezTo>
                    <a:pt x="3456" y="21488"/>
                    <a:pt x="1728" y="20483"/>
                    <a:pt x="0" y="19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7750262" y="5765239"/>
              <a:ext cx="130562" cy="377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511" fill="norm" stroke="1" extrusionOk="0">
                  <a:moveTo>
                    <a:pt x="10125" y="152"/>
                  </a:moveTo>
                  <a:cubicBezTo>
                    <a:pt x="11812" y="32"/>
                    <a:pt x="13500" y="-89"/>
                    <a:pt x="14850" y="92"/>
                  </a:cubicBezTo>
                  <a:cubicBezTo>
                    <a:pt x="16200" y="273"/>
                    <a:pt x="17212" y="756"/>
                    <a:pt x="18563" y="2686"/>
                  </a:cubicBezTo>
                  <a:cubicBezTo>
                    <a:pt x="19912" y="4617"/>
                    <a:pt x="21600" y="7996"/>
                    <a:pt x="20419" y="10952"/>
                  </a:cubicBezTo>
                  <a:cubicBezTo>
                    <a:pt x="19237" y="13909"/>
                    <a:pt x="15187" y="16443"/>
                    <a:pt x="11306" y="18132"/>
                  </a:cubicBezTo>
                  <a:cubicBezTo>
                    <a:pt x="7425" y="19822"/>
                    <a:pt x="3712" y="20666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8347162" y="6314016"/>
              <a:ext cx="381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8372562" y="6250516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8429712" y="6284383"/>
              <a:ext cx="76201" cy="182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21600" y="1986"/>
                  </a:moveTo>
                  <a:cubicBezTo>
                    <a:pt x="19800" y="993"/>
                    <a:pt x="18000" y="0"/>
                    <a:pt x="16200" y="0"/>
                  </a:cubicBezTo>
                  <a:cubicBezTo>
                    <a:pt x="14400" y="0"/>
                    <a:pt x="12600" y="993"/>
                    <a:pt x="11400" y="2979"/>
                  </a:cubicBezTo>
                  <a:cubicBezTo>
                    <a:pt x="10200" y="4966"/>
                    <a:pt x="9600" y="7945"/>
                    <a:pt x="10500" y="10179"/>
                  </a:cubicBezTo>
                  <a:cubicBezTo>
                    <a:pt x="11400" y="12414"/>
                    <a:pt x="13800" y="13903"/>
                    <a:pt x="16200" y="15269"/>
                  </a:cubicBezTo>
                  <a:cubicBezTo>
                    <a:pt x="18600" y="16634"/>
                    <a:pt x="21000" y="17876"/>
                    <a:pt x="21300" y="18993"/>
                  </a:cubicBezTo>
                  <a:cubicBezTo>
                    <a:pt x="21600" y="20110"/>
                    <a:pt x="19800" y="21103"/>
                    <a:pt x="15900" y="21352"/>
                  </a:cubicBezTo>
                  <a:cubicBezTo>
                    <a:pt x="12000" y="21600"/>
                    <a:pt x="6000" y="21103"/>
                    <a:pt x="0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9042654" y="6307616"/>
              <a:ext cx="142709" cy="2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17" fill="norm" stroke="1" extrusionOk="0">
                  <a:moveTo>
                    <a:pt x="21106" y="568"/>
                  </a:moveTo>
                  <a:cubicBezTo>
                    <a:pt x="19541" y="193"/>
                    <a:pt x="17976" y="-183"/>
                    <a:pt x="15784" y="99"/>
                  </a:cubicBezTo>
                  <a:cubicBezTo>
                    <a:pt x="13593" y="380"/>
                    <a:pt x="10776" y="1320"/>
                    <a:pt x="7958" y="4137"/>
                  </a:cubicBezTo>
                  <a:cubicBezTo>
                    <a:pt x="5141" y="6954"/>
                    <a:pt x="2323" y="11650"/>
                    <a:pt x="915" y="14749"/>
                  </a:cubicBezTo>
                  <a:cubicBezTo>
                    <a:pt x="-494" y="17848"/>
                    <a:pt x="-494" y="19351"/>
                    <a:pt x="2480" y="20196"/>
                  </a:cubicBezTo>
                  <a:cubicBezTo>
                    <a:pt x="5454" y="21041"/>
                    <a:pt x="11402" y="21229"/>
                    <a:pt x="17349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9201973" y="6367147"/>
              <a:ext cx="115336" cy="188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0952" fill="norm" stroke="1" extrusionOk="0">
                  <a:moveTo>
                    <a:pt x="18626" y="1150"/>
                  </a:moveTo>
                  <a:cubicBezTo>
                    <a:pt x="17111" y="445"/>
                    <a:pt x="15595" y="-259"/>
                    <a:pt x="12942" y="93"/>
                  </a:cubicBezTo>
                  <a:cubicBezTo>
                    <a:pt x="10290" y="445"/>
                    <a:pt x="6500" y="1854"/>
                    <a:pt x="3847" y="4554"/>
                  </a:cubicBezTo>
                  <a:cubicBezTo>
                    <a:pt x="1195" y="7254"/>
                    <a:pt x="-321" y="11245"/>
                    <a:pt x="58" y="14532"/>
                  </a:cubicBezTo>
                  <a:cubicBezTo>
                    <a:pt x="437" y="17819"/>
                    <a:pt x="2711" y="20402"/>
                    <a:pt x="6311" y="20871"/>
                  </a:cubicBezTo>
                  <a:cubicBezTo>
                    <a:pt x="9911" y="21341"/>
                    <a:pt x="14837" y="19698"/>
                    <a:pt x="17679" y="17467"/>
                  </a:cubicBezTo>
                  <a:cubicBezTo>
                    <a:pt x="20521" y="15237"/>
                    <a:pt x="21279" y="12419"/>
                    <a:pt x="20142" y="9837"/>
                  </a:cubicBezTo>
                  <a:cubicBezTo>
                    <a:pt x="19005" y="7254"/>
                    <a:pt x="15974" y="4906"/>
                    <a:pt x="12942" y="2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9348381" y="6370457"/>
              <a:ext cx="121735" cy="191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209" fill="norm" stroke="1" extrusionOk="0">
                  <a:moveTo>
                    <a:pt x="4753" y="5713"/>
                  </a:moveTo>
                  <a:cubicBezTo>
                    <a:pt x="4387" y="10174"/>
                    <a:pt x="4021" y="14635"/>
                    <a:pt x="3289" y="17335"/>
                  </a:cubicBezTo>
                  <a:cubicBezTo>
                    <a:pt x="2557" y="20035"/>
                    <a:pt x="1459" y="20974"/>
                    <a:pt x="726" y="20739"/>
                  </a:cubicBezTo>
                  <a:cubicBezTo>
                    <a:pt x="-6" y="20505"/>
                    <a:pt x="-372" y="19096"/>
                    <a:pt x="543" y="16044"/>
                  </a:cubicBezTo>
                  <a:cubicBezTo>
                    <a:pt x="1459" y="12992"/>
                    <a:pt x="3655" y="8296"/>
                    <a:pt x="5486" y="5361"/>
                  </a:cubicBezTo>
                  <a:cubicBezTo>
                    <a:pt x="7316" y="2426"/>
                    <a:pt x="8781" y="1252"/>
                    <a:pt x="10428" y="548"/>
                  </a:cubicBezTo>
                  <a:cubicBezTo>
                    <a:pt x="12075" y="-156"/>
                    <a:pt x="13906" y="-391"/>
                    <a:pt x="16103" y="1135"/>
                  </a:cubicBezTo>
                  <a:cubicBezTo>
                    <a:pt x="18299" y="2661"/>
                    <a:pt x="20862" y="5948"/>
                    <a:pt x="21045" y="9587"/>
                  </a:cubicBezTo>
                  <a:cubicBezTo>
                    <a:pt x="21228" y="13226"/>
                    <a:pt x="19031" y="17218"/>
                    <a:pt x="16835" y="21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9579062" y="6355203"/>
              <a:ext cx="133351" cy="241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1600" y="1980"/>
                  </a:moveTo>
                  <a:cubicBezTo>
                    <a:pt x="18514" y="1041"/>
                    <a:pt x="15429" y="102"/>
                    <a:pt x="12171" y="8"/>
                  </a:cubicBezTo>
                  <a:cubicBezTo>
                    <a:pt x="8914" y="-86"/>
                    <a:pt x="5486" y="665"/>
                    <a:pt x="3257" y="2074"/>
                  </a:cubicBezTo>
                  <a:cubicBezTo>
                    <a:pt x="1029" y="3483"/>
                    <a:pt x="0" y="5549"/>
                    <a:pt x="1543" y="8178"/>
                  </a:cubicBezTo>
                  <a:cubicBezTo>
                    <a:pt x="3086" y="10808"/>
                    <a:pt x="7200" y="14001"/>
                    <a:pt x="9600" y="16161"/>
                  </a:cubicBezTo>
                  <a:cubicBezTo>
                    <a:pt x="12000" y="18321"/>
                    <a:pt x="12686" y="19448"/>
                    <a:pt x="11829" y="20199"/>
                  </a:cubicBezTo>
                  <a:cubicBezTo>
                    <a:pt x="10971" y="20951"/>
                    <a:pt x="8571" y="21326"/>
                    <a:pt x="6514" y="21420"/>
                  </a:cubicBezTo>
                  <a:cubicBezTo>
                    <a:pt x="4457" y="21514"/>
                    <a:pt x="2743" y="21326"/>
                    <a:pt x="1714" y="20669"/>
                  </a:cubicBezTo>
                  <a:cubicBezTo>
                    <a:pt x="686" y="20011"/>
                    <a:pt x="343" y="18884"/>
                    <a:pt x="0" y="17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9718762" y="6441016"/>
              <a:ext cx="571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9763212" y="6339416"/>
              <a:ext cx="31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9848624" y="6360020"/>
              <a:ext cx="111439" cy="242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339" fill="norm" stroke="1" extrusionOk="0">
                  <a:moveTo>
                    <a:pt x="21059" y="3773"/>
                  </a:moveTo>
                  <a:cubicBezTo>
                    <a:pt x="17859" y="2470"/>
                    <a:pt x="14659" y="1166"/>
                    <a:pt x="11659" y="515"/>
                  </a:cubicBezTo>
                  <a:cubicBezTo>
                    <a:pt x="8659" y="-137"/>
                    <a:pt x="5859" y="-137"/>
                    <a:pt x="4259" y="329"/>
                  </a:cubicBezTo>
                  <a:cubicBezTo>
                    <a:pt x="2659" y="794"/>
                    <a:pt x="2259" y="1725"/>
                    <a:pt x="3659" y="4146"/>
                  </a:cubicBezTo>
                  <a:cubicBezTo>
                    <a:pt x="5059" y="6566"/>
                    <a:pt x="8259" y="10477"/>
                    <a:pt x="10059" y="13363"/>
                  </a:cubicBezTo>
                  <a:cubicBezTo>
                    <a:pt x="11859" y="16249"/>
                    <a:pt x="12259" y="18111"/>
                    <a:pt x="11459" y="19322"/>
                  </a:cubicBezTo>
                  <a:cubicBezTo>
                    <a:pt x="10659" y="20532"/>
                    <a:pt x="8659" y="21091"/>
                    <a:pt x="6259" y="21277"/>
                  </a:cubicBezTo>
                  <a:cubicBezTo>
                    <a:pt x="3859" y="21463"/>
                    <a:pt x="1059" y="21277"/>
                    <a:pt x="259" y="20066"/>
                  </a:cubicBezTo>
                  <a:cubicBezTo>
                    <a:pt x="-541" y="18856"/>
                    <a:pt x="659" y="16622"/>
                    <a:pt x="1859" y="14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0029648" y="6187016"/>
              <a:ext cx="307317" cy="407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552" fill="norm" stroke="1" extrusionOk="0">
                  <a:moveTo>
                    <a:pt x="11920" y="0"/>
                  </a:moveTo>
                  <a:cubicBezTo>
                    <a:pt x="9863" y="2574"/>
                    <a:pt x="7806" y="5148"/>
                    <a:pt x="5969" y="7890"/>
                  </a:cubicBezTo>
                  <a:cubicBezTo>
                    <a:pt x="4132" y="10632"/>
                    <a:pt x="2516" y="13542"/>
                    <a:pt x="1634" y="15724"/>
                  </a:cubicBezTo>
                  <a:cubicBezTo>
                    <a:pt x="753" y="17907"/>
                    <a:pt x="606" y="19362"/>
                    <a:pt x="826" y="20257"/>
                  </a:cubicBezTo>
                  <a:cubicBezTo>
                    <a:pt x="1047" y="21152"/>
                    <a:pt x="1634" y="21488"/>
                    <a:pt x="2295" y="21544"/>
                  </a:cubicBezTo>
                  <a:cubicBezTo>
                    <a:pt x="2957" y="21600"/>
                    <a:pt x="3691" y="21376"/>
                    <a:pt x="4206" y="20593"/>
                  </a:cubicBezTo>
                  <a:cubicBezTo>
                    <a:pt x="4720" y="19809"/>
                    <a:pt x="5014" y="18466"/>
                    <a:pt x="4647" y="17011"/>
                  </a:cubicBezTo>
                  <a:cubicBezTo>
                    <a:pt x="4279" y="15556"/>
                    <a:pt x="3251" y="13990"/>
                    <a:pt x="2222" y="13094"/>
                  </a:cubicBezTo>
                  <a:cubicBezTo>
                    <a:pt x="1193" y="12199"/>
                    <a:pt x="165" y="11975"/>
                    <a:pt x="18" y="12031"/>
                  </a:cubicBezTo>
                  <a:cubicBezTo>
                    <a:pt x="-129" y="12087"/>
                    <a:pt x="606" y="12423"/>
                    <a:pt x="2295" y="12535"/>
                  </a:cubicBezTo>
                  <a:cubicBezTo>
                    <a:pt x="3985" y="12647"/>
                    <a:pt x="6630" y="12535"/>
                    <a:pt x="8540" y="12311"/>
                  </a:cubicBezTo>
                  <a:cubicBezTo>
                    <a:pt x="10451" y="12087"/>
                    <a:pt x="11626" y="11751"/>
                    <a:pt x="11847" y="11639"/>
                  </a:cubicBezTo>
                  <a:cubicBezTo>
                    <a:pt x="12067" y="11527"/>
                    <a:pt x="11332" y="11639"/>
                    <a:pt x="10304" y="12199"/>
                  </a:cubicBezTo>
                  <a:cubicBezTo>
                    <a:pt x="9275" y="12759"/>
                    <a:pt x="7953" y="13766"/>
                    <a:pt x="6924" y="15109"/>
                  </a:cubicBezTo>
                  <a:cubicBezTo>
                    <a:pt x="5895" y="16452"/>
                    <a:pt x="5161" y="18131"/>
                    <a:pt x="5014" y="19194"/>
                  </a:cubicBezTo>
                  <a:cubicBezTo>
                    <a:pt x="4867" y="20257"/>
                    <a:pt x="5308" y="20705"/>
                    <a:pt x="6263" y="20817"/>
                  </a:cubicBezTo>
                  <a:cubicBezTo>
                    <a:pt x="7218" y="20928"/>
                    <a:pt x="8687" y="20705"/>
                    <a:pt x="10083" y="20145"/>
                  </a:cubicBezTo>
                  <a:cubicBezTo>
                    <a:pt x="11479" y="19585"/>
                    <a:pt x="12802" y="18690"/>
                    <a:pt x="13830" y="17851"/>
                  </a:cubicBezTo>
                  <a:cubicBezTo>
                    <a:pt x="14859" y="17011"/>
                    <a:pt x="15593" y="16228"/>
                    <a:pt x="15667" y="16004"/>
                  </a:cubicBezTo>
                  <a:cubicBezTo>
                    <a:pt x="15740" y="15780"/>
                    <a:pt x="15153" y="16116"/>
                    <a:pt x="14638" y="16508"/>
                  </a:cubicBezTo>
                  <a:cubicBezTo>
                    <a:pt x="14124" y="16899"/>
                    <a:pt x="13683" y="17347"/>
                    <a:pt x="13169" y="17739"/>
                  </a:cubicBezTo>
                  <a:cubicBezTo>
                    <a:pt x="12655" y="18131"/>
                    <a:pt x="12067" y="18466"/>
                    <a:pt x="12067" y="18410"/>
                  </a:cubicBezTo>
                  <a:cubicBezTo>
                    <a:pt x="12067" y="18354"/>
                    <a:pt x="12655" y="17907"/>
                    <a:pt x="13977" y="16955"/>
                  </a:cubicBezTo>
                  <a:cubicBezTo>
                    <a:pt x="15300" y="16004"/>
                    <a:pt x="17357" y="14549"/>
                    <a:pt x="18753" y="13654"/>
                  </a:cubicBezTo>
                  <a:cubicBezTo>
                    <a:pt x="20149" y="12759"/>
                    <a:pt x="20883" y="12423"/>
                    <a:pt x="21177" y="12591"/>
                  </a:cubicBezTo>
                  <a:cubicBezTo>
                    <a:pt x="21471" y="12759"/>
                    <a:pt x="21324" y="13430"/>
                    <a:pt x="20957" y="14717"/>
                  </a:cubicBezTo>
                  <a:cubicBezTo>
                    <a:pt x="20589" y="16004"/>
                    <a:pt x="20002" y="17907"/>
                    <a:pt x="19340" y="18970"/>
                  </a:cubicBezTo>
                  <a:cubicBezTo>
                    <a:pt x="18679" y="20033"/>
                    <a:pt x="17944" y="20257"/>
                    <a:pt x="17210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10408795" y="6218766"/>
              <a:ext cx="173568" cy="36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36" fill="norm" stroke="1" extrusionOk="0">
                  <a:moveTo>
                    <a:pt x="15875" y="0"/>
                  </a:moveTo>
                  <a:cubicBezTo>
                    <a:pt x="12492" y="4050"/>
                    <a:pt x="9109" y="8100"/>
                    <a:pt x="6506" y="11291"/>
                  </a:cubicBezTo>
                  <a:cubicBezTo>
                    <a:pt x="3904" y="14482"/>
                    <a:pt x="2082" y="16814"/>
                    <a:pt x="1041" y="18409"/>
                  </a:cubicBezTo>
                  <a:cubicBezTo>
                    <a:pt x="0" y="20005"/>
                    <a:pt x="-260" y="20864"/>
                    <a:pt x="260" y="21232"/>
                  </a:cubicBezTo>
                  <a:cubicBezTo>
                    <a:pt x="781" y="21600"/>
                    <a:pt x="2082" y="21477"/>
                    <a:pt x="3513" y="20802"/>
                  </a:cubicBezTo>
                  <a:cubicBezTo>
                    <a:pt x="4945" y="20127"/>
                    <a:pt x="6506" y="18900"/>
                    <a:pt x="7287" y="17611"/>
                  </a:cubicBezTo>
                  <a:cubicBezTo>
                    <a:pt x="8068" y="16323"/>
                    <a:pt x="8068" y="14973"/>
                    <a:pt x="7547" y="14052"/>
                  </a:cubicBezTo>
                  <a:cubicBezTo>
                    <a:pt x="7027" y="13132"/>
                    <a:pt x="5986" y="12641"/>
                    <a:pt x="4554" y="11966"/>
                  </a:cubicBezTo>
                  <a:cubicBezTo>
                    <a:pt x="3123" y="11291"/>
                    <a:pt x="1301" y="10432"/>
                    <a:pt x="1041" y="10002"/>
                  </a:cubicBezTo>
                  <a:cubicBezTo>
                    <a:pt x="781" y="9573"/>
                    <a:pt x="2082" y="9573"/>
                    <a:pt x="5726" y="9757"/>
                  </a:cubicBezTo>
                  <a:cubicBezTo>
                    <a:pt x="9369" y="9941"/>
                    <a:pt x="15354" y="10309"/>
                    <a:pt x="21340" y="10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10677612" y="650451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8214606" y="719666"/>
              <a:ext cx="88107" cy="162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21407" y="0"/>
                  </a:moveTo>
                  <a:cubicBezTo>
                    <a:pt x="18836" y="1011"/>
                    <a:pt x="16264" y="2022"/>
                    <a:pt x="15750" y="3034"/>
                  </a:cubicBezTo>
                  <a:cubicBezTo>
                    <a:pt x="15236" y="4045"/>
                    <a:pt x="16778" y="5056"/>
                    <a:pt x="16778" y="6151"/>
                  </a:cubicBezTo>
                  <a:cubicBezTo>
                    <a:pt x="16778" y="7247"/>
                    <a:pt x="15236" y="8427"/>
                    <a:pt x="13693" y="9550"/>
                  </a:cubicBezTo>
                  <a:cubicBezTo>
                    <a:pt x="12150" y="10674"/>
                    <a:pt x="10607" y="11741"/>
                    <a:pt x="9321" y="12780"/>
                  </a:cubicBezTo>
                  <a:cubicBezTo>
                    <a:pt x="8036" y="13820"/>
                    <a:pt x="7007" y="14831"/>
                    <a:pt x="5978" y="15800"/>
                  </a:cubicBezTo>
                  <a:cubicBezTo>
                    <a:pt x="4950" y="16769"/>
                    <a:pt x="3921" y="17696"/>
                    <a:pt x="2893" y="18609"/>
                  </a:cubicBezTo>
                  <a:cubicBezTo>
                    <a:pt x="1864" y="19521"/>
                    <a:pt x="836" y="20420"/>
                    <a:pt x="321" y="20940"/>
                  </a:cubicBezTo>
                  <a:cubicBezTo>
                    <a:pt x="-193" y="21460"/>
                    <a:pt x="-193" y="21600"/>
                    <a:pt x="1093" y="21600"/>
                  </a:cubicBezTo>
                  <a:cubicBezTo>
                    <a:pt x="2378" y="21600"/>
                    <a:pt x="4950" y="21460"/>
                    <a:pt x="7521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8245562" y="727176"/>
              <a:ext cx="1599111" cy="1668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85" fill="norm" stroke="1" extrusionOk="0">
                  <a:moveTo>
                    <a:pt x="0" y="2695"/>
                  </a:moveTo>
                  <a:cubicBezTo>
                    <a:pt x="229" y="2476"/>
                    <a:pt x="457" y="2257"/>
                    <a:pt x="1043" y="2025"/>
                  </a:cubicBezTo>
                  <a:cubicBezTo>
                    <a:pt x="1629" y="1792"/>
                    <a:pt x="2571" y="1545"/>
                    <a:pt x="3600" y="1340"/>
                  </a:cubicBezTo>
                  <a:cubicBezTo>
                    <a:pt x="4629" y="1135"/>
                    <a:pt x="5743" y="971"/>
                    <a:pt x="6886" y="847"/>
                  </a:cubicBezTo>
                  <a:cubicBezTo>
                    <a:pt x="8029" y="724"/>
                    <a:pt x="9200" y="642"/>
                    <a:pt x="10329" y="560"/>
                  </a:cubicBezTo>
                  <a:cubicBezTo>
                    <a:pt x="11457" y="478"/>
                    <a:pt x="12543" y="396"/>
                    <a:pt x="13586" y="341"/>
                  </a:cubicBezTo>
                  <a:cubicBezTo>
                    <a:pt x="14629" y="286"/>
                    <a:pt x="15629" y="259"/>
                    <a:pt x="16614" y="204"/>
                  </a:cubicBezTo>
                  <a:cubicBezTo>
                    <a:pt x="17600" y="149"/>
                    <a:pt x="18571" y="67"/>
                    <a:pt x="19200" y="26"/>
                  </a:cubicBezTo>
                  <a:cubicBezTo>
                    <a:pt x="19829" y="-15"/>
                    <a:pt x="20114" y="-15"/>
                    <a:pt x="20357" y="81"/>
                  </a:cubicBezTo>
                  <a:cubicBezTo>
                    <a:pt x="20600" y="177"/>
                    <a:pt x="20800" y="368"/>
                    <a:pt x="20957" y="752"/>
                  </a:cubicBezTo>
                  <a:cubicBezTo>
                    <a:pt x="21114" y="1135"/>
                    <a:pt x="21229" y="1710"/>
                    <a:pt x="21329" y="2463"/>
                  </a:cubicBezTo>
                  <a:cubicBezTo>
                    <a:pt x="21429" y="3215"/>
                    <a:pt x="21514" y="4146"/>
                    <a:pt x="21557" y="5118"/>
                  </a:cubicBezTo>
                  <a:cubicBezTo>
                    <a:pt x="21600" y="6090"/>
                    <a:pt x="21600" y="7103"/>
                    <a:pt x="21514" y="8088"/>
                  </a:cubicBezTo>
                  <a:cubicBezTo>
                    <a:pt x="21429" y="9074"/>
                    <a:pt x="21257" y="10032"/>
                    <a:pt x="21043" y="11045"/>
                  </a:cubicBezTo>
                  <a:cubicBezTo>
                    <a:pt x="20829" y="12058"/>
                    <a:pt x="20571" y="13126"/>
                    <a:pt x="20314" y="14152"/>
                  </a:cubicBezTo>
                  <a:cubicBezTo>
                    <a:pt x="20057" y="15179"/>
                    <a:pt x="19800" y="16164"/>
                    <a:pt x="19543" y="17082"/>
                  </a:cubicBezTo>
                  <a:cubicBezTo>
                    <a:pt x="19286" y="17999"/>
                    <a:pt x="19029" y="18847"/>
                    <a:pt x="18843" y="19422"/>
                  </a:cubicBezTo>
                  <a:cubicBezTo>
                    <a:pt x="18657" y="19997"/>
                    <a:pt x="18543" y="20298"/>
                    <a:pt x="18429" y="20531"/>
                  </a:cubicBezTo>
                  <a:cubicBezTo>
                    <a:pt x="18314" y="20764"/>
                    <a:pt x="18200" y="20928"/>
                    <a:pt x="18071" y="21010"/>
                  </a:cubicBezTo>
                  <a:cubicBezTo>
                    <a:pt x="17943" y="21092"/>
                    <a:pt x="17800" y="21092"/>
                    <a:pt x="17529" y="21174"/>
                  </a:cubicBezTo>
                  <a:cubicBezTo>
                    <a:pt x="17257" y="21256"/>
                    <a:pt x="16857" y="21421"/>
                    <a:pt x="16457" y="21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5528125" y="2910416"/>
              <a:ext cx="171088" cy="1022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1291" y="0"/>
                  </a:moveTo>
                  <a:cubicBezTo>
                    <a:pt x="18920" y="1565"/>
                    <a:pt x="16550" y="3130"/>
                    <a:pt x="14574" y="4740"/>
                  </a:cubicBezTo>
                  <a:cubicBezTo>
                    <a:pt x="12598" y="6350"/>
                    <a:pt x="11018" y="8005"/>
                    <a:pt x="9306" y="9682"/>
                  </a:cubicBezTo>
                  <a:cubicBezTo>
                    <a:pt x="7593" y="11359"/>
                    <a:pt x="5750" y="13058"/>
                    <a:pt x="4037" y="14624"/>
                  </a:cubicBezTo>
                  <a:cubicBezTo>
                    <a:pt x="2325" y="16189"/>
                    <a:pt x="745" y="17620"/>
                    <a:pt x="218" y="18760"/>
                  </a:cubicBezTo>
                  <a:cubicBezTo>
                    <a:pt x="-309" y="19901"/>
                    <a:pt x="218" y="20750"/>
                    <a:pt x="7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5216612" y="2944283"/>
              <a:ext cx="1716658" cy="1319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85" fill="norm" stroke="1" extrusionOk="0">
                  <a:moveTo>
                    <a:pt x="5826" y="1004"/>
                  </a:moveTo>
                  <a:cubicBezTo>
                    <a:pt x="6650" y="831"/>
                    <a:pt x="7475" y="658"/>
                    <a:pt x="8379" y="502"/>
                  </a:cubicBezTo>
                  <a:cubicBezTo>
                    <a:pt x="9284" y="346"/>
                    <a:pt x="10268" y="208"/>
                    <a:pt x="11319" y="121"/>
                  </a:cubicBezTo>
                  <a:cubicBezTo>
                    <a:pt x="12369" y="35"/>
                    <a:pt x="13487" y="0"/>
                    <a:pt x="14511" y="0"/>
                  </a:cubicBezTo>
                  <a:cubicBezTo>
                    <a:pt x="15535" y="0"/>
                    <a:pt x="16466" y="35"/>
                    <a:pt x="17424" y="52"/>
                  </a:cubicBezTo>
                  <a:cubicBezTo>
                    <a:pt x="18381" y="69"/>
                    <a:pt x="19366" y="69"/>
                    <a:pt x="20004" y="69"/>
                  </a:cubicBezTo>
                  <a:cubicBezTo>
                    <a:pt x="20642" y="69"/>
                    <a:pt x="20935" y="69"/>
                    <a:pt x="21148" y="69"/>
                  </a:cubicBezTo>
                  <a:cubicBezTo>
                    <a:pt x="21361" y="69"/>
                    <a:pt x="21494" y="69"/>
                    <a:pt x="21547" y="156"/>
                  </a:cubicBezTo>
                  <a:cubicBezTo>
                    <a:pt x="21600" y="242"/>
                    <a:pt x="21573" y="415"/>
                    <a:pt x="21480" y="658"/>
                  </a:cubicBezTo>
                  <a:cubicBezTo>
                    <a:pt x="21387" y="900"/>
                    <a:pt x="21228" y="1212"/>
                    <a:pt x="21068" y="1835"/>
                  </a:cubicBezTo>
                  <a:cubicBezTo>
                    <a:pt x="20908" y="2458"/>
                    <a:pt x="20749" y="3392"/>
                    <a:pt x="20669" y="4552"/>
                  </a:cubicBezTo>
                  <a:cubicBezTo>
                    <a:pt x="20589" y="5712"/>
                    <a:pt x="20589" y="7096"/>
                    <a:pt x="20563" y="8446"/>
                  </a:cubicBezTo>
                  <a:cubicBezTo>
                    <a:pt x="20536" y="9796"/>
                    <a:pt x="20483" y="11112"/>
                    <a:pt x="20403" y="12410"/>
                  </a:cubicBezTo>
                  <a:cubicBezTo>
                    <a:pt x="20323" y="13708"/>
                    <a:pt x="20217" y="14988"/>
                    <a:pt x="20097" y="16148"/>
                  </a:cubicBezTo>
                  <a:cubicBezTo>
                    <a:pt x="19977" y="17308"/>
                    <a:pt x="19844" y="18346"/>
                    <a:pt x="19725" y="19056"/>
                  </a:cubicBezTo>
                  <a:cubicBezTo>
                    <a:pt x="19605" y="19765"/>
                    <a:pt x="19499" y="20146"/>
                    <a:pt x="19432" y="20423"/>
                  </a:cubicBezTo>
                  <a:cubicBezTo>
                    <a:pt x="19366" y="20700"/>
                    <a:pt x="19339" y="20873"/>
                    <a:pt x="19286" y="21029"/>
                  </a:cubicBezTo>
                  <a:cubicBezTo>
                    <a:pt x="19233" y="21185"/>
                    <a:pt x="19153" y="21323"/>
                    <a:pt x="18780" y="21427"/>
                  </a:cubicBezTo>
                  <a:cubicBezTo>
                    <a:pt x="18408" y="21531"/>
                    <a:pt x="17743" y="21600"/>
                    <a:pt x="16892" y="21583"/>
                  </a:cubicBezTo>
                  <a:cubicBezTo>
                    <a:pt x="16040" y="21565"/>
                    <a:pt x="15003" y="21462"/>
                    <a:pt x="14019" y="21306"/>
                  </a:cubicBezTo>
                  <a:cubicBezTo>
                    <a:pt x="13034" y="21150"/>
                    <a:pt x="12103" y="20942"/>
                    <a:pt x="11172" y="20752"/>
                  </a:cubicBezTo>
                  <a:cubicBezTo>
                    <a:pt x="10241" y="20562"/>
                    <a:pt x="9310" y="20388"/>
                    <a:pt x="8339" y="20198"/>
                  </a:cubicBezTo>
                  <a:cubicBezTo>
                    <a:pt x="7368" y="20008"/>
                    <a:pt x="6358" y="19800"/>
                    <a:pt x="5373" y="19592"/>
                  </a:cubicBezTo>
                  <a:cubicBezTo>
                    <a:pt x="4389" y="19385"/>
                    <a:pt x="3432" y="19177"/>
                    <a:pt x="2540" y="18987"/>
                  </a:cubicBezTo>
                  <a:cubicBezTo>
                    <a:pt x="1649" y="18796"/>
                    <a:pt x="825" y="18623"/>
                    <a:pt x="0" y="18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7913110" y="4498279"/>
              <a:ext cx="267944" cy="41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25" fill="norm" stroke="1" extrusionOk="0">
                  <a:moveTo>
                    <a:pt x="19923" y="3929"/>
                  </a:moveTo>
                  <a:cubicBezTo>
                    <a:pt x="20092" y="3381"/>
                    <a:pt x="20261" y="2832"/>
                    <a:pt x="19923" y="2503"/>
                  </a:cubicBezTo>
                  <a:cubicBezTo>
                    <a:pt x="19586" y="2175"/>
                    <a:pt x="18742" y="2065"/>
                    <a:pt x="17476" y="2010"/>
                  </a:cubicBezTo>
                  <a:cubicBezTo>
                    <a:pt x="16211" y="1955"/>
                    <a:pt x="14523" y="1955"/>
                    <a:pt x="13005" y="2394"/>
                  </a:cubicBezTo>
                  <a:cubicBezTo>
                    <a:pt x="11486" y="2832"/>
                    <a:pt x="10136" y="3710"/>
                    <a:pt x="8364" y="5299"/>
                  </a:cubicBezTo>
                  <a:cubicBezTo>
                    <a:pt x="6592" y="6889"/>
                    <a:pt x="4398" y="9192"/>
                    <a:pt x="2964" y="10891"/>
                  </a:cubicBezTo>
                  <a:cubicBezTo>
                    <a:pt x="1529" y="12591"/>
                    <a:pt x="854" y="13687"/>
                    <a:pt x="433" y="14784"/>
                  </a:cubicBezTo>
                  <a:cubicBezTo>
                    <a:pt x="11" y="15880"/>
                    <a:pt x="-158" y="16977"/>
                    <a:pt x="179" y="17963"/>
                  </a:cubicBezTo>
                  <a:cubicBezTo>
                    <a:pt x="517" y="18950"/>
                    <a:pt x="1361" y="19827"/>
                    <a:pt x="3133" y="20430"/>
                  </a:cubicBezTo>
                  <a:cubicBezTo>
                    <a:pt x="4904" y="21033"/>
                    <a:pt x="7605" y="21362"/>
                    <a:pt x="9798" y="21417"/>
                  </a:cubicBezTo>
                  <a:cubicBezTo>
                    <a:pt x="11992" y="21472"/>
                    <a:pt x="13679" y="21253"/>
                    <a:pt x="15283" y="20321"/>
                  </a:cubicBezTo>
                  <a:cubicBezTo>
                    <a:pt x="16886" y="19389"/>
                    <a:pt x="18405" y="17744"/>
                    <a:pt x="19417" y="15606"/>
                  </a:cubicBezTo>
                  <a:cubicBezTo>
                    <a:pt x="20430" y="13468"/>
                    <a:pt x="20936" y="10836"/>
                    <a:pt x="21189" y="8424"/>
                  </a:cubicBezTo>
                  <a:cubicBezTo>
                    <a:pt x="21442" y="6012"/>
                    <a:pt x="21442" y="3819"/>
                    <a:pt x="21020" y="2394"/>
                  </a:cubicBezTo>
                  <a:cubicBezTo>
                    <a:pt x="20598" y="968"/>
                    <a:pt x="19755" y="311"/>
                    <a:pt x="18826" y="91"/>
                  </a:cubicBezTo>
                  <a:cubicBezTo>
                    <a:pt x="17898" y="-128"/>
                    <a:pt x="16886" y="91"/>
                    <a:pt x="15873" y="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9490587" y="4199466"/>
              <a:ext cx="348826" cy="1398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85" fill="norm" stroke="1" extrusionOk="0">
                  <a:moveTo>
                    <a:pt x="21574" y="0"/>
                  </a:moveTo>
                  <a:cubicBezTo>
                    <a:pt x="20658" y="33"/>
                    <a:pt x="19741" y="65"/>
                    <a:pt x="18956" y="229"/>
                  </a:cubicBezTo>
                  <a:cubicBezTo>
                    <a:pt x="18170" y="392"/>
                    <a:pt x="17516" y="686"/>
                    <a:pt x="16927" y="1209"/>
                  </a:cubicBezTo>
                  <a:cubicBezTo>
                    <a:pt x="16338" y="1732"/>
                    <a:pt x="15814" y="2484"/>
                    <a:pt x="15094" y="3513"/>
                  </a:cubicBezTo>
                  <a:cubicBezTo>
                    <a:pt x="14374" y="4542"/>
                    <a:pt x="13458" y="5849"/>
                    <a:pt x="12410" y="7026"/>
                  </a:cubicBezTo>
                  <a:cubicBezTo>
                    <a:pt x="11363" y="8202"/>
                    <a:pt x="10185" y="9248"/>
                    <a:pt x="8810" y="10408"/>
                  </a:cubicBezTo>
                  <a:cubicBezTo>
                    <a:pt x="7436" y="11568"/>
                    <a:pt x="5865" y="12842"/>
                    <a:pt x="4752" y="14002"/>
                  </a:cubicBezTo>
                  <a:cubicBezTo>
                    <a:pt x="3639" y="15162"/>
                    <a:pt x="2985" y="16208"/>
                    <a:pt x="2330" y="17303"/>
                  </a:cubicBezTo>
                  <a:cubicBezTo>
                    <a:pt x="1676" y="18398"/>
                    <a:pt x="1021" y="19541"/>
                    <a:pt x="629" y="20211"/>
                  </a:cubicBezTo>
                  <a:cubicBezTo>
                    <a:pt x="236" y="20881"/>
                    <a:pt x="105" y="21077"/>
                    <a:pt x="39" y="21257"/>
                  </a:cubicBezTo>
                  <a:cubicBezTo>
                    <a:pt x="-26" y="21437"/>
                    <a:pt x="-26" y="21600"/>
                    <a:pt x="170" y="21584"/>
                  </a:cubicBezTo>
                  <a:cubicBezTo>
                    <a:pt x="367" y="21567"/>
                    <a:pt x="759" y="21371"/>
                    <a:pt x="1152" y="21208"/>
                  </a:cubicBezTo>
                  <a:cubicBezTo>
                    <a:pt x="1545" y="21044"/>
                    <a:pt x="1938" y="20914"/>
                    <a:pt x="2330" y="20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9667962" y="4180416"/>
              <a:ext cx="2052791" cy="148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69" fill="norm" stroke="1" extrusionOk="0">
                  <a:moveTo>
                    <a:pt x="801" y="832"/>
                  </a:moveTo>
                  <a:cubicBezTo>
                    <a:pt x="801" y="678"/>
                    <a:pt x="801" y="524"/>
                    <a:pt x="868" y="416"/>
                  </a:cubicBezTo>
                  <a:cubicBezTo>
                    <a:pt x="934" y="308"/>
                    <a:pt x="1068" y="247"/>
                    <a:pt x="1546" y="185"/>
                  </a:cubicBezTo>
                  <a:cubicBezTo>
                    <a:pt x="2024" y="123"/>
                    <a:pt x="2847" y="62"/>
                    <a:pt x="3715" y="31"/>
                  </a:cubicBezTo>
                  <a:cubicBezTo>
                    <a:pt x="4582" y="0"/>
                    <a:pt x="5495" y="0"/>
                    <a:pt x="6418" y="0"/>
                  </a:cubicBezTo>
                  <a:cubicBezTo>
                    <a:pt x="7341" y="0"/>
                    <a:pt x="8275" y="0"/>
                    <a:pt x="9221" y="31"/>
                  </a:cubicBezTo>
                  <a:cubicBezTo>
                    <a:pt x="10166" y="62"/>
                    <a:pt x="11123" y="123"/>
                    <a:pt x="12012" y="200"/>
                  </a:cubicBezTo>
                  <a:cubicBezTo>
                    <a:pt x="12902" y="277"/>
                    <a:pt x="13725" y="370"/>
                    <a:pt x="14582" y="478"/>
                  </a:cubicBezTo>
                  <a:cubicBezTo>
                    <a:pt x="15438" y="585"/>
                    <a:pt x="16328" y="709"/>
                    <a:pt x="17184" y="832"/>
                  </a:cubicBezTo>
                  <a:cubicBezTo>
                    <a:pt x="18041" y="955"/>
                    <a:pt x="18864" y="1078"/>
                    <a:pt x="19531" y="1140"/>
                  </a:cubicBezTo>
                  <a:cubicBezTo>
                    <a:pt x="20199" y="1202"/>
                    <a:pt x="20710" y="1202"/>
                    <a:pt x="21044" y="1202"/>
                  </a:cubicBezTo>
                  <a:cubicBezTo>
                    <a:pt x="21378" y="1202"/>
                    <a:pt x="21533" y="1202"/>
                    <a:pt x="21567" y="1248"/>
                  </a:cubicBezTo>
                  <a:cubicBezTo>
                    <a:pt x="21600" y="1294"/>
                    <a:pt x="21511" y="1387"/>
                    <a:pt x="21422" y="1787"/>
                  </a:cubicBezTo>
                  <a:cubicBezTo>
                    <a:pt x="21333" y="2188"/>
                    <a:pt x="21244" y="2896"/>
                    <a:pt x="21155" y="3759"/>
                  </a:cubicBezTo>
                  <a:cubicBezTo>
                    <a:pt x="21066" y="4622"/>
                    <a:pt x="20977" y="5639"/>
                    <a:pt x="20888" y="6671"/>
                  </a:cubicBezTo>
                  <a:cubicBezTo>
                    <a:pt x="20799" y="7703"/>
                    <a:pt x="20710" y="8751"/>
                    <a:pt x="20621" y="9768"/>
                  </a:cubicBezTo>
                  <a:cubicBezTo>
                    <a:pt x="20532" y="10785"/>
                    <a:pt x="20443" y="11771"/>
                    <a:pt x="20299" y="12818"/>
                  </a:cubicBezTo>
                  <a:cubicBezTo>
                    <a:pt x="20154" y="13866"/>
                    <a:pt x="19954" y="14975"/>
                    <a:pt x="19731" y="16023"/>
                  </a:cubicBezTo>
                  <a:cubicBezTo>
                    <a:pt x="19509" y="17070"/>
                    <a:pt x="19264" y="18056"/>
                    <a:pt x="19008" y="18904"/>
                  </a:cubicBezTo>
                  <a:cubicBezTo>
                    <a:pt x="18753" y="19751"/>
                    <a:pt x="18486" y="20460"/>
                    <a:pt x="18308" y="20891"/>
                  </a:cubicBezTo>
                  <a:cubicBezTo>
                    <a:pt x="18130" y="21323"/>
                    <a:pt x="18041" y="21477"/>
                    <a:pt x="17930" y="21538"/>
                  </a:cubicBezTo>
                  <a:cubicBezTo>
                    <a:pt x="17818" y="21600"/>
                    <a:pt x="17685" y="21569"/>
                    <a:pt x="17385" y="21446"/>
                  </a:cubicBezTo>
                  <a:cubicBezTo>
                    <a:pt x="17084" y="21323"/>
                    <a:pt x="16617" y="21107"/>
                    <a:pt x="15983" y="20938"/>
                  </a:cubicBezTo>
                  <a:cubicBezTo>
                    <a:pt x="15349" y="20768"/>
                    <a:pt x="14548" y="20645"/>
                    <a:pt x="13692" y="20552"/>
                  </a:cubicBezTo>
                  <a:cubicBezTo>
                    <a:pt x="12835" y="20460"/>
                    <a:pt x="11923" y="20398"/>
                    <a:pt x="11022" y="20367"/>
                  </a:cubicBezTo>
                  <a:cubicBezTo>
                    <a:pt x="10122" y="20337"/>
                    <a:pt x="9232" y="20337"/>
                    <a:pt x="8375" y="20337"/>
                  </a:cubicBezTo>
                  <a:cubicBezTo>
                    <a:pt x="7519" y="20337"/>
                    <a:pt x="6696" y="20337"/>
                    <a:pt x="5739" y="20367"/>
                  </a:cubicBezTo>
                  <a:cubicBezTo>
                    <a:pt x="4783" y="20398"/>
                    <a:pt x="3693" y="20460"/>
                    <a:pt x="2714" y="20568"/>
                  </a:cubicBezTo>
                  <a:cubicBezTo>
                    <a:pt x="1735" y="20676"/>
                    <a:pt x="868" y="20830"/>
                    <a:pt x="0" y="20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11593173" y="5139266"/>
              <a:ext cx="67194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572" y="21600"/>
                  </a:moveTo>
                  <a:cubicBezTo>
                    <a:pt x="234" y="21120"/>
                    <a:pt x="-105" y="20640"/>
                    <a:pt x="30" y="19920"/>
                  </a:cubicBezTo>
                  <a:cubicBezTo>
                    <a:pt x="166" y="19200"/>
                    <a:pt x="775" y="18240"/>
                    <a:pt x="2299" y="16080"/>
                  </a:cubicBezTo>
                  <a:cubicBezTo>
                    <a:pt x="3822" y="13920"/>
                    <a:pt x="6260" y="10560"/>
                    <a:pt x="8698" y="7920"/>
                  </a:cubicBezTo>
                  <a:cubicBezTo>
                    <a:pt x="11135" y="5280"/>
                    <a:pt x="13573" y="3360"/>
                    <a:pt x="15706" y="2160"/>
                  </a:cubicBezTo>
                  <a:cubicBezTo>
                    <a:pt x="17839" y="960"/>
                    <a:pt x="19667" y="480"/>
                    <a:pt x="214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11507751" y="5046698"/>
              <a:ext cx="344612" cy="308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14" fill="norm" stroke="1" extrusionOk="0">
                  <a:moveTo>
                    <a:pt x="17887" y="1577"/>
                  </a:moveTo>
                  <a:cubicBezTo>
                    <a:pt x="18150" y="696"/>
                    <a:pt x="18414" y="-186"/>
                    <a:pt x="18084" y="34"/>
                  </a:cubicBezTo>
                  <a:cubicBezTo>
                    <a:pt x="17755" y="255"/>
                    <a:pt x="16833" y="1577"/>
                    <a:pt x="14792" y="3561"/>
                  </a:cubicBezTo>
                  <a:cubicBezTo>
                    <a:pt x="12750" y="5545"/>
                    <a:pt x="9589" y="8190"/>
                    <a:pt x="7087" y="10173"/>
                  </a:cubicBezTo>
                  <a:cubicBezTo>
                    <a:pt x="4584" y="12157"/>
                    <a:pt x="2741" y="13479"/>
                    <a:pt x="1555" y="14508"/>
                  </a:cubicBezTo>
                  <a:cubicBezTo>
                    <a:pt x="370" y="15536"/>
                    <a:pt x="-157" y="16271"/>
                    <a:pt x="41" y="16712"/>
                  </a:cubicBezTo>
                  <a:cubicBezTo>
                    <a:pt x="238" y="17153"/>
                    <a:pt x="1160" y="17300"/>
                    <a:pt x="3267" y="17447"/>
                  </a:cubicBezTo>
                  <a:cubicBezTo>
                    <a:pt x="5375" y="17594"/>
                    <a:pt x="8667" y="17741"/>
                    <a:pt x="11894" y="18402"/>
                  </a:cubicBezTo>
                  <a:cubicBezTo>
                    <a:pt x="15121" y="19063"/>
                    <a:pt x="18282" y="20238"/>
                    <a:pt x="21443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9526266" y="4149663"/>
              <a:ext cx="263968" cy="145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585" fill="norm" stroke="1" extrusionOk="0">
                  <a:moveTo>
                    <a:pt x="20059" y="830"/>
                  </a:moveTo>
                  <a:cubicBezTo>
                    <a:pt x="20059" y="674"/>
                    <a:pt x="20059" y="517"/>
                    <a:pt x="20229" y="345"/>
                  </a:cubicBezTo>
                  <a:cubicBezTo>
                    <a:pt x="20400" y="173"/>
                    <a:pt x="20740" y="-15"/>
                    <a:pt x="20995" y="1"/>
                  </a:cubicBezTo>
                  <a:cubicBezTo>
                    <a:pt x="21250" y="16"/>
                    <a:pt x="21420" y="235"/>
                    <a:pt x="20655" y="893"/>
                  </a:cubicBezTo>
                  <a:cubicBezTo>
                    <a:pt x="19889" y="1550"/>
                    <a:pt x="18189" y="2646"/>
                    <a:pt x="16403" y="3695"/>
                  </a:cubicBezTo>
                  <a:cubicBezTo>
                    <a:pt x="14617" y="4743"/>
                    <a:pt x="12746" y="5745"/>
                    <a:pt x="11045" y="6762"/>
                  </a:cubicBezTo>
                  <a:cubicBezTo>
                    <a:pt x="9344" y="7780"/>
                    <a:pt x="7814" y="8813"/>
                    <a:pt x="6283" y="9924"/>
                  </a:cubicBezTo>
                  <a:cubicBezTo>
                    <a:pt x="4752" y="11035"/>
                    <a:pt x="3222" y="12225"/>
                    <a:pt x="2371" y="12914"/>
                  </a:cubicBezTo>
                  <a:cubicBezTo>
                    <a:pt x="1521" y="13602"/>
                    <a:pt x="1351" y="13790"/>
                    <a:pt x="1096" y="13978"/>
                  </a:cubicBezTo>
                  <a:cubicBezTo>
                    <a:pt x="840" y="14166"/>
                    <a:pt x="500" y="14354"/>
                    <a:pt x="245" y="14369"/>
                  </a:cubicBezTo>
                  <a:cubicBezTo>
                    <a:pt x="-10" y="14385"/>
                    <a:pt x="-180" y="14228"/>
                    <a:pt x="330" y="13571"/>
                  </a:cubicBezTo>
                  <a:cubicBezTo>
                    <a:pt x="840" y="12914"/>
                    <a:pt x="2031" y="11755"/>
                    <a:pt x="3477" y="10550"/>
                  </a:cubicBezTo>
                  <a:cubicBezTo>
                    <a:pt x="4922" y="9345"/>
                    <a:pt x="6623" y="8093"/>
                    <a:pt x="8069" y="6856"/>
                  </a:cubicBezTo>
                  <a:cubicBezTo>
                    <a:pt x="9514" y="5620"/>
                    <a:pt x="10705" y="4399"/>
                    <a:pt x="11555" y="3538"/>
                  </a:cubicBezTo>
                  <a:cubicBezTo>
                    <a:pt x="12406" y="2677"/>
                    <a:pt x="12916" y="2176"/>
                    <a:pt x="13256" y="1816"/>
                  </a:cubicBezTo>
                  <a:cubicBezTo>
                    <a:pt x="13596" y="1456"/>
                    <a:pt x="13766" y="1237"/>
                    <a:pt x="13937" y="1206"/>
                  </a:cubicBezTo>
                  <a:cubicBezTo>
                    <a:pt x="14107" y="1175"/>
                    <a:pt x="14277" y="1331"/>
                    <a:pt x="14022" y="1957"/>
                  </a:cubicBezTo>
                  <a:cubicBezTo>
                    <a:pt x="13766" y="2583"/>
                    <a:pt x="13086" y="3679"/>
                    <a:pt x="12491" y="4822"/>
                  </a:cubicBezTo>
                  <a:cubicBezTo>
                    <a:pt x="11896" y="5964"/>
                    <a:pt x="11385" y="7154"/>
                    <a:pt x="10875" y="8328"/>
                  </a:cubicBezTo>
                  <a:cubicBezTo>
                    <a:pt x="10365" y="9502"/>
                    <a:pt x="9855" y="10660"/>
                    <a:pt x="9259" y="11802"/>
                  </a:cubicBezTo>
                  <a:cubicBezTo>
                    <a:pt x="8664" y="12945"/>
                    <a:pt x="7984" y="14072"/>
                    <a:pt x="7048" y="15199"/>
                  </a:cubicBezTo>
                  <a:cubicBezTo>
                    <a:pt x="6113" y="16326"/>
                    <a:pt x="4922" y="17453"/>
                    <a:pt x="3987" y="18517"/>
                  </a:cubicBezTo>
                  <a:cubicBezTo>
                    <a:pt x="3051" y="19582"/>
                    <a:pt x="2371" y="20583"/>
                    <a:pt x="1691" y="21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9688010" y="4183327"/>
              <a:ext cx="1972406" cy="152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89" fill="norm" stroke="1" extrusionOk="0">
                  <a:moveTo>
                    <a:pt x="684" y="1852"/>
                  </a:moveTo>
                  <a:cubicBezTo>
                    <a:pt x="568" y="1761"/>
                    <a:pt x="452" y="1671"/>
                    <a:pt x="313" y="1596"/>
                  </a:cubicBezTo>
                  <a:cubicBezTo>
                    <a:pt x="174" y="1521"/>
                    <a:pt x="12" y="1461"/>
                    <a:pt x="1" y="1416"/>
                  </a:cubicBezTo>
                  <a:cubicBezTo>
                    <a:pt x="-11" y="1371"/>
                    <a:pt x="128" y="1341"/>
                    <a:pt x="649" y="1341"/>
                  </a:cubicBezTo>
                  <a:cubicBezTo>
                    <a:pt x="1170" y="1341"/>
                    <a:pt x="2073" y="1371"/>
                    <a:pt x="2964" y="1401"/>
                  </a:cubicBezTo>
                  <a:cubicBezTo>
                    <a:pt x="3855" y="1431"/>
                    <a:pt x="4735" y="1461"/>
                    <a:pt x="5626" y="1506"/>
                  </a:cubicBezTo>
                  <a:cubicBezTo>
                    <a:pt x="6518" y="1551"/>
                    <a:pt x="7421" y="1611"/>
                    <a:pt x="8335" y="1656"/>
                  </a:cubicBezTo>
                  <a:cubicBezTo>
                    <a:pt x="9249" y="1701"/>
                    <a:pt x="10175" y="1731"/>
                    <a:pt x="11044" y="1776"/>
                  </a:cubicBezTo>
                  <a:cubicBezTo>
                    <a:pt x="11912" y="1822"/>
                    <a:pt x="12722" y="1882"/>
                    <a:pt x="13231" y="1912"/>
                  </a:cubicBezTo>
                  <a:cubicBezTo>
                    <a:pt x="13741" y="1942"/>
                    <a:pt x="13949" y="1942"/>
                    <a:pt x="14169" y="1942"/>
                  </a:cubicBezTo>
                  <a:cubicBezTo>
                    <a:pt x="14389" y="1942"/>
                    <a:pt x="14621" y="1942"/>
                    <a:pt x="14678" y="1912"/>
                  </a:cubicBezTo>
                  <a:cubicBezTo>
                    <a:pt x="14736" y="1882"/>
                    <a:pt x="14621" y="1822"/>
                    <a:pt x="14111" y="1671"/>
                  </a:cubicBezTo>
                  <a:cubicBezTo>
                    <a:pt x="13602" y="1521"/>
                    <a:pt x="12699" y="1281"/>
                    <a:pt x="11842" y="1055"/>
                  </a:cubicBezTo>
                  <a:cubicBezTo>
                    <a:pt x="10986" y="830"/>
                    <a:pt x="10175" y="620"/>
                    <a:pt x="9365" y="455"/>
                  </a:cubicBezTo>
                  <a:cubicBezTo>
                    <a:pt x="8555" y="289"/>
                    <a:pt x="7745" y="169"/>
                    <a:pt x="6853" y="94"/>
                  </a:cubicBezTo>
                  <a:cubicBezTo>
                    <a:pt x="5962" y="19"/>
                    <a:pt x="4990" y="-11"/>
                    <a:pt x="4712" y="4"/>
                  </a:cubicBezTo>
                  <a:cubicBezTo>
                    <a:pt x="4434" y="19"/>
                    <a:pt x="4851" y="79"/>
                    <a:pt x="5534" y="124"/>
                  </a:cubicBezTo>
                  <a:cubicBezTo>
                    <a:pt x="6217" y="169"/>
                    <a:pt x="7166" y="199"/>
                    <a:pt x="8115" y="244"/>
                  </a:cubicBezTo>
                  <a:cubicBezTo>
                    <a:pt x="9064" y="289"/>
                    <a:pt x="10013" y="350"/>
                    <a:pt x="10974" y="425"/>
                  </a:cubicBezTo>
                  <a:cubicBezTo>
                    <a:pt x="11935" y="500"/>
                    <a:pt x="12907" y="590"/>
                    <a:pt x="13799" y="680"/>
                  </a:cubicBezTo>
                  <a:cubicBezTo>
                    <a:pt x="14690" y="770"/>
                    <a:pt x="15500" y="860"/>
                    <a:pt x="16357" y="935"/>
                  </a:cubicBezTo>
                  <a:cubicBezTo>
                    <a:pt x="17213" y="1010"/>
                    <a:pt x="18116" y="1071"/>
                    <a:pt x="18765" y="1071"/>
                  </a:cubicBezTo>
                  <a:cubicBezTo>
                    <a:pt x="19413" y="1071"/>
                    <a:pt x="19806" y="1010"/>
                    <a:pt x="20177" y="1010"/>
                  </a:cubicBezTo>
                  <a:cubicBezTo>
                    <a:pt x="20547" y="1010"/>
                    <a:pt x="20894" y="1071"/>
                    <a:pt x="21126" y="1131"/>
                  </a:cubicBezTo>
                  <a:cubicBezTo>
                    <a:pt x="21357" y="1191"/>
                    <a:pt x="21473" y="1251"/>
                    <a:pt x="21531" y="1371"/>
                  </a:cubicBezTo>
                  <a:cubicBezTo>
                    <a:pt x="21589" y="1491"/>
                    <a:pt x="21589" y="1671"/>
                    <a:pt x="21520" y="2107"/>
                  </a:cubicBezTo>
                  <a:cubicBezTo>
                    <a:pt x="21450" y="2543"/>
                    <a:pt x="21311" y="3234"/>
                    <a:pt x="21149" y="4090"/>
                  </a:cubicBezTo>
                  <a:cubicBezTo>
                    <a:pt x="20987" y="4946"/>
                    <a:pt x="20802" y="5967"/>
                    <a:pt x="20628" y="7004"/>
                  </a:cubicBezTo>
                  <a:cubicBezTo>
                    <a:pt x="20455" y="8040"/>
                    <a:pt x="20293" y="9092"/>
                    <a:pt x="20165" y="10068"/>
                  </a:cubicBezTo>
                  <a:cubicBezTo>
                    <a:pt x="20038" y="11044"/>
                    <a:pt x="19945" y="11946"/>
                    <a:pt x="19748" y="12952"/>
                  </a:cubicBezTo>
                  <a:cubicBezTo>
                    <a:pt x="19552" y="13958"/>
                    <a:pt x="19251" y="15070"/>
                    <a:pt x="19042" y="15971"/>
                  </a:cubicBezTo>
                  <a:cubicBezTo>
                    <a:pt x="18834" y="16872"/>
                    <a:pt x="18718" y="17563"/>
                    <a:pt x="18660" y="18329"/>
                  </a:cubicBezTo>
                  <a:cubicBezTo>
                    <a:pt x="18603" y="19096"/>
                    <a:pt x="18603" y="19937"/>
                    <a:pt x="18556" y="20492"/>
                  </a:cubicBezTo>
                  <a:cubicBezTo>
                    <a:pt x="18510" y="21048"/>
                    <a:pt x="18417" y="21319"/>
                    <a:pt x="18325" y="21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9553662" y="5488516"/>
              <a:ext cx="1943101" cy="140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0"/>
                  </a:moveTo>
                  <a:cubicBezTo>
                    <a:pt x="71" y="1612"/>
                    <a:pt x="141" y="3224"/>
                    <a:pt x="388" y="4513"/>
                  </a:cubicBezTo>
                  <a:cubicBezTo>
                    <a:pt x="635" y="5803"/>
                    <a:pt x="1059" y="6770"/>
                    <a:pt x="1741" y="7254"/>
                  </a:cubicBezTo>
                  <a:cubicBezTo>
                    <a:pt x="2424" y="7737"/>
                    <a:pt x="3365" y="7737"/>
                    <a:pt x="4329" y="7899"/>
                  </a:cubicBezTo>
                  <a:cubicBezTo>
                    <a:pt x="5294" y="8060"/>
                    <a:pt x="6282" y="8382"/>
                    <a:pt x="7176" y="8866"/>
                  </a:cubicBezTo>
                  <a:cubicBezTo>
                    <a:pt x="8071" y="9349"/>
                    <a:pt x="8871" y="9994"/>
                    <a:pt x="9659" y="10800"/>
                  </a:cubicBezTo>
                  <a:cubicBezTo>
                    <a:pt x="10447" y="11606"/>
                    <a:pt x="11224" y="12573"/>
                    <a:pt x="12118" y="13701"/>
                  </a:cubicBezTo>
                  <a:cubicBezTo>
                    <a:pt x="13012" y="14830"/>
                    <a:pt x="14024" y="16119"/>
                    <a:pt x="14976" y="17248"/>
                  </a:cubicBezTo>
                  <a:cubicBezTo>
                    <a:pt x="15929" y="18376"/>
                    <a:pt x="16824" y="19343"/>
                    <a:pt x="17765" y="20149"/>
                  </a:cubicBezTo>
                  <a:cubicBezTo>
                    <a:pt x="18706" y="20955"/>
                    <a:pt x="19694" y="21600"/>
                    <a:pt x="20341" y="21439"/>
                  </a:cubicBezTo>
                  <a:cubicBezTo>
                    <a:pt x="20988" y="21278"/>
                    <a:pt x="21294" y="20310"/>
                    <a:pt x="21600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7" name="Drawing"/>
          <p:cNvGrpSpPr/>
          <p:nvPr/>
        </p:nvGrpSpPr>
        <p:grpSpPr>
          <a:xfrm>
            <a:off x="654050" y="1682205"/>
            <a:ext cx="12325350" cy="6321230"/>
            <a:chOff x="0" y="0"/>
            <a:chExt cx="12325350" cy="6321229"/>
          </a:xfrm>
        </p:grpSpPr>
        <p:sp>
          <p:nvSpPr>
            <p:cNvPr id="278" name="Line"/>
            <p:cNvSpPr/>
            <p:nvPr/>
          </p:nvSpPr>
          <p:spPr>
            <a:xfrm>
              <a:off x="819150" y="327480"/>
              <a:ext cx="298450" cy="42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5246"/>
                  </a:moveTo>
                  <a:cubicBezTo>
                    <a:pt x="306" y="7152"/>
                    <a:pt x="613" y="9058"/>
                    <a:pt x="843" y="11493"/>
                  </a:cubicBezTo>
                  <a:cubicBezTo>
                    <a:pt x="1072" y="13928"/>
                    <a:pt x="1226" y="16893"/>
                    <a:pt x="1302" y="18746"/>
                  </a:cubicBezTo>
                  <a:cubicBezTo>
                    <a:pt x="1379" y="20599"/>
                    <a:pt x="1379" y="21340"/>
                    <a:pt x="1302" y="21446"/>
                  </a:cubicBezTo>
                  <a:cubicBezTo>
                    <a:pt x="1226" y="21552"/>
                    <a:pt x="1072" y="21023"/>
                    <a:pt x="919" y="19328"/>
                  </a:cubicBezTo>
                  <a:cubicBezTo>
                    <a:pt x="766" y="17634"/>
                    <a:pt x="613" y="14776"/>
                    <a:pt x="536" y="12181"/>
                  </a:cubicBezTo>
                  <a:cubicBezTo>
                    <a:pt x="460" y="9587"/>
                    <a:pt x="460" y="7258"/>
                    <a:pt x="460" y="5828"/>
                  </a:cubicBezTo>
                  <a:cubicBezTo>
                    <a:pt x="460" y="4399"/>
                    <a:pt x="460" y="3870"/>
                    <a:pt x="536" y="3340"/>
                  </a:cubicBezTo>
                  <a:cubicBezTo>
                    <a:pt x="613" y="2811"/>
                    <a:pt x="766" y="2281"/>
                    <a:pt x="1149" y="1858"/>
                  </a:cubicBezTo>
                  <a:cubicBezTo>
                    <a:pt x="1532" y="1434"/>
                    <a:pt x="2145" y="1117"/>
                    <a:pt x="2757" y="1170"/>
                  </a:cubicBezTo>
                  <a:cubicBezTo>
                    <a:pt x="3370" y="1223"/>
                    <a:pt x="3983" y="1646"/>
                    <a:pt x="4596" y="2652"/>
                  </a:cubicBezTo>
                  <a:cubicBezTo>
                    <a:pt x="5209" y="3658"/>
                    <a:pt x="5821" y="5246"/>
                    <a:pt x="6357" y="6411"/>
                  </a:cubicBezTo>
                  <a:cubicBezTo>
                    <a:pt x="6894" y="7576"/>
                    <a:pt x="7353" y="8317"/>
                    <a:pt x="7736" y="8952"/>
                  </a:cubicBezTo>
                  <a:cubicBezTo>
                    <a:pt x="8119" y="9587"/>
                    <a:pt x="8426" y="10117"/>
                    <a:pt x="8962" y="10328"/>
                  </a:cubicBezTo>
                  <a:cubicBezTo>
                    <a:pt x="9498" y="10540"/>
                    <a:pt x="10264" y="10434"/>
                    <a:pt x="10723" y="10117"/>
                  </a:cubicBezTo>
                  <a:cubicBezTo>
                    <a:pt x="11183" y="9799"/>
                    <a:pt x="11336" y="9270"/>
                    <a:pt x="12179" y="7946"/>
                  </a:cubicBezTo>
                  <a:cubicBezTo>
                    <a:pt x="13021" y="6623"/>
                    <a:pt x="14553" y="4505"/>
                    <a:pt x="15549" y="3181"/>
                  </a:cubicBezTo>
                  <a:cubicBezTo>
                    <a:pt x="16545" y="1858"/>
                    <a:pt x="17004" y="1328"/>
                    <a:pt x="17617" y="852"/>
                  </a:cubicBezTo>
                  <a:cubicBezTo>
                    <a:pt x="18230" y="376"/>
                    <a:pt x="18996" y="-48"/>
                    <a:pt x="19379" y="5"/>
                  </a:cubicBezTo>
                  <a:cubicBezTo>
                    <a:pt x="19762" y="58"/>
                    <a:pt x="19762" y="587"/>
                    <a:pt x="19762" y="2970"/>
                  </a:cubicBezTo>
                  <a:cubicBezTo>
                    <a:pt x="19762" y="5352"/>
                    <a:pt x="19762" y="9587"/>
                    <a:pt x="19915" y="12552"/>
                  </a:cubicBezTo>
                  <a:cubicBezTo>
                    <a:pt x="20068" y="15517"/>
                    <a:pt x="20374" y="17211"/>
                    <a:pt x="20528" y="18534"/>
                  </a:cubicBezTo>
                  <a:cubicBezTo>
                    <a:pt x="20681" y="19858"/>
                    <a:pt x="20681" y="20811"/>
                    <a:pt x="20834" y="20970"/>
                  </a:cubicBezTo>
                  <a:cubicBezTo>
                    <a:pt x="20987" y="21128"/>
                    <a:pt x="21294" y="20493"/>
                    <a:pt x="21600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259416" y="331261"/>
              <a:ext cx="245535" cy="38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372" y="2119"/>
                  </a:moveTo>
                  <a:cubicBezTo>
                    <a:pt x="186" y="1165"/>
                    <a:pt x="0" y="210"/>
                    <a:pt x="0" y="31"/>
                  </a:cubicBezTo>
                  <a:cubicBezTo>
                    <a:pt x="0" y="-148"/>
                    <a:pt x="186" y="449"/>
                    <a:pt x="466" y="2119"/>
                  </a:cubicBezTo>
                  <a:cubicBezTo>
                    <a:pt x="745" y="3790"/>
                    <a:pt x="1117" y="6535"/>
                    <a:pt x="1303" y="9339"/>
                  </a:cubicBezTo>
                  <a:cubicBezTo>
                    <a:pt x="1490" y="12144"/>
                    <a:pt x="1490" y="15008"/>
                    <a:pt x="1397" y="16738"/>
                  </a:cubicBezTo>
                  <a:cubicBezTo>
                    <a:pt x="1303" y="18469"/>
                    <a:pt x="1117" y="19065"/>
                    <a:pt x="1024" y="19662"/>
                  </a:cubicBezTo>
                  <a:cubicBezTo>
                    <a:pt x="931" y="20259"/>
                    <a:pt x="931" y="20855"/>
                    <a:pt x="1397" y="21154"/>
                  </a:cubicBezTo>
                  <a:cubicBezTo>
                    <a:pt x="1862" y="21452"/>
                    <a:pt x="2793" y="21452"/>
                    <a:pt x="5307" y="21273"/>
                  </a:cubicBezTo>
                  <a:cubicBezTo>
                    <a:pt x="7821" y="21094"/>
                    <a:pt x="11917" y="20736"/>
                    <a:pt x="14897" y="20736"/>
                  </a:cubicBezTo>
                  <a:cubicBezTo>
                    <a:pt x="17876" y="20736"/>
                    <a:pt x="19738" y="21094"/>
                    <a:pt x="2160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590881" y="241844"/>
              <a:ext cx="225219" cy="41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50" fill="norm" stroke="1" extrusionOk="0">
                  <a:moveTo>
                    <a:pt x="21479" y="1645"/>
                  </a:moveTo>
                  <a:cubicBezTo>
                    <a:pt x="20873" y="1096"/>
                    <a:pt x="20268" y="548"/>
                    <a:pt x="18855" y="274"/>
                  </a:cubicBezTo>
                  <a:cubicBezTo>
                    <a:pt x="17442" y="0"/>
                    <a:pt x="15221" y="0"/>
                    <a:pt x="13606" y="0"/>
                  </a:cubicBezTo>
                  <a:cubicBezTo>
                    <a:pt x="11991" y="0"/>
                    <a:pt x="10982" y="0"/>
                    <a:pt x="9670" y="658"/>
                  </a:cubicBezTo>
                  <a:cubicBezTo>
                    <a:pt x="8358" y="1316"/>
                    <a:pt x="6743" y="2631"/>
                    <a:pt x="5329" y="4715"/>
                  </a:cubicBezTo>
                  <a:cubicBezTo>
                    <a:pt x="3916" y="6798"/>
                    <a:pt x="2705" y="9649"/>
                    <a:pt x="1898" y="12171"/>
                  </a:cubicBezTo>
                  <a:cubicBezTo>
                    <a:pt x="1090" y="14692"/>
                    <a:pt x="686" y="16885"/>
                    <a:pt x="384" y="18256"/>
                  </a:cubicBezTo>
                  <a:cubicBezTo>
                    <a:pt x="81" y="19626"/>
                    <a:pt x="-121" y="20175"/>
                    <a:pt x="81" y="20668"/>
                  </a:cubicBezTo>
                  <a:cubicBezTo>
                    <a:pt x="283" y="21161"/>
                    <a:pt x="888" y="21600"/>
                    <a:pt x="4320" y="21545"/>
                  </a:cubicBezTo>
                  <a:cubicBezTo>
                    <a:pt x="7752" y="21490"/>
                    <a:pt x="14010" y="20942"/>
                    <a:pt x="20268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536700" y="470444"/>
              <a:ext cx="2286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0" y="1049292"/>
              <a:ext cx="273050" cy="363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9569"/>
                  </a:moveTo>
                  <a:cubicBezTo>
                    <a:pt x="837" y="12532"/>
                    <a:pt x="1674" y="15494"/>
                    <a:pt x="2093" y="17284"/>
                  </a:cubicBezTo>
                  <a:cubicBezTo>
                    <a:pt x="2512" y="19073"/>
                    <a:pt x="2512" y="19691"/>
                    <a:pt x="2512" y="20308"/>
                  </a:cubicBezTo>
                  <a:cubicBezTo>
                    <a:pt x="2512" y="20925"/>
                    <a:pt x="2512" y="21542"/>
                    <a:pt x="2260" y="20925"/>
                  </a:cubicBezTo>
                  <a:cubicBezTo>
                    <a:pt x="2009" y="20308"/>
                    <a:pt x="1507" y="18456"/>
                    <a:pt x="1172" y="15432"/>
                  </a:cubicBezTo>
                  <a:cubicBezTo>
                    <a:pt x="837" y="12408"/>
                    <a:pt x="670" y="8212"/>
                    <a:pt x="586" y="5743"/>
                  </a:cubicBezTo>
                  <a:cubicBezTo>
                    <a:pt x="502" y="3275"/>
                    <a:pt x="502" y="2534"/>
                    <a:pt x="502" y="1855"/>
                  </a:cubicBezTo>
                  <a:cubicBezTo>
                    <a:pt x="502" y="1176"/>
                    <a:pt x="502" y="559"/>
                    <a:pt x="921" y="621"/>
                  </a:cubicBezTo>
                  <a:cubicBezTo>
                    <a:pt x="1340" y="683"/>
                    <a:pt x="2177" y="1423"/>
                    <a:pt x="3098" y="2719"/>
                  </a:cubicBezTo>
                  <a:cubicBezTo>
                    <a:pt x="4019" y="4015"/>
                    <a:pt x="5023" y="5867"/>
                    <a:pt x="5860" y="6977"/>
                  </a:cubicBezTo>
                  <a:cubicBezTo>
                    <a:pt x="6698" y="8088"/>
                    <a:pt x="7367" y="8459"/>
                    <a:pt x="8121" y="8520"/>
                  </a:cubicBezTo>
                  <a:cubicBezTo>
                    <a:pt x="8874" y="8582"/>
                    <a:pt x="9712" y="8335"/>
                    <a:pt x="10716" y="7163"/>
                  </a:cubicBezTo>
                  <a:cubicBezTo>
                    <a:pt x="11721" y="5990"/>
                    <a:pt x="12893" y="3892"/>
                    <a:pt x="13730" y="2411"/>
                  </a:cubicBezTo>
                  <a:cubicBezTo>
                    <a:pt x="14567" y="929"/>
                    <a:pt x="15070" y="65"/>
                    <a:pt x="15488" y="4"/>
                  </a:cubicBezTo>
                  <a:cubicBezTo>
                    <a:pt x="15907" y="-58"/>
                    <a:pt x="16242" y="683"/>
                    <a:pt x="16660" y="2657"/>
                  </a:cubicBezTo>
                  <a:cubicBezTo>
                    <a:pt x="17079" y="4632"/>
                    <a:pt x="17581" y="7841"/>
                    <a:pt x="18419" y="10310"/>
                  </a:cubicBezTo>
                  <a:cubicBezTo>
                    <a:pt x="19256" y="12779"/>
                    <a:pt x="20428" y="14507"/>
                    <a:pt x="21600" y="16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290879" y="1234151"/>
              <a:ext cx="134571" cy="117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25" fill="norm" stroke="1" extrusionOk="0">
                  <a:moveTo>
                    <a:pt x="12344" y="7652"/>
                  </a:moveTo>
                  <a:cubicBezTo>
                    <a:pt x="12007" y="5757"/>
                    <a:pt x="11670" y="3862"/>
                    <a:pt x="10488" y="2347"/>
                  </a:cubicBezTo>
                  <a:cubicBezTo>
                    <a:pt x="9307" y="831"/>
                    <a:pt x="7282" y="-306"/>
                    <a:pt x="5595" y="73"/>
                  </a:cubicBezTo>
                  <a:cubicBezTo>
                    <a:pt x="3907" y="452"/>
                    <a:pt x="2557" y="2347"/>
                    <a:pt x="1544" y="5568"/>
                  </a:cubicBezTo>
                  <a:cubicBezTo>
                    <a:pt x="532" y="8789"/>
                    <a:pt x="-143" y="13336"/>
                    <a:pt x="26" y="16368"/>
                  </a:cubicBezTo>
                  <a:cubicBezTo>
                    <a:pt x="194" y="19399"/>
                    <a:pt x="1207" y="20915"/>
                    <a:pt x="2557" y="21105"/>
                  </a:cubicBezTo>
                  <a:cubicBezTo>
                    <a:pt x="3907" y="21294"/>
                    <a:pt x="5595" y="20157"/>
                    <a:pt x="6944" y="17505"/>
                  </a:cubicBezTo>
                  <a:cubicBezTo>
                    <a:pt x="8294" y="14852"/>
                    <a:pt x="9307" y="10683"/>
                    <a:pt x="9982" y="7652"/>
                  </a:cubicBezTo>
                  <a:cubicBezTo>
                    <a:pt x="10657" y="4620"/>
                    <a:pt x="10995" y="2726"/>
                    <a:pt x="11332" y="2726"/>
                  </a:cubicBezTo>
                  <a:cubicBezTo>
                    <a:pt x="11670" y="2726"/>
                    <a:pt x="12007" y="4620"/>
                    <a:pt x="12682" y="6705"/>
                  </a:cubicBezTo>
                  <a:cubicBezTo>
                    <a:pt x="13357" y="8789"/>
                    <a:pt x="14369" y="11062"/>
                    <a:pt x="15720" y="12578"/>
                  </a:cubicBezTo>
                  <a:cubicBezTo>
                    <a:pt x="17070" y="14094"/>
                    <a:pt x="18757" y="14852"/>
                    <a:pt x="19770" y="15041"/>
                  </a:cubicBezTo>
                  <a:cubicBezTo>
                    <a:pt x="20782" y="15231"/>
                    <a:pt x="21120" y="14852"/>
                    <a:pt x="21457" y="14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431800" y="1200694"/>
              <a:ext cx="1143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636"/>
                    <a:pt x="0" y="3273"/>
                    <a:pt x="2600" y="5891"/>
                  </a:cubicBezTo>
                  <a:cubicBezTo>
                    <a:pt x="5200" y="8509"/>
                    <a:pt x="10400" y="12109"/>
                    <a:pt x="14000" y="14891"/>
                  </a:cubicBezTo>
                  <a:cubicBezTo>
                    <a:pt x="17600" y="17673"/>
                    <a:pt x="1960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419100" y="1149894"/>
              <a:ext cx="952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305"/>
                    <a:pt x="12000" y="10611"/>
                    <a:pt x="8400" y="14211"/>
                  </a:cubicBezTo>
                  <a:cubicBezTo>
                    <a:pt x="4800" y="17811"/>
                    <a:pt x="240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596900" y="1283244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927100" y="1022894"/>
              <a:ext cx="254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225"/>
                    <a:pt x="7200" y="4451"/>
                    <a:pt x="10800" y="8051"/>
                  </a:cubicBezTo>
                  <a:cubicBezTo>
                    <a:pt x="14400" y="11651"/>
                    <a:pt x="18000" y="166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996950" y="1226094"/>
              <a:ext cx="317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965200" y="1137194"/>
              <a:ext cx="31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060450" y="997494"/>
              <a:ext cx="50800" cy="328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0"/>
                  </a:moveTo>
                  <a:cubicBezTo>
                    <a:pt x="5400" y="5123"/>
                    <a:pt x="10800" y="10246"/>
                    <a:pt x="13500" y="13569"/>
                  </a:cubicBezTo>
                  <a:cubicBezTo>
                    <a:pt x="16200" y="16892"/>
                    <a:pt x="16200" y="18415"/>
                    <a:pt x="16200" y="19592"/>
                  </a:cubicBezTo>
                  <a:cubicBezTo>
                    <a:pt x="16200" y="20769"/>
                    <a:pt x="16200" y="21600"/>
                    <a:pt x="17100" y="21462"/>
                  </a:cubicBezTo>
                  <a:cubicBezTo>
                    <a:pt x="18000" y="21323"/>
                    <a:pt x="19800" y="20215"/>
                    <a:pt x="21600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111514" y="1181644"/>
              <a:ext cx="50537" cy="12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291" fill="norm" stroke="1" extrusionOk="0">
                  <a:moveTo>
                    <a:pt x="16088" y="0"/>
                  </a:moveTo>
                  <a:cubicBezTo>
                    <a:pt x="11588" y="732"/>
                    <a:pt x="7088" y="1464"/>
                    <a:pt x="4388" y="2746"/>
                  </a:cubicBezTo>
                  <a:cubicBezTo>
                    <a:pt x="1688" y="4027"/>
                    <a:pt x="788" y="5858"/>
                    <a:pt x="338" y="8237"/>
                  </a:cubicBezTo>
                  <a:cubicBezTo>
                    <a:pt x="-112" y="10617"/>
                    <a:pt x="-112" y="13546"/>
                    <a:pt x="338" y="15925"/>
                  </a:cubicBezTo>
                  <a:cubicBezTo>
                    <a:pt x="788" y="18305"/>
                    <a:pt x="1688" y="20136"/>
                    <a:pt x="5288" y="20868"/>
                  </a:cubicBezTo>
                  <a:cubicBezTo>
                    <a:pt x="8888" y="21600"/>
                    <a:pt x="15188" y="21234"/>
                    <a:pt x="21488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193791" y="1147442"/>
              <a:ext cx="95259" cy="174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0649" fill="norm" stroke="1" extrusionOk="0">
                  <a:moveTo>
                    <a:pt x="8454" y="9332"/>
                  </a:moveTo>
                  <a:cubicBezTo>
                    <a:pt x="9862" y="8077"/>
                    <a:pt x="11271" y="6821"/>
                    <a:pt x="12210" y="5063"/>
                  </a:cubicBezTo>
                  <a:cubicBezTo>
                    <a:pt x="13149" y="3304"/>
                    <a:pt x="13619" y="1044"/>
                    <a:pt x="12445" y="290"/>
                  </a:cubicBezTo>
                  <a:cubicBezTo>
                    <a:pt x="11271" y="-463"/>
                    <a:pt x="8454" y="290"/>
                    <a:pt x="5871" y="2049"/>
                  </a:cubicBezTo>
                  <a:cubicBezTo>
                    <a:pt x="3289" y="3807"/>
                    <a:pt x="941" y="6570"/>
                    <a:pt x="236" y="9835"/>
                  </a:cubicBezTo>
                  <a:cubicBezTo>
                    <a:pt x="-468" y="13100"/>
                    <a:pt x="471" y="16867"/>
                    <a:pt x="2115" y="18877"/>
                  </a:cubicBezTo>
                  <a:cubicBezTo>
                    <a:pt x="3758" y="20886"/>
                    <a:pt x="6106" y="21137"/>
                    <a:pt x="9393" y="19881"/>
                  </a:cubicBezTo>
                  <a:cubicBezTo>
                    <a:pt x="12680" y="18625"/>
                    <a:pt x="16906" y="15863"/>
                    <a:pt x="21132" y="13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1314450" y="1010194"/>
              <a:ext cx="127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19"/>
                    <a:pt x="7200" y="8037"/>
                    <a:pt x="10800" y="11637"/>
                  </a:cubicBezTo>
                  <a:cubicBezTo>
                    <a:pt x="14400" y="15237"/>
                    <a:pt x="18000" y="184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371600" y="1181644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358899" y="1067344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413421" y="1100816"/>
              <a:ext cx="91529" cy="152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59" fill="norm" stroke="1" extrusionOk="0">
                  <a:moveTo>
                    <a:pt x="3555" y="9523"/>
                  </a:moveTo>
                  <a:cubicBezTo>
                    <a:pt x="3555" y="12482"/>
                    <a:pt x="3555" y="15441"/>
                    <a:pt x="3064" y="17660"/>
                  </a:cubicBezTo>
                  <a:cubicBezTo>
                    <a:pt x="2573" y="19880"/>
                    <a:pt x="1592" y="21359"/>
                    <a:pt x="855" y="21359"/>
                  </a:cubicBezTo>
                  <a:cubicBezTo>
                    <a:pt x="119" y="21359"/>
                    <a:pt x="-372" y="19880"/>
                    <a:pt x="364" y="16625"/>
                  </a:cubicBezTo>
                  <a:cubicBezTo>
                    <a:pt x="1101" y="13370"/>
                    <a:pt x="3064" y="8340"/>
                    <a:pt x="4783" y="5085"/>
                  </a:cubicBezTo>
                  <a:cubicBezTo>
                    <a:pt x="6501" y="1830"/>
                    <a:pt x="7973" y="351"/>
                    <a:pt x="9692" y="55"/>
                  </a:cubicBezTo>
                  <a:cubicBezTo>
                    <a:pt x="11410" y="-241"/>
                    <a:pt x="13373" y="647"/>
                    <a:pt x="15092" y="2866"/>
                  </a:cubicBezTo>
                  <a:cubicBezTo>
                    <a:pt x="16810" y="5085"/>
                    <a:pt x="18283" y="8636"/>
                    <a:pt x="19019" y="11151"/>
                  </a:cubicBezTo>
                  <a:cubicBezTo>
                    <a:pt x="19755" y="13666"/>
                    <a:pt x="19755" y="15145"/>
                    <a:pt x="20001" y="16625"/>
                  </a:cubicBezTo>
                  <a:cubicBezTo>
                    <a:pt x="20246" y="18104"/>
                    <a:pt x="20737" y="19584"/>
                    <a:pt x="20983" y="20175"/>
                  </a:cubicBezTo>
                  <a:cubicBezTo>
                    <a:pt x="21228" y="20767"/>
                    <a:pt x="21228" y="20471"/>
                    <a:pt x="21228" y="20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1404292" y="1023842"/>
              <a:ext cx="22342" cy="145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460" fill="norm" stroke="1" extrusionOk="0">
                  <a:moveTo>
                    <a:pt x="10908" y="2677"/>
                  </a:moveTo>
                  <a:cubicBezTo>
                    <a:pt x="5017" y="1425"/>
                    <a:pt x="-874" y="173"/>
                    <a:pt x="108" y="17"/>
                  </a:cubicBezTo>
                  <a:cubicBezTo>
                    <a:pt x="1090" y="-140"/>
                    <a:pt x="8944" y="799"/>
                    <a:pt x="13853" y="3773"/>
                  </a:cubicBezTo>
                  <a:cubicBezTo>
                    <a:pt x="18762" y="6747"/>
                    <a:pt x="20726" y="11756"/>
                    <a:pt x="20726" y="15043"/>
                  </a:cubicBezTo>
                  <a:cubicBezTo>
                    <a:pt x="20726" y="18330"/>
                    <a:pt x="18762" y="19895"/>
                    <a:pt x="16799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1543413" y="1130844"/>
              <a:ext cx="63188" cy="120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214" fill="norm" stroke="1" extrusionOk="0">
                  <a:moveTo>
                    <a:pt x="14512" y="2234"/>
                  </a:moveTo>
                  <a:cubicBezTo>
                    <a:pt x="11028" y="2234"/>
                    <a:pt x="7545" y="2234"/>
                    <a:pt x="5106" y="3166"/>
                  </a:cubicBezTo>
                  <a:cubicBezTo>
                    <a:pt x="2667" y="4097"/>
                    <a:pt x="1274" y="5959"/>
                    <a:pt x="577" y="8379"/>
                  </a:cubicBezTo>
                  <a:cubicBezTo>
                    <a:pt x="-120" y="10800"/>
                    <a:pt x="-120" y="13779"/>
                    <a:pt x="228" y="16200"/>
                  </a:cubicBezTo>
                  <a:cubicBezTo>
                    <a:pt x="577" y="18621"/>
                    <a:pt x="1274" y="20483"/>
                    <a:pt x="3364" y="21041"/>
                  </a:cubicBezTo>
                  <a:cubicBezTo>
                    <a:pt x="5454" y="21600"/>
                    <a:pt x="8938" y="20855"/>
                    <a:pt x="12422" y="18062"/>
                  </a:cubicBezTo>
                  <a:cubicBezTo>
                    <a:pt x="15906" y="15269"/>
                    <a:pt x="19390" y="10428"/>
                    <a:pt x="20435" y="7076"/>
                  </a:cubicBezTo>
                  <a:cubicBezTo>
                    <a:pt x="21480" y="3724"/>
                    <a:pt x="20086" y="1862"/>
                    <a:pt x="186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1642643" y="1118144"/>
              <a:ext cx="66058" cy="10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238" fill="norm" stroke="1" extrusionOk="0">
                  <a:moveTo>
                    <a:pt x="8475" y="7776"/>
                  </a:moveTo>
                  <a:cubicBezTo>
                    <a:pt x="5856" y="9072"/>
                    <a:pt x="3238" y="10368"/>
                    <a:pt x="1602" y="12528"/>
                  </a:cubicBezTo>
                  <a:cubicBezTo>
                    <a:pt x="-34" y="14688"/>
                    <a:pt x="-689" y="17712"/>
                    <a:pt x="947" y="19440"/>
                  </a:cubicBezTo>
                  <a:cubicBezTo>
                    <a:pt x="2584" y="21168"/>
                    <a:pt x="6511" y="21600"/>
                    <a:pt x="9784" y="20952"/>
                  </a:cubicBezTo>
                  <a:cubicBezTo>
                    <a:pt x="13056" y="20304"/>
                    <a:pt x="15675" y="18576"/>
                    <a:pt x="17638" y="15336"/>
                  </a:cubicBezTo>
                  <a:cubicBezTo>
                    <a:pt x="19602" y="12096"/>
                    <a:pt x="20911" y="7344"/>
                    <a:pt x="20256" y="4536"/>
                  </a:cubicBezTo>
                  <a:cubicBezTo>
                    <a:pt x="19602" y="1728"/>
                    <a:pt x="16984" y="864"/>
                    <a:pt x="143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734558" y="911683"/>
              <a:ext cx="113292" cy="31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97" fill="norm" stroke="1" extrusionOk="0">
                  <a:moveTo>
                    <a:pt x="9409" y="16957"/>
                  </a:moveTo>
                  <a:cubicBezTo>
                    <a:pt x="7409" y="16957"/>
                    <a:pt x="5409" y="16957"/>
                    <a:pt x="3809" y="17314"/>
                  </a:cubicBezTo>
                  <a:cubicBezTo>
                    <a:pt x="2209" y="17672"/>
                    <a:pt x="1009" y="18387"/>
                    <a:pt x="409" y="19102"/>
                  </a:cubicBezTo>
                  <a:cubicBezTo>
                    <a:pt x="-191" y="19817"/>
                    <a:pt x="-191" y="20533"/>
                    <a:pt x="809" y="20962"/>
                  </a:cubicBezTo>
                  <a:cubicBezTo>
                    <a:pt x="1809" y="21391"/>
                    <a:pt x="3809" y="21534"/>
                    <a:pt x="5409" y="21248"/>
                  </a:cubicBezTo>
                  <a:cubicBezTo>
                    <a:pt x="7009" y="20962"/>
                    <a:pt x="8209" y="20247"/>
                    <a:pt x="10209" y="17529"/>
                  </a:cubicBezTo>
                  <a:cubicBezTo>
                    <a:pt x="12209" y="14811"/>
                    <a:pt x="15009" y="10090"/>
                    <a:pt x="16409" y="7086"/>
                  </a:cubicBezTo>
                  <a:cubicBezTo>
                    <a:pt x="17809" y="4082"/>
                    <a:pt x="17809" y="2795"/>
                    <a:pt x="17409" y="1794"/>
                  </a:cubicBezTo>
                  <a:cubicBezTo>
                    <a:pt x="17009" y="792"/>
                    <a:pt x="16209" y="77"/>
                    <a:pt x="15209" y="6"/>
                  </a:cubicBezTo>
                  <a:cubicBezTo>
                    <a:pt x="14209" y="-66"/>
                    <a:pt x="13009" y="506"/>
                    <a:pt x="12009" y="2437"/>
                  </a:cubicBezTo>
                  <a:cubicBezTo>
                    <a:pt x="11009" y="4368"/>
                    <a:pt x="10209" y="7659"/>
                    <a:pt x="10609" y="10376"/>
                  </a:cubicBezTo>
                  <a:cubicBezTo>
                    <a:pt x="11009" y="13094"/>
                    <a:pt x="12609" y="15240"/>
                    <a:pt x="14609" y="16599"/>
                  </a:cubicBezTo>
                  <a:cubicBezTo>
                    <a:pt x="16609" y="17958"/>
                    <a:pt x="19009" y="18530"/>
                    <a:pt x="21409" y="19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2074806" y="1078472"/>
              <a:ext cx="71494" cy="119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0991" fill="norm" stroke="1" extrusionOk="0">
                  <a:moveTo>
                    <a:pt x="2331" y="10332"/>
                  </a:moveTo>
                  <a:cubicBezTo>
                    <a:pt x="5416" y="10704"/>
                    <a:pt x="8502" y="11077"/>
                    <a:pt x="11588" y="10332"/>
                  </a:cubicBezTo>
                  <a:cubicBezTo>
                    <a:pt x="14674" y="9587"/>
                    <a:pt x="17759" y="7725"/>
                    <a:pt x="19302" y="5677"/>
                  </a:cubicBezTo>
                  <a:cubicBezTo>
                    <a:pt x="20845" y="3629"/>
                    <a:pt x="20845" y="1394"/>
                    <a:pt x="19302" y="463"/>
                  </a:cubicBezTo>
                  <a:cubicBezTo>
                    <a:pt x="17759" y="-468"/>
                    <a:pt x="14674" y="-96"/>
                    <a:pt x="10971" y="2511"/>
                  </a:cubicBezTo>
                  <a:cubicBezTo>
                    <a:pt x="7268" y="5118"/>
                    <a:pt x="2948" y="9960"/>
                    <a:pt x="1096" y="13311"/>
                  </a:cubicBezTo>
                  <a:cubicBezTo>
                    <a:pt x="-755" y="16663"/>
                    <a:pt x="-138" y="18525"/>
                    <a:pt x="2022" y="19642"/>
                  </a:cubicBezTo>
                  <a:cubicBezTo>
                    <a:pt x="4182" y="20760"/>
                    <a:pt x="7885" y="21132"/>
                    <a:pt x="11279" y="20946"/>
                  </a:cubicBezTo>
                  <a:cubicBezTo>
                    <a:pt x="14674" y="20760"/>
                    <a:pt x="17759" y="20015"/>
                    <a:pt x="20845" y="19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2202099" y="1044061"/>
              <a:ext cx="64852" cy="152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325" fill="norm" stroke="1" extrusionOk="0">
                  <a:moveTo>
                    <a:pt x="20681" y="592"/>
                  </a:moveTo>
                  <a:cubicBezTo>
                    <a:pt x="17306" y="296"/>
                    <a:pt x="13931" y="0"/>
                    <a:pt x="10556" y="0"/>
                  </a:cubicBezTo>
                  <a:cubicBezTo>
                    <a:pt x="7181" y="0"/>
                    <a:pt x="3806" y="296"/>
                    <a:pt x="1781" y="1627"/>
                  </a:cubicBezTo>
                  <a:cubicBezTo>
                    <a:pt x="-244" y="2959"/>
                    <a:pt x="-919" y="5326"/>
                    <a:pt x="1781" y="7249"/>
                  </a:cubicBezTo>
                  <a:cubicBezTo>
                    <a:pt x="4481" y="9173"/>
                    <a:pt x="10556" y="10652"/>
                    <a:pt x="14268" y="12132"/>
                  </a:cubicBezTo>
                  <a:cubicBezTo>
                    <a:pt x="17981" y="13611"/>
                    <a:pt x="19331" y="15090"/>
                    <a:pt x="18656" y="16718"/>
                  </a:cubicBezTo>
                  <a:cubicBezTo>
                    <a:pt x="17981" y="18345"/>
                    <a:pt x="15281" y="20121"/>
                    <a:pt x="11906" y="20860"/>
                  </a:cubicBezTo>
                  <a:cubicBezTo>
                    <a:pt x="8531" y="21600"/>
                    <a:pt x="4481" y="21304"/>
                    <a:pt x="431" y="2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2338916" y="895894"/>
              <a:ext cx="48684" cy="268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4696" y="0"/>
                  </a:moveTo>
                  <a:cubicBezTo>
                    <a:pt x="3757" y="3375"/>
                    <a:pt x="2817" y="6750"/>
                    <a:pt x="1878" y="9872"/>
                  </a:cubicBezTo>
                  <a:cubicBezTo>
                    <a:pt x="939" y="12994"/>
                    <a:pt x="0" y="15862"/>
                    <a:pt x="0" y="17803"/>
                  </a:cubicBezTo>
                  <a:cubicBezTo>
                    <a:pt x="0" y="19744"/>
                    <a:pt x="939" y="20756"/>
                    <a:pt x="3757" y="21178"/>
                  </a:cubicBezTo>
                  <a:cubicBezTo>
                    <a:pt x="6574" y="21600"/>
                    <a:pt x="11270" y="21431"/>
                    <a:pt x="14557" y="20925"/>
                  </a:cubicBezTo>
                  <a:cubicBezTo>
                    <a:pt x="17843" y="20419"/>
                    <a:pt x="19722" y="19575"/>
                    <a:pt x="21600" y="18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2296583" y="1048294"/>
              <a:ext cx="148168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21600"/>
                  </a:moveTo>
                  <a:cubicBezTo>
                    <a:pt x="1543" y="21600"/>
                    <a:pt x="0" y="21600"/>
                    <a:pt x="0" y="19200"/>
                  </a:cubicBezTo>
                  <a:cubicBezTo>
                    <a:pt x="0" y="16800"/>
                    <a:pt x="1543" y="12000"/>
                    <a:pt x="5400" y="8400"/>
                  </a:cubicBezTo>
                  <a:cubicBezTo>
                    <a:pt x="9257" y="4800"/>
                    <a:pt x="154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2463800" y="111814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2953544" y="89444"/>
              <a:ext cx="88107" cy="461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06" fill="norm" stroke="1" extrusionOk="0">
                  <a:moveTo>
                    <a:pt x="7521" y="0"/>
                  </a:moveTo>
                  <a:cubicBezTo>
                    <a:pt x="5978" y="3551"/>
                    <a:pt x="4436" y="7101"/>
                    <a:pt x="3150" y="10455"/>
                  </a:cubicBezTo>
                  <a:cubicBezTo>
                    <a:pt x="1864" y="13808"/>
                    <a:pt x="836" y="16964"/>
                    <a:pt x="321" y="18789"/>
                  </a:cubicBezTo>
                  <a:cubicBezTo>
                    <a:pt x="-193" y="20614"/>
                    <a:pt x="-193" y="21107"/>
                    <a:pt x="1093" y="21353"/>
                  </a:cubicBezTo>
                  <a:cubicBezTo>
                    <a:pt x="2378" y="21600"/>
                    <a:pt x="4950" y="21600"/>
                    <a:pt x="8550" y="20959"/>
                  </a:cubicBezTo>
                  <a:cubicBezTo>
                    <a:pt x="12150" y="20318"/>
                    <a:pt x="16778" y="19036"/>
                    <a:pt x="21407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2902655" y="298994"/>
              <a:ext cx="329496" cy="18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89" fill="norm" stroke="1" extrusionOk="0">
                  <a:moveTo>
                    <a:pt x="367" y="5825"/>
                  </a:moveTo>
                  <a:cubicBezTo>
                    <a:pt x="92" y="4611"/>
                    <a:pt x="-183" y="3398"/>
                    <a:pt x="161" y="2791"/>
                  </a:cubicBezTo>
                  <a:cubicBezTo>
                    <a:pt x="505" y="2184"/>
                    <a:pt x="1468" y="2184"/>
                    <a:pt x="3256" y="3276"/>
                  </a:cubicBezTo>
                  <a:cubicBezTo>
                    <a:pt x="5045" y="4369"/>
                    <a:pt x="7659" y="6553"/>
                    <a:pt x="9379" y="8737"/>
                  </a:cubicBezTo>
                  <a:cubicBezTo>
                    <a:pt x="11099" y="10921"/>
                    <a:pt x="11924" y="13106"/>
                    <a:pt x="12406" y="14804"/>
                  </a:cubicBezTo>
                  <a:cubicBezTo>
                    <a:pt x="12887" y="16503"/>
                    <a:pt x="13025" y="17717"/>
                    <a:pt x="12956" y="18930"/>
                  </a:cubicBezTo>
                  <a:cubicBezTo>
                    <a:pt x="12887" y="20144"/>
                    <a:pt x="12612" y="21357"/>
                    <a:pt x="12199" y="21479"/>
                  </a:cubicBezTo>
                  <a:cubicBezTo>
                    <a:pt x="11786" y="21600"/>
                    <a:pt x="11236" y="20629"/>
                    <a:pt x="11030" y="18081"/>
                  </a:cubicBezTo>
                  <a:cubicBezTo>
                    <a:pt x="10823" y="15533"/>
                    <a:pt x="10961" y="11407"/>
                    <a:pt x="11511" y="8373"/>
                  </a:cubicBezTo>
                  <a:cubicBezTo>
                    <a:pt x="12062" y="5339"/>
                    <a:pt x="13025" y="3398"/>
                    <a:pt x="13850" y="2306"/>
                  </a:cubicBezTo>
                  <a:cubicBezTo>
                    <a:pt x="14676" y="1213"/>
                    <a:pt x="15363" y="971"/>
                    <a:pt x="15983" y="1213"/>
                  </a:cubicBezTo>
                  <a:cubicBezTo>
                    <a:pt x="16602" y="1456"/>
                    <a:pt x="17152" y="2184"/>
                    <a:pt x="17634" y="4247"/>
                  </a:cubicBezTo>
                  <a:cubicBezTo>
                    <a:pt x="18115" y="6310"/>
                    <a:pt x="18528" y="9708"/>
                    <a:pt x="18872" y="12499"/>
                  </a:cubicBezTo>
                  <a:cubicBezTo>
                    <a:pt x="19216" y="15290"/>
                    <a:pt x="19491" y="17474"/>
                    <a:pt x="19697" y="17596"/>
                  </a:cubicBezTo>
                  <a:cubicBezTo>
                    <a:pt x="19904" y="17717"/>
                    <a:pt x="20041" y="15775"/>
                    <a:pt x="20316" y="12499"/>
                  </a:cubicBezTo>
                  <a:cubicBezTo>
                    <a:pt x="20592" y="9222"/>
                    <a:pt x="21004" y="4611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3282950" y="265304"/>
              <a:ext cx="261600" cy="236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93" fill="norm" stroke="1" extrusionOk="0">
                  <a:moveTo>
                    <a:pt x="0" y="5910"/>
                  </a:moveTo>
                  <a:cubicBezTo>
                    <a:pt x="0" y="6866"/>
                    <a:pt x="0" y="7821"/>
                    <a:pt x="691" y="8490"/>
                  </a:cubicBezTo>
                  <a:cubicBezTo>
                    <a:pt x="1382" y="9159"/>
                    <a:pt x="2765" y="9542"/>
                    <a:pt x="3888" y="9351"/>
                  </a:cubicBezTo>
                  <a:cubicBezTo>
                    <a:pt x="5011" y="9159"/>
                    <a:pt x="5875" y="8395"/>
                    <a:pt x="6566" y="7439"/>
                  </a:cubicBezTo>
                  <a:cubicBezTo>
                    <a:pt x="7258" y="6483"/>
                    <a:pt x="7776" y="5336"/>
                    <a:pt x="8035" y="4285"/>
                  </a:cubicBezTo>
                  <a:cubicBezTo>
                    <a:pt x="8294" y="3234"/>
                    <a:pt x="8294" y="2278"/>
                    <a:pt x="7690" y="2182"/>
                  </a:cubicBezTo>
                  <a:cubicBezTo>
                    <a:pt x="7085" y="2087"/>
                    <a:pt x="5875" y="2851"/>
                    <a:pt x="4752" y="4381"/>
                  </a:cubicBezTo>
                  <a:cubicBezTo>
                    <a:pt x="3629" y="5910"/>
                    <a:pt x="2592" y="8204"/>
                    <a:pt x="2419" y="10593"/>
                  </a:cubicBezTo>
                  <a:cubicBezTo>
                    <a:pt x="2246" y="12982"/>
                    <a:pt x="2938" y="15467"/>
                    <a:pt x="4579" y="16232"/>
                  </a:cubicBezTo>
                  <a:cubicBezTo>
                    <a:pt x="6221" y="16997"/>
                    <a:pt x="8813" y="16041"/>
                    <a:pt x="11664" y="13556"/>
                  </a:cubicBezTo>
                  <a:cubicBezTo>
                    <a:pt x="14515" y="11071"/>
                    <a:pt x="17626" y="7057"/>
                    <a:pt x="19267" y="4476"/>
                  </a:cubicBezTo>
                  <a:cubicBezTo>
                    <a:pt x="20909" y="1896"/>
                    <a:pt x="21082" y="749"/>
                    <a:pt x="20736" y="271"/>
                  </a:cubicBezTo>
                  <a:cubicBezTo>
                    <a:pt x="20390" y="-207"/>
                    <a:pt x="19526" y="-16"/>
                    <a:pt x="18749" y="558"/>
                  </a:cubicBezTo>
                  <a:cubicBezTo>
                    <a:pt x="17971" y="1131"/>
                    <a:pt x="17280" y="2087"/>
                    <a:pt x="17021" y="3043"/>
                  </a:cubicBezTo>
                  <a:cubicBezTo>
                    <a:pt x="16762" y="3998"/>
                    <a:pt x="16934" y="4954"/>
                    <a:pt x="17798" y="6866"/>
                  </a:cubicBezTo>
                  <a:cubicBezTo>
                    <a:pt x="18662" y="8777"/>
                    <a:pt x="20218" y="11644"/>
                    <a:pt x="20909" y="14129"/>
                  </a:cubicBezTo>
                  <a:cubicBezTo>
                    <a:pt x="21600" y="16614"/>
                    <a:pt x="21427" y="18717"/>
                    <a:pt x="20822" y="19864"/>
                  </a:cubicBezTo>
                  <a:cubicBezTo>
                    <a:pt x="20218" y="21011"/>
                    <a:pt x="19181" y="21202"/>
                    <a:pt x="18144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4330964" y="102144"/>
              <a:ext cx="50537" cy="42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51" fill="norm" stroke="1" extrusionOk="0">
                  <a:moveTo>
                    <a:pt x="2588" y="0"/>
                  </a:moveTo>
                  <a:cubicBezTo>
                    <a:pt x="1688" y="4150"/>
                    <a:pt x="788" y="8300"/>
                    <a:pt x="338" y="11704"/>
                  </a:cubicBezTo>
                  <a:cubicBezTo>
                    <a:pt x="-112" y="15109"/>
                    <a:pt x="-112" y="17769"/>
                    <a:pt x="338" y="19366"/>
                  </a:cubicBezTo>
                  <a:cubicBezTo>
                    <a:pt x="788" y="20962"/>
                    <a:pt x="1688" y="21494"/>
                    <a:pt x="3938" y="21547"/>
                  </a:cubicBezTo>
                  <a:cubicBezTo>
                    <a:pt x="6188" y="21600"/>
                    <a:pt x="9788" y="21174"/>
                    <a:pt x="12938" y="20589"/>
                  </a:cubicBezTo>
                  <a:cubicBezTo>
                    <a:pt x="16088" y="20004"/>
                    <a:pt x="18788" y="19259"/>
                    <a:pt x="21488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4264909" y="332861"/>
              <a:ext cx="284955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1590" y="5684"/>
                  </a:moveTo>
                  <a:cubicBezTo>
                    <a:pt x="644" y="5400"/>
                    <a:pt x="-302" y="5116"/>
                    <a:pt x="92" y="4689"/>
                  </a:cubicBezTo>
                  <a:cubicBezTo>
                    <a:pt x="486" y="4263"/>
                    <a:pt x="2221" y="3695"/>
                    <a:pt x="5374" y="2984"/>
                  </a:cubicBezTo>
                  <a:cubicBezTo>
                    <a:pt x="8527" y="2274"/>
                    <a:pt x="13099" y="1421"/>
                    <a:pt x="15780" y="853"/>
                  </a:cubicBezTo>
                  <a:cubicBezTo>
                    <a:pt x="18460" y="284"/>
                    <a:pt x="19248" y="0"/>
                    <a:pt x="19248" y="0"/>
                  </a:cubicBezTo>
                  <a:cubicBezTo>
                    <a:pt x="19248" y="0"/>
                    <a:pt x="18460" y="284"/>
                    <a:pt x="17041" y="1847"/>
                  </a:cubicBezTo>
                  <a:cubicBezTo>
                    <a:pt x="15622" y="3411"/>
                    <a:pt x="13572" y="6253"/>
                    <a:pt x="12626" y="9379"/>
                  </a:cubicBezTo>
                  <a:cubicBezTo>
                    <a:pt x="11680" y="12505"/>
                    <a:pt x="11838" y="15916"/>
                    <a:pt x="12311" y="18189"/>
                  </a:cubicBezTo>
                  <a:cubicBezTo>
                    <a:pt x="12784" y="20463"/>
                    <a:pt x="13572" y="21600"/>
                    <a:pt x="14913" y="21600"/>
                  </a:cubicBezTo>
                  <a:cubicBezTo>
                    <a:pt x="16253" y="21600"/>
                    <a:pt x="18145" y="20463"/>
                    <a:pt x="19406" y="18189"/>
                  </a:cubicBezTo>
                  <a:cubicBezTo>
                    <a:pt x="20667" y="15916"/>
                    <a:pt x="21298" y="12505"/>
                    <a:pt x="21219" y="9663"/>
                  </a:cubicBezTo>
                  <a:cubicBezTo>
                    <a:pt x="21140" y="6821"/>
                    <a:pt x="20352" y="4547"/>
                    <a:pt x="19406" y="3126"/>
                  </a:cubicBezTo>
                  <a:cubicBezTo>
                    <a:pt x="18460" y="1705"/>
                    <a:pt x="17356" y="1137"/>
                    <a:pt x="16253" y="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5090188" y="-1"/>
              <a:ext cx="205713" cy="530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97" fill="norm" stroke="1" extrusionOk="0">
                  <a:moveTo>
                    <a:pt x="19895" y="1565"/>
                  </a:moveTo>
                  <a:cubicBezTo>
                    <a:pt x="19677" y="1136"/>
                    <a:pt x="19459" y="707"/>
                    <a:pt x="18695" y="407"/>
                  </a:cubicBezTo>
                  <a:cubicBezTo>
                    <a:pt x="17931" y="107"/>
                    <a:pt x="16622" y="-64"/>
                    <a:pt x="15640" y="22"/>
                  </a:cubicBezTo>
                  <a:cubicBezTo>
                    <a:pt x="14659" y="107"/>
                    <a:pt x="14004" y="450"/>
                    <a:pt x="13022" y="1736"/>
                  </a:cubicBezTo>
                  <a:cubicBezTo>
                    <a:pt x="12040" y="3022"/>
                    <a:pt x="10731" y="5250"/>
                    <a:pt x="9968" y="8079"/>
                  </a:cubicBezTo>
                  <a:cubicBezTo>
                    <a:pt x="9204" y="10907"/>
                    <a:pt x="8986" y="14336"/>
                    <a:pt x="8986" y="16522"/>
                  </a:cubicBezTo>
                  <a:cubicBezTo>
                    <a:pt x="8986" y="18707"/>
                    <a:pt x="9204" y="19650"/>
                    <a:pt x="9313" y="20336"/>
                  </a:cubicBezTo>
                  <a:cubicBezTo>
                    <a:pt x="9422" y="21022"/>
                    <a:pt x="9422" y="21450"/>
                    <a:pt x="8877" y="21493"/>
                  </a:cubicBezTo>
                  <a:cubicBezTo>
                    <a:pt x="8331" y="21536"/>
                    <a:pt x="7240" y="21193"/>
                    <a:pt x="5822" y="20679"/>
                  </a:cubicBezTo>
                  <a:cubicBezTo>
                    <a:pt x="4404" y="20165"/>
                    <a:pt x="2659" y="19479"/>
                    <a:pt x="1459" y="18965"/>
                  </a:cubicBezTo>
                  <a:cubicBezTo>
                    <a:pt x="259" y="18450"/>
                    <a:pt x="-396" y="18107"/>
                    <a:pt x="259" y="17722"/>
                  </a:cubicBezTo>
                  <a:cubicBezTo>
                    <a:pt x="913" y="17336"/>
                    <a:pt x="2877" y="16907"/>
                    <a:pt x="6040" y="16607"/>
                  </a:cubicBezTo>
                  <a:cubicBezTo>
                    <a:pt x="9204" y="16307"/>
                    <a:pt x="13568" y="16136"/>
                    <a:pt x="16186" y="16179"/>
                  </a:cubicBezTo>
                  <a:cubicBezTo>
                    <a:pt x="18804" y="16222"/>
                    <a:pt x="19677" y="16479"/>
                    <a:pt x="20222" y="17122"/>
                  </a:cubicBezTo>
                  <a:cubicBezTo>
                    <a:pt x="20768" y="17765"/>
                    <a:pt x="20986" y="18793"/>
                    <a:pt x="21095" y="19522"/>
                  </a:cubicBezTo>
                  <a:cubicBezTo>
                    <a:pt x="21204" y="20250"/>
                    <a:pt x="21204" y="20679"/>
                    <a:pt x="20986" y="20636"/>
                  </a:cubicBezTo>
                  <a:cubicBezTo>
                    <a:pt x="20768" y="20593"/>
                    <a:pt x="20331" y="20079"/>
                    <a:pt x="20004" y="18922"/>
                  </a:cubicBezTo>
                  <a:cubicBezTo>
                    <a:pt x="19677" y="17765"/>
                    <a:pt x="19459" y="15965"/>
                    <a:pt x="19677" y="14893"/>
                  </a:cubicBezTo>
                  <a:cubicBezTo>
                    <a:pt x="19895" y="13822"/>
                    <a:pt x="20549" y="13479"/>
                    <a:pt x="21204" y="13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5363121" y="334653"/>
              <a:ext cx="142329" cy="16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822" fill="norm" stroke="1" extrusionOk="0">
                  <a:moveTo>
                    <a:pt x="1347" y="1956"/>
                  </a:moveTo>
                  <a:cubicBezTo>
                    <a:pt x="1665" y="7151"/>
                    <a:pt x="1983" y="12346"/>
                    <a:pt x="1824" y="15627"/>
                  </a:cubicBezTo>
                  <a:cubicBezTo>
                    <a:pt x="1665" y="18908"/>
                    <a:pt x="1030" y="20275"/>
                    <a:pt x="553" y="20138"/>
                  </a:cubicBezTo>
                  <a:cubicBezTo>
                    <a:pt x="77" y="20002"/>
                    <a:pt x="-241" y="18361"/>
                    <a:pt x="235" y="15490"/>
                  </a:cubicBezTo>
                  <a:cubicBezTo>
                    <a:pt x="712" y="12619"/>
                    <a:pt x="1983" y="8518"/>
                    <a:pt x="2935" y="5784"/>
                  </a:cubicBezTo>
                  <a:cubicBezTo>
                    <a:pt x="3888" y="3050"/>
                    <a:pt x="4524" y="1683"/>
                    <a:pt x="5635" y="726"/>
                  </a:cubicBezTo>
                  <a:cubicBezTo>
                    <a:pt x="6747" y="-231"/>
                    <a:pt x="8335" y="-778"/>
                    <a:pt x="11035" y="2640"/>
                  </a:cubicBezTo>
                  <a:cubicBezTo>
                    <a:pt x="13735" y="6057"/>
                    <a:pt x="17547" y="13440"/>
                    <a:pt x="21359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5537859" y="29007"/>
              <a:ext cx="185608" cy="47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54" fill="norm" stroke="1" extrusionOk="0">
                  <a:moveTo>
                    <a:pt x="12442" y="15495"/>
                  </a:moveTo>
                  <a:cubicBezTo>
                    <a:pt x="13179" y="15021"/>
                    <a:pt x="13915" y="14547"/>
                    <a:pt x="14160" y="14074"/>
                  </a:cubicBezTo>
                  <a:cubicBezTo>
                    <a:pt x="14406" y="13600"/>
                    <a:pt x="14160" y="13126"/>
                    <a:pt x="13424" y="12842"/>
                  </a:cubicBezTo>
                  <a:cubicBezTo>
                    <a:pt x="12688" y="12558"/>
                    <a:pt x="11460" y="12463"/>
                    <a:pt x="9129" y="13410"/>
                  </a:cubicBezTo>
                  <a:cubicBezTo>
                    <a:pt x="6797" y="14358"/>
                    <a:pt x="3360" y="16347"/>
                    <a:pt x="1642" y="17626"/>
                  </a:cubicBezTo>
                  <a:cubicBezTo>
                    <a:pt x="-76" y="18905"/>
                    <a:pt x="-76" y="19474"/>
                    <a:pt x="47" y="19995"/>
                  </a:cubicBezTo>
                  <a:cubicBezTo>
                    <a:pt x="169" y="20516"/>
                    <a:pt x="415" y="20989"/>
                    <a:pt x="1274" y="21226"/>
                  </a:cubicBezTo>
                  <a:cubicBezTo>
                    <a:pt x="2133" y="21463"/>
                    <a:pt x="3606" y="21463"/>
                    <a:pt x="6060" y="20421"/>
                  </a:cubicBezTo>
                  <a:cubicBezTo>
                    <a:pt x="8515" y="19379"/>
                    <a:pt x="11951" y="17295"/>
                    <a:pt x="14529" y="14974"/>
                  </a:cubicBezTo>
                  <a:cubicBezTo>
                    <a:pt x="17106" y="12652"/>
                    <a:pt x="18824" y="10095"/>
                    <a:pt x="19929" y="7821"/>
                  </a:cubicBezTo>
                  <a:cubicBezTo>
                    <a:pt x="21033" y="5547"/>
                    <a:pt x="21524" y="3558"/>
                    <a:pt x="21524" y="2231"/>
                  </a:cubicBezTo>
                  <a:cubicBezTo>
                    <a:pt x="21524" y="905"/>
                    <a:pt x="21033" y="242"/>
                    <a:pt x="20297" y="52"/>
                  </a:cubicBezTo>
                  <a:cubicBezTo>
                    <a:pt x="19560" y="-137"/>
                    <a:pt x="18579" y="147"/>
                    <a:pt x="17229" y="1568"/>
                  </a:cubicBezTo>
                  <a:cubicBezTo>
                    <a:pt x="15879" y="2989"/>
                    <a:pt x="14160" y="5547"/>
                    <a:pt x="13669" y="8484"/>
                  </a:cubicBezTo>
                  <a:cubicBezTo>
                    <a:pt x="13179" y="11421"/>
                    <a:pt x="13915" y="14737"/>
                    <a:pt x="14651" y="16679"/>
                  </a:cubicBezTo>
                  <a:cubicBezTo>
                    <a:pt x="15388" y="18621"/>
                    <a:pt x="16124" y="19189"/>
                    <a:pt x="16860" y="19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6344658" y="75615"/>
              <a:ext cx="87893" cy="465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96" fill="norm" stroke="1" extrusionOk="0">
                  <a:moveTo>
                    <a:pt x="10555" y="1220"/>
                  </a:moveTo>
                  <a:cubicBezTo>
                    <a:pt x="11069" y="636"/>
                    <a:pt x="11584" y="52"/>
                    <a:pt x="11841" y="4"/>
                  </a:cubicBezTo>
                  <a:cubicBezTo>
                    <a:pt x="12098" y="-45"/>
                    <a:pt x="12098" y="441"/>
                    <a:pt x="10812" y="2193"/>
                  </a:cubicBezTo>
                  <a:cubicBezTo>
                    <a:pt x="9526" y="3944"/>
                    <a:pt x="6955" y="6960"/>
                    <a:pt x="4898" y="10074"/>
                  </a:cubicBezTo>
                  <a:cubicBezTo>
                    <a:pt x="2841" y="13187"/>
                    <a:pt x="1298" y="16398"/>
                    <a:pt x="526" y="18296"/>
                  </a:cubicBezTo>
                  <a:cubicBezTo>
                    <a:pt x="-245" y="20193"/>
                    <a:pt x="-245" y="20777"/>
                    <a:pt x="1041" y="21117"/>
                  </a:cubicBezTo>
                  <a:cubicBezTo>
                    <a:pt x="2326" y="21458"/>
                    <a:pt x="4898" y="21555"/>
                    <a:pt x="8498" y="21020"/>
                  </a:cubicBezTo>
                  <a:cubicBezTo>
                    <a:pt x="12098" y="20485"/>
                    <a:pt x="16726" y="19317"/>
                    <a:pt x="19041" y="18587"/>
                  </a:cubicBezTo>
                  <a:cubicBezTo>
                    <a:pt x="21355" y="17858"/>
                    <a:pt x="21355" y="17566"/>
                    <a:pt x="21355" y="17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6299200" y="133636"/>
              <a:ext cx="317500" cy="357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14119"/>
                  </a:moveTo>
                  <a:cubicBezTo>
                    <a:pt x="864" y="12975"/>
                    <a:pt x="1728" y="11832"/>
                    <a:pt x="3888" y="9799"/>
                  </a:cubicBezTo>
                  <a:cubicBezTo>
                    <a:pt x="6048" y="7766"/>
                    <a:pt x="9504" y="4843"/>
                    <a:pt x="11808" y="2937"/>
                  </a:cubicBezTo>
                  <a:cubicBezTo>
                    <a:pt x="14112" y="1032"/>
                    <a:pt x="15264" y="142"/>
                    <a:pt x="15768" y="15"/>
                  </a:cubicBezTo>
                  <a:cubicBezTo>
                    <a:pt x="16272" y="-112"/>
                    <a:pt x="16128" y="523"/>
                    <a:pt x="15624" y="2556"/>
                  </a:cubicBezTo>
                  <a:cubicBezTo>
                    <a:pt x="15120" y="4589"/>
                    <a:pt x="14256" y="8020"/>
                    <a:pt x="13608" y="11196"/>
                  </a:cubicBezTo>
                  <a:cubicBezTo>
                    <a:pt x="12960" y="14373"/>
                    <a:pt x="12528" y="17295"/>
                    <a:pt x="12240" y="19074"/>
                  </a:cubicBezTo>
                  <a:cubicBezTo>
                    <a:pt x="11952" y="20853"/>
                    <a:pt x="11808" y="21488"/>
                    <a:pt x="11664" y="21488"/>
                  </a:cubicBezTo>
                  <a:cubicBezTo>
                    <a:pt x="11520" y="21488"/>
                    <a:pt x="11376" y="20853"/>
                    <a:pt x="11520" y="19773"/>
                  </a:cubicBezTo>
                  <a:cubicBezTo>
                    <a:pt x="11664" y="18693"/>
                    <a:pt x="12096" y="17168"/>
                    <a:pt x="12888" y="15834"/>
                  </a:cubicBezTo>
                  <a:cubicBezTo>
                    <a:pt x="13680" y="14500"/>
                    <a:pt x="14832" y="13356"/>
                    <a:pt x="15768" y="12848"/>
                  </a:cubicBezTo>
                  <a:cubicBezTo>
                    <a:pt x="16704" y="12340"/>
                    <a:pt x="17424" y="12467"/>
                    <a:pt x="18144" y="13674"/>
                  </a:cubicBezTo>
                  <a:cubicBezTo>
                    <a:pt x="18864" y="14881"/>
                    <a:pt x="19584" y="17168"/>
                    <a:pt x="20160" y="18566"/>
                  </a:cubicBezTo>
                  <a:cubicBezTo>
                    <a:pt x="20736" y="19963"/>
                    <a:pt x="21168" y="20472"/>
                    <a:pt x="21600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6651198" y="307160"/>
              <a:ext cx="136953" cy="151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221" fill="norm" stroke="1" extrusionOk="0">
                  <a:moveTo>
                    <a:pt x="3502" y="13949"/>
                  </a:moveTo>
                  <a:cubicBezTo>
                    <a:pt x="6448" y="10694"/>
                    <a:pt x="9393" y="7439"/>
                    <a:pt x="10702" y="5072"/>
                  </a:cubicBezTo>
                  <a:cubicBezTo>
                    <a:pt x="12011" y="2705"/>
                    <a:pt x="11684" y="1225"/>
                    <a:pt x="10702" y="486"/>
                  </a:cubicBezTo>
                  <a:cubicBezTo>
                    <a:pt x="9720" y="-254"/>
                    <a:pt x="8084" y="-254"/>
                    <a:pt x="6120" y="1225"/>
                  </a:cubicBezTo>
                  <a:cubicBezTo>
                    <a:pt x="4157" y="2705"/>
                    <a:pt x="1866" y="5664"/>
                    <a:pt x="720" y="8919"/>
                  </a:cubicBezTo>
                  <a:cubicBezTo>
                    <a:pt x="-425" y="12173"/>
                    <a:pt x="-425" y="15724"/>
                    <a:pt x="2357" y="17943"/>
                  </a:cubicBezTo>
                  <a:cubicBezTo>
                    <a:pt x="5139" y="20162"/>
                    <a:pt x="10702" y="21050"/>
                    <a:pt x="14302" y="21198"/>
                  </a:cubicBezTo>
                  <a:cubicBezTo>
                    <a:pt x="17902" y="21346"/>
                    <a:pt x="19539" y="20754"/>
                    <a:pt x="21175" y="20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7283450" y="286294"/>
              <a:ext cx="196850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5498"/>
                    <a:pt x="2323" y="10996"/>
                    <a:pt x="3252" y="14335"/>
                  </a:cubicBezTo>
                  <a:cubicBezTo>
                    <a:pt x="4181" y="17673"/>
                    <a:pt x="4877" y="18851"/>
                    <a:pt x="5574" y="19833"/>
                  </a:cubicBezTo>
                  <a:cubicBezTo>
                    <a:pt x="6271" y="20815"/>
                    <a:pt x="6968" y="21600"/>
                    <a:pt x="7665" y="21600"/>
                  </a:cubicBezTo>
                  <a:cubicBezTo>
                    <a:pt x="8361" y="21600"/>
                    <a:pt x="9058" y="20815"/>
                    <a:pt x="10103" y="17869"/>
                  </a:cubicBezTo>
                  <a:cubicBezTo>
                    <a:pt x="11148" y="14924"/>
                    <a:pt x="12542" y="9818"/>
                    <a:pt x="13587" y="6775"/>
                  </a:cubicBezTo>
                  <a:cubicBezTo>
                    <a:pt x="14632" y="3731"/>
                    <a:pt x="15329" y="2749"/>
                    <a:pt x="16606" y="2455"/>
                  </a:cubicBezTo>
                  <a:cubicBezTo>
                    <a:pt x="17884" y="2160"/>
                    <a:pt x="19742" y="2553"/>
                    <a:pt x="21600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7425328" y="87768"/>
              <a:ext cx="601072" cy="393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61" fill="norm" stroke="1" extrusionOk="0">
                  <a:moveTo>
                    <a:pt x="4469" y="14833"/>
                  </a:moveTo>
                  <a:cubicBezTo>
                    <a:pt x="4394" y="14262"/>
                    <a:pt x="4318" y="13691"/>
                    <a:pt x="4015" y="13405"/>
                  </a:cubicBezTo>
                  <a:cubicBezTo>
                    <a:pt x="3711" y="13119"/>
                    <a:pt x="3181" y="13119"/>
                    <a:pt x="2461" y="13919"/>
                  </a:cubicBezTo>
                  <a:cubicBezTo>
                    <a:pt x="1741" y="14719"/>
                    <a:pt x="831" y="16319"/>
                    <a:pt x="377" y="17633"/>
                  </a:cubicBezTo>
                  <a:cubicBezTo>
                    <a:pt x="-78" y="18948"/>
                    <a:pt x="-78" y="19976"/>
                    <a:pt x="149" y="20605"/>
                  </a:cubicBezTo>
                  <a:cubicBezTo>
                    <a:pt x="377" y="21233"/>
                    <a:pt x="831" y="21462"/>
                    <a:pt x="1400" y="21062"/>
                  </a:cubicBezTo>
                  <a:cubicBezTo>
                    <a:pt x="1968" y="20662"/>
                    <a:pt x="2650" y="19633"/>
                    <a:pt x="3143" y="18662"/>
                  </a:cubicBezTo>
                  <a:cubicBezTo>
                    <a:pt x="3636" y="17691"/>
                    <a:pt x="3939" y="16776"/>
                    <a:pt x="4090" y="16662"/>
                  </a:cubicBezTo>
                  <a:cubicBezTo>
                    <a:pt x="4242" y="16548"/>
                    <a:pt x="4242" y="17233"/>
                    <a:pt x="4242" y="17862"/>
                  </a:cubicBezTo>
                  <a:cubicBezTo>
                    <a:pt x="4242" y="18491"/>
                    <a:pt x="4242" y="19062"/>
                    <a:pt x="4356" y="19576"/>
                  </a:cubicBezTo>
                  <a:cubicBezTo>
                    <a:pt x="4469" y="20091"/>
                    <a:pt x="4697" y="20548"/>
                    <a:pt x="5038" y="20719"/>
                  </a:cubicBezTo>
                  <a:cubicBezTo>
                    <a:pt x="5379" y="20891"/>
                    <a:pt x="5834" y="20776"/>
                    <a:pt x="6554" y="19348"/>
                  </a:cubicBezTo>
                  <a:cubicBezTo>
                    <a:pt x="7274" y="17919"/>
                    <a:pt x="8259" y="15176"/>
                    <a:pt x="9055" y="12376"/>
                  </a:cubicBezTo>
                  <a:cubicBezTo>
                    <a:pt x="9850" y="9576"/>
                    <a:pt x="10457" y="6719"/>
                    <a:pt x="10798" y="4948"/>
                  </a:cubicBezTo>
                  <a:cubicBezTo>
                    <a:pt x="11139" y="3176"/>
                    <a:pt x="11215" y="2491"/>
                    <a:pt x="11215" y="1748"/>
                  </a:cubicBezTo>
                  <a:cubicBezTo>
                    <a:pt x="11215" y="1005"/>
                    <a:pt x="11139" y="205"/>
                    <a:pt x="10987" y="33"/>
                  </a:cubicBezTo>
                  <a:cubicBezTo>
                    <a:pt x="10836" y="-138"/>
                    <a:pt x="10608" y="319"/>
                    <a:pt x="10191" y="2148"/>
                  </a:cubicBezTo>
                  <a:cubicBezTo>
                    <a:pt x="9775" y="3976"/>
                    <a:pt x="9168" y="7176"/>
                    <a:pt x="8789" y="10376"/>
                  </a:cubicBezTo>
                  <a:cubicBezTo>
                    <a:pt x="8410" y="13576"/>
                    <a:pt x="8259" y="16776"/>
                    <a:pt x="8221" y="18662"/>
                  </a:cubicBezTo>
                  <a:cubicBezTo>
                    <a:pt x="8183" y="20548"/>
                    <a:pt x="8259" y="21119"/>
                    <a:pt x="8486" y="21233"/>
                  </a:cubicBezTo>
                  <a:cubicBezTo>
                    <a:pt x="8714" y="21348"/>
                    <a:pt x="9093" y="21005"/>
                    <a:pt x="9396" y="20548"/>
                  </a:cubicBezTo>
                  <a:cubicBezTo>
                    <a:pt x="9699" y="20091"/>
                    <a:pt x="9926" y="19519"/>
                    <a:pt x="10191" y="18605"/>
                  </a:cubicBezTo>
                  <a:cubicBezTo>
                    <a:pt x="10457" y="17691"/>
                    <a:pt x="10760" y="16433"/>
                    <a:pt x="10874" y="16091"/>
                  </a:cubicBezTo>
                  <a:cubicBezTo>
                    <a:pt x="10987" y="15748"/>
                    <a:pt x="10911" y="16319"/>
                    <a:pt x="10874" y="16891"/>
                  </a:cubicBezTo>
                  <a:cubicBezTo>
                    <a:pt x="10836" y="17462"/>
                    <a:pt x="10836" y="18033"/>
                    <a:pt x="10836" y="18605"/>
                  </a:cubicBezTo>
                  <a:cubicBezTo>
                    <a:pt x="10836" y="19176"/>
                    <a:pt x="10836" y="19748"/>
                    <a:pt x="11025" y="20033"/>
                  </a:cubicBezTo>
                  <a:cubicBezTo>
                    <a:pt x="11215" y="20319"/>
                    <a:pt x="11594" y="20319"/>
                    <a:pt x="11935" y="20033"/>
                  </a:cubicBezTo>
                  <a:cubicBezTo>
                    <a:pt x="12276" y="19748"/>
                    <a:pt x="12579" y="19176"/>
                    <a:pt x="12844" y="18605"/>
                  </a:cubicBezTo>
                  <a:cubicBezTo>
                    <a:pt x="13109" y="18033"/>
                    <a:pt x="13337" y="17462"/>
                    <a:pt x="13488" y="17462"/>
                  </a:cubicBezTo>
                  <a:cubicBezTo>
                    <a:pt x="13640" y="17462"/>
                    <a:pt x="13716" y="18033"/>
                    <a:pt x="13905" y="18491"/>
                  </a:cubicBezTo>
                  <a:cubicBezTo>
                    <a:pt x="14095" y="18948"/>
                    <a:pt x="14398" y="19291"/>
                    <a:pt x="14890" y="19176"/>
                  </a:cubicBezTo>
                  <a:cubicBezTo>
                    <a:pt x="15383" y="19062"/>
                    <a:pt x="16065" y="18491"/>
                    <a:pt x="16596" y="17862"/>
                  </a:cubicBezTo>
                  <a:cubicBezTo>
                    <a:pt x="17126" y="17233"/>
                    <a:pt x="17505" y="16548"/>
                    <a:pt x="17733" y="15862"/>
                  </a:cubicBezTo>
                  <a:cubicBezTo>
                    <a:pt x="17960" y="15176"/>
                    <a:pt x="18036" y="14491"/>
                    <a:pt x="17884" y="14205"/>
                  </a:cubicBezTo>
                  <a:cubicBezTo>
                    <a:pt x="17733" y="13919"/>
                    <a:pt x="17354" y="14033"/>
                    <a:pt x="16975" y="14433"/>
                  </a:cubicBezTo>
                  <a:cubicBezTo>
                    <a:pt x="16596" y="14833"/>
                    <a:pt x="16217" y="15519"/>
                    <a:pt x="16027" y="16319"/>
                  </a:cubicBezTo>
                  <a:cubicBezTo>
                    <a:pt x="15838" y="17119"/>
                    <a:pt x="15838" y="18033"/>
                    <a:pt x="16444" y="18662"/>
                  </a:cubicBezTo>
                  <a:cubicBezTo>
                    <a:pt x="17050" y="19291"/>
                    <a:pt x="18263" y="19633"/>
                    <a:pt x="19210" y="19691"/>
                  </a:cubicBezTo>
                  <a:cubicBezTo>
                    <a:pt x="20158" y="19748"/>
                    <a:pt x="20840" y="19519"/>
                    <a:pt x="21522" y="19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8582228" y="97911"/>
              <a:ext cx="256973" cy="74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54" fill="norm" stroke="1" extrusionOk="0">
                  <a:moveTo>
                    <a:pt x="10783" y="6875"/>
                  </a:moveTo>
                  <a:cubicBezTo>
                    <a:pt x="9730" y="6510"/>
                    <a:pt x="8676" y="6145"/>
                    <a:pt x="6832" y="6328"/>
                  </a:cubicBezTo>
                  <a:cubicBezTo>
                    <a:pt x="4988" y="6510"/>
                    <a:pt x="2354" y="7241"/>
                    <a:pt x="1037" y="8032"/>
                  </a:cubicBezTo>
                  <a:cubicBezTo>
                    <a:pt x="-280" y="8823"/>
                    <a:pt x="-280" y="9674"/>
                    <a:pt x="686" y="10252"/>
                  </a:cubicBezTo>
                  <a:cubicBezTo>
                    <a:pt x="1652" y="10830"/>
                    <a:pt x="3583" y="11135"/>
                    <a:pt x="5076" y="11013"/>
                  </a:cubicBezTo>
                  <a:cubicBezTo>
                    <a:pt x="6569" y="10891"/>
                    <a:pt x="7622" y="10344"/>
                    <a:pt x="8149" y="9401"/>
                  </a:cubicBezTo>
                  <a:cubicBezTo>
                    <a:pt x="8676" y="8457"/>
                    <a:pt x="8676" y="7119"/>
                    <a:pt x="9818" y="5841"/>
                  </a:cubicBezTo>
                  <a:cubicBezTo>
                    <a:pt x="10959" y="4563"/>
                    <a:pt x="13242" y="3346"/>
                    <a:pt x="15174" y="2464"/>
                  </a:cubicBezTo>
                  <a:cubicBezTo>
                    <a:pt x="17105" y="1582"/>
                    <a:pt x="18686" y="1034"/>
                    <a:pt x="19740" y="639"/>
                  </a:cubicBezTo>
                  <a:cubicBezTo>
                    <a:pt x="20793" y="243"/>
                    <a:pt x="21320" y="0"/>
                    <a:pt x="21320" y="0"/>
                  </a:cubicBezTo>
                  <a:cubicBezTo>
                    <a:pt x="21320" y="0"/>
                    <a:pt x="20793" y="243"/>
                    <a:pt x="19652" y="1217"/>
                  </a:cubicBezTo>
                  <a:cubicBezTo>
                    <a:pt x="18510" y="2190"/>
                    <a:pt x="16754" y="3894"/>
                    <a:pt x="14998" y="5993"/>
                  </a:cubicBezTo>
                  <a:cubicBezTo>
                    <a:pt x="13242" y="8092"/>
                    <a:pt x="11486" y="10587"/>
                    <a:pt x="10432" y="12777"/>
                  </a:cubicBezTo>
                  <a:cubicBezTo>
                    <a:pt x="9379" y="14968"/>
                    <a:pt x="9027" y="16854"/>
                    <a:pt x="9203" y="18254"/>
                  </a:cubicBezTo>
                  <a:cubicBezTo>
                    <a:pt x="9379" y="19653"/>
                    <a:pt x="10081" y="20566"/>
                    <a:pt x="10959" y="21052"/>
                  </a:cubicBezTo>
                  <a:cubicBezTo>
                    <a:pt x="11837" y="21539"/>
                    <a:pt x="12891" y="21600"/>
                    <a:pt x="14383" y="21144"/>
                  </a:cubicBezTo>
                  <a:cubicBezTo>
                    <a:pt x="15876" y="20687"/>
                    <a:pt x="17808" y="19714"/>
                    <a:pt x="18510" y="18466"/>
                  </a:cubicBezTo>
                  <a:cubicBezTo>
                    <a:pt x="19213" y="17219"/>
                    <a:pt x="18686" y="15698"/>
                    <a:pt x="18071" y="14785"/>
                  </a:cubicBezTo>
                  <a:cubicBezTo>
                    <a:pt x="17457" y="13873"/>
                    <a:pt x="16754" y="13568"/>
                    <a:pt x="16842" y="13355"/>
                  </a:cubicBezTo>
                  <a:cubicBezTo>
                    <a:pt x="16930" y="13143"/>
                    <a:pt x="17808" y="13021"/>
                    <a:pt x="18686" y="12899"/>
                  </a:cubicBezTo>
                  <a:cubicBezTo>
                    <a:pt x="19564" y="12777"/>
                    <a:pt x="20442" y="12656"/>
                    <a:pt x="21320" y="12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9398794" y="260454"/>
              <a:ext cx="227806" cy="324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12" fill="norm" stroke="1" extrusionOk="0">
                  <a:moveTo>
                    <a:pt x="14925" y="2937"/>
                  </a:moveTo>
                  <a:cubicBezTo>
                    <a:pt x="14325" y="2383"/>
                    <a:pt x="13725" y="1829"/>
                    <a:pt x="12925" y="1483"/>
                  </a:cubicBezTo>
                  <a:cubicBezTo>
                    <a:pt x="12125" y="1137"/>
                    <a:pt x="11125" y="998"/>
                    <a:pt x="10225" y="1206"/>
                  </a:cubicBezTo>
                  <a:cubicBezTo>
                    <a:pt x="9325" y="1414"/>
                    <a:pt x="8525" y="1967"/>
                    <a:pt x="7025" y="4044"/>
                  </a:cubicBezTo>
                  <a:cubicBezTo>
                    <a:pt x="5525" y="6121"/>
                    <a:pt x="3325" y="9721"/>
                    <a:pt x="2025" y="12283"/>
                  </a:cubicBezTo>
                  <a:cubicBezTo>
                    <a:pt x="725" y="14844"/>
                    <a:pt x="325" y="16367"/>
                    <a:pt x="125" y="17614"/>
                  </a:cubicBezTo>
                  <a:cubicBezTo>
                    <a:pt x="-75" y="18860"/>
                    <a:pt x="-75" y="19829"/>
                    <a:pt x="425" y="20452"/>
                  </a:cubicBezTo>
                  <a:cubicBezTo>
                    <a:pt x="925" y="21075"/>
                    <a:pt x="1925" y="21352"/>
                    <a:pt x="3625" y="21144"/>
                  </a:cubicBezTo>
                  <a:cubicBezTo>
                    <a:pt x="5325" y="20937"/>
                    <a:pt x="7725" y="20244"/>
                    <a:pt x="10325" y="18306"/>
                  </a:cubicBezTo>
                  <a:cubicBezTo>
                    <a:pt x="12925" y="16367"/>
                    <a:pt x="15725" y="13183"/>
                    <a:pt x="17325" y="10760"/>
                  </a:cubicBezTo>
                  <a:cubicBezTo>
                    <a:pt x="18925" y="8337"/>
                    <a:pt x="19325" y="6675"/>
                    <a:pt x="19525" y="5429"/>
                  </a:cubicBezTo>
                  <a:cubicBezTo>
                    <a:pt x="19725" y="4183"/>
                    <a:pt x="19725" y="3352"/>
                    <a:pt x="18725" y="2521"/>
                  </a:cubicBezTo>
                  <a:cubicBezTo>
                    <a:pt x="17725" y="1690"/>
                    <a:pt x="15725" y="860"/>
                    <a:pt x="13925" y="375"/>
                  </a:cubicBezTo>
                  <a:cubicBezTo>
                    <a:pt x="12125" y="-110"/>
                    <a:pt x="10525" y="-248"/>
                    <a:pt x="8625" y="721"/>
                  </a:cubicBezTo>
                  <a:cubicBezTo>
                    <a:pt x="6725" y="1690"/>
                    <a:pt x="4525" y="3767"/>
                    <a:pt x="3325" y="5221"/>
                  </a:cubicBezTo>
                  <a:cubicBezTo>
                    <a:pt x="2125" y="6675"/>
                    <a:pt x="1925" y="7506"/>
                    <a:pt x="1825" y="8337"/>
                  </a:cubicBezTo>
                  <a:cubicBezTo>
                    <a:pt x="1725" y="9167"/>
                    <a:pt x="1725" y="9998"/>
                    <a:pt x="2425" y="10483"/>
                  </a:cubicBezTo>
                  <a:cubicBezTo>
                    <a:pt x="3125" y="10967"/>
                    <a:pt x="4525" y="11106"/>
                    <a:pt x="7825" y="10760"/>
                  </a:cubicBezTo>
                  <a:cubicBezTo>
                    <a:pt x="11125" y="10414"/>
                    <a:pt x="16325" y="9583"/>
                    <a:pt x="21525" y="8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0302788" y="222794"/>
              <a:ext cx="282662" cy="387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511" fill="norm" stroke="1" extrusionOk="0">
                  <a:moveTo>
                    <a:pt x="11371" y="0"/>
                  </a:moveTo>
                  <a:cubicBezTo>
                    <a:pt x="9759" y="2700"/>
                    <a:pt x="8147" y="5400"/>
                    <a:pt x="6938" y="8217"/>
                  </a:cubicBezTo>
                  <a:cubicBezTo>
                    <a:pt x="5729" y="11035"/>
                    <a:pt x="4923" y="13970"/>
                    <a:pt x="4681" y="16141"/>
                  </a:cubicBezTo>
                  <a:cubicBezTo>
                    <a:pt x="4439" y="18313"/>
                    <a:pt x="4762" y="19722"/>
                    <a:pt x="5326" y="20543"/>
                  </a:cubicBezTo>
                  <a:cubicBezTo>
                    <a:pt x="5890" y="21365"/>
                    <a:pt x="6696" y="21600"/>
                    <a:pt x="7341" y="21483"/>
                  </a:cubicBezTo>
                  <a:cubicBezTo>
                    <a:pt x="7986" y="21365"/>
                    <a:pt x="8469" y="20896"/>
                    <a:pt x="8389" y="19780"/>
                  </a:cubicBezTo>
                  <a:cubicBezTo>
                    <a:pt x="8308" y="18665"/>
                    <a:pt x="7663" y="16904"/>
                    <a:pt x="6454" y="15613"/>
                  </a:cubicBezTo>
                  <a:cubicBezTo>
                    <a:pt x="5245" y="14322"/>
                    <a:pt x="3472" y="13500"/>
                    <a:pt x="2183" y="13030"/>
                  </a:cubicBezTo>
                  <a:cubicBezTo>
                    <a:pt x="893" y="12561"/>
                    <a:pt x="87" y="12443"/>
                    <a:pt x="7" y="12150"/>
                  </a:cubicBezTo>
                  <a:cubicBezTo>
                    <a:pt x="-74" y="11857"/>
                    <a:pt x="571" y="11387"/>
                    <a:pt x="2586" y="10272"/>
                  </a:cubicBezTo>
                  <a:cubicBezTo>
                    <a:pt x="4601" y="9157"/>
                    <a:pt x="7986" y="7396"/>
                    <a:pt x="10081" y="6163"/>
                  </a:cubicBezTo>
                  <a:cubicBezTo>
                    <a:pt x="12177" y="4930"/>
                    <a:pt x="12983" y="4226"/>
                    <a:pt x="13708" y="3698"/>
                  </a:cubicBezTo>
                  <a:cubicBezTo>
                    <a:pt x="14433" y="3170"/>
                    <a:pt x="15078" y="2817"/>
                    <a:pt x="15320" y="3170"/>
                  </a:cubicBezTo>
                  <a:cubicBezTo>
                    <a:pt x="15562" y="3522"/>
                    <a:pt x="15401" y="4578"/>
                    <a:pt x="14675" y="7043"/>
                  </a:cubicBezTo>
                  <a:cubicBezTo>
                    <a:pt x="13950" y="9509"/>
                    <a:pt x="12660" y="13383"/>
                    <a:pt x="11854" y="15613"/>
                  </a:cubicBezTo>
                  <a:cubicBezTo>
                    <a:pt x="11048" y="17843"/>
                    <a:pt x="10726" y="18430"/>
                    <a:pt x="10404" y="19017"/>
                  </a:cubicBezTo>
                  <a:cubicBezTo>
                    <a:pt x="10081" y="19604"/>
                    <a:pt x="9759" y="20191"/>
                    <a:pt x="9598" y="20074"/>
                  </a:cubicBezTo>
                  <a:cubicBezTo>
                    <a:pt x="9436" y="19957"/>
                    <a:pt x="9436" y="19135"/>
                    <a:pt x="10081" y="17961"/>
                  </a:cubicBezTo>
                  <a:cubicBezTo>
                    <a:pt x="10726" y="16787"/>
                    <a:pt x="12016" y="15261"/>
                    <a:pt x="13386" y="14263"/>
                  </a:cubicBezTo>
                  <a:cubicBezTo>
                    <a:pt x="14756" y="13265"/>
                    <a:pt x="16207" y="12796"/>
                    <a:pt x="17416" y="13265"/>
                  </a:cubicBezTo>
                  <a:cubicBezTo>
                    <a:pt x="18625" y="13735"/>
                    <a:pt x="19592" y="15143"/>
                    <a:pt x="20236" y="16317"/>
                  </a:cubicBezTo>
                  <a:cubicBezTo>
                    <a:pt x="20881" y="17491"/>
                    <a:pt x="21204" y="18430"/>
                    <a:pt x="21526" y="19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0606054" y="190022"/>
              <a:ext cx="291042" cy="379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298" fill="norm" stroke="1" extrusionOk="0">
                  <a:moveTo>
                    <a:pt x="4548" y="18572"/>
                  </a:moveTo>
                  <a:cubicBezTo>
                    <a:pt x="5014" y="18097"/>
                    <a:pt x="5480" y="17622"/>
                    <a:pt x="5713" y="17029"/>
                  </a:cubicBezTo>
                  <a:cubicBezTo>
                    <a:pt x="5946" y="16435"/>
                    <a:pt x="5946" y="15723"/>
                    <a:pt x="5480" y="15427"/>
                  </a:cubicBezTo>
                  <a:cubicBezTo>
                    <a:pt x="5014" y="15130"/>
                    <a:pt x="4082" y="15249"/>
                    <a:pt x="3072" y="15842"/>
                  </a:cubicBezTo>
                  <a:cubicBezTo>
                    <a:pt x="2062" y="16435"/>
                    <a:pt x="974" y="17504"/>
                    <a:pt x="430" y="18334"/>
                  </a:cubicBezTo>
                  <a:cubicBezTo>
                    <a:pt x="-114" y="19165"/>
                    <a:pt x="-114" y="19758"/>
                    <a:pt x="274" y="20055"/>
                  </a:cubicBezTo>
                  <a:cubicBezTo>
                    <a:pt x="663" y="20352"/>
                    <a:pt x="1440" y="20352"/>
                    <a:pt x="2217" y="20233"/>
                  </a:cubicBezTo>
                  <a:cubicBezTo>
                    <a:pt x="2994" y="20115"/>
                    <a:pt x="3771" y="19877"/>
                    <a:pt x="4237" y="20055"/>
                  </a:cubicBezTo>
                  <a:cubicBezTo>
                    <a:pt x="4703" y="20233"/>
                    <a:pt x="4859" y="20827"/>
                    <a:pt x="5325" y="21123"/>
                  </a:cubicBezTo>
                  <a:cubicBezTo>
                    <a:pt x="5791" y="21420"/>
                    <a:pt x="6568" y="21420"/>
                    <a:pt x="7967" y="20471"/>
                  </a:cubicBezTo>
                  <a:cubicBezTo>
                    <a:pt x="9365" y="19521"/>
                    <a:pt x="11385" y="17622"/>
                    <a:pt x="13639" y="14418"/>
                  </a:cubicBezTo>
                  <a:cubicBezTo>
                    <a:pt x="15892" y="11213"/>
                    <a:pt x="18378" y="6704"/>
                    <a:pt x="19777" y="3974"/>
                  </a:cubicBezTo>
                  <a:cubicBezTo>
                    <a:pt x="21175" y="1244"/>
                    <a:pt x="21486" y="295"/>
                    <a:pt x="21331" y="57"/>
                  </a:cubicBezTo>
                  <a:cubicBezTo>
                    <a:pt x="21175" y="-180"/>
                    <a:pt x="20554" y="295"/>
                    <a:pt x="19388" y="1956"/>
                  </a:cubicBezTo>
                  <a:cubicBezTo>
                    <a:pt x="18223" y="3618"/>
                    <a:pt x="16513" y="6466"/>
                    <a:pt x="15348" y="9493"/>
                  </a:cubicBezTo>
                  <a:cubicBezTo>
                    <a:pt x="14182" y="12519"/>
                    <a:pt x="13561" y="15723"/>
                    <a:pt x="13328" y="17622"/>
                  </a:cubicBezTo>
                  <a:cubicBezTo>
                    <a:pt x="13095" y="19521"/>
                    <a:pt x="13250" y="20115"/>
                    <a:pt x="13716" y="20471"/>
                  </a:cubicBezTo>
                  <a:cubicBezTo>
                    <a:pt x="14182" y="20827"/>
                    <a:pt x="14959" y="20945"/>
                    <a:pt x="16125" y="20411"/>
                  </a:cubicBezTo>
                  <a:cubicBezTo>
                    <a:pt x="17290" y="19877"/>
                    <a:pt x="18844" y="18690"/>
                    <a:pt x="20398" y="17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0769600" y="368844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2861317" y="1450360"/>
              <a:ext cx="214634" cy="239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420" fill="norm" stroke="1" extrusionOk="0">
                  <a:moveTo>
                    <a:pt x="250" y="2662"/>
                  </a:moveTo>
                  <a:cubicBezTo>
                    <a:pt x="250" y="7967"/>
                    <a:pt x="250" y="13273"/>
                    <a:pt x="250" y="16494"/>
                  </a:cubicBezTo>
                  <a:cubicBezTo>
                    <a:pt x="250" y="19715"/>
                    <a:pt x="250" y="20852"/>
                    <a:pt x="146" y="20946"/>
                  </a:cubicBezTo>
                  <a:cubicBezTo>
                    <a:pt x="41" y="21041"/>
                    <a:pt x="-169" y="20094"/>
                    <a:pt x="250" y="17252"/>
                  </a:cubicBezTo>
                  <a:cubicBezTo>
                    <a:pt x="670" y="14409"/>
                    <a:pt x="1718" y="9673"/>
                    <a:pt x="2662" y="6831"/>
                  </a:cubicBezTo>
                  <a:cubicBezTo>
                    <a:pt x="3606" y="3988"/>
                    <a:pt x="4445" y="3041"/>
                    <a:pt x="5074" y="3136"/>
                  </a:cubicBezTo>
                  <a:cubicBezTo>
                    <a:pt x="5703" y="3231"/>
                    <a:pt x="6122" y="4367"/>
                    <a:pt x="6332" y="5788"/>
                  </a:cubicBezTo>
                  <a:cubicBezTo>
                    <a:pt x="6542" y="7209"/>
                    <a:pt x="6542" y="8915"/>
                    <a:pt x="6751" y="9199"/>
                  </a:cubicBezTo>
                  <a:cubicBezTo>
                    <a:pt x="6961" y="9483"/>
                    <a:pt x="7381" y="8346"/>
                    <a:pt x="8639" y="6546"/>
                  </a:cubicBezTo>
                  <a:cubicBezTo>
                    <a:pt x="9897" y="4746"/>
                    <a:pt x="11994" y="2283"/>
                    <a:pt x="13777" y="1052"/>
                  </a:cubicBezTo>
                  <a:cubicBezTo>
                    <a:pt x="15559" y="-180"/>
                    <a:pt x="17027" y="-180"/>
                    <a:pt x="18181" y="294"/>
                  </a:cubicBezTo>
                  <a:cubicBezTo>
                    <a:pt x="19334" y="767"/>
                    <a:pt x="20173" y="1715"/>
                    <a:pt x="20697" y="3799"/>
                  </a:cubicBezTo>
                  <a:cubicBezTo>
                    <a:pt x="21221" y="5883"/>
                    <a:pt x="21431" y="9104"/>
                    <a:pt x="21116" y="12231"/>
                  </a:cubicBezTo>
                  <a:cubicBezTo>
                    <a:pt x="20802" y="15357"/>
                    <a:pt x="19963" y="18388"/>
                    <a:pt x="19124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3116630" y="1504411"/>
              <a:ext cx="140921" cy="149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849" fill="norm" stroke="1" extrusionOk="0">
                  <a:moveTo>
                    <a:pt x="15660" y="5478"/>
                  </a:moveTo>
                  <a:cubicBezTo>
                    <a:pt x="15660" y="3702"/>
                    <a:pt x="15660" y="1927"/>
                    <a:pt x="14854" y="892"/>
                  </a:cubicBezTo>
                  <a:cubicBezTo>
                    <a:pt x="14048" y="-144"/>
                    <a:pt x="12436" y="-440"/>
                    <a:pt x="10179" y="892"/>
                  </a:cubicBezTo>
                  <a:cubicBezTo>
                    <a:pt x="7923" y="2223"/>
                    <a:pt x="5021" y="5182"/>
                    <a:pt x="3087" y="8141"/>
                  </a:cubicBezTo>
                  <a:cubicBezTo>
                    <a:pt x="1153" y="11100"/>
                    <a:pt x="185" y="14059"/>
                    <a:pt x="24" y="16278"/>
                  </a:cubicBezTo>
                  <a:cubicBezTo>
                    <a:pt x="-137" y="18497"/>
                    <a:pt x="508" y="19976"/>
                    <a:pt x="1636" y="20568"/>
                  </a:cubicBezTo>
                  <a:cubicBezTo>
                    <a:pt x="2764" y="21160"/>
                    <a:pt x="4376" y="20864"/>
                    <a:pt x="6311" y="19237"/>
                  </a:cubicBezTo>
                  <a:cubicBezTo>
                    <a:pt x="8245" y="17609"/>
                    <a:pt x="10502" y="14650"/>
                    <a:pt x="12275" y="12135"/>
                  </a:cubicBezTo>
                  <a:cubicBezTo>
                    <a:pt x="14048" y="9620"/>
                    <a:pt x="15338" y="7549"/>
                    <a:pt x="15982" y="7253"/>
                  </a:cubicBezTo>
                  <a:cubicBezTo>
                    <a:pt x="16627" y="6957"/>
                    <a:pt x="16627" y="8437"/>
                    <a:pt x="16627" y="9916"/>
                  </a:cubicBezTo>
                  <a:cubicBezTo>
                    <a:pt x="16627" y="11396"/>
                    <a:pt x="16627" y="12875"/>
                    <a:pt x="17433" y="14355"/>
                  </a:cubicBezTo>
                  <a:cubicBezTo>
                    <a:pt x="18239" y="15834"/>
                    <a:pt x="19851" y="17313"/>
                    <a:pt x="21463" y="18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3289300" y="1511844"/>
              <a:ext cx="1143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00" y="5657"/>
                    <a:pt x="12800" y="11314"/>
                    <a:pt x="16400" y="14914"/>
                  </a:cubicBezTo>
                  <a:cubicBezTo>
                    <a:pt x="20000" y="18514"/>
                    <a:pt x="20800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3312437" y="1486444"/>
              <a:ext cx="11021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1221" y="0"/>
                  </a:moveTo>
                  <a:cubicBezTo>
                    <a:pt x="19183" y="0"/>
                    <a:pt x="17146" y="0"/>
                    <a:pt x="14700" y="1300"/>
                  </a:cubicBezTo>
                  <a:cubicBezTo>
                    <a:pt x="12255" y="2600"/>
                    <a:pt x="9402" y="5200"/>
                    <a:pt x="6753" y="8200"/>
                  </a:cubicBezTo>
                  <a:cubicBezTo>
                    <a:pt x="4104" y="11200"/>
                    <a:pt x="1659" y="14600"/>
                    <a:pt x="640" y="16900"/>
                  </a:cubicBezTo>
                  <a:cubicBezTo>
                    <a:pt x="-379" y="19200"/>
                    <a:pt x="29" y="20400"/>
                    <a:pt x="4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3441700" y="1524544"/>
              <a:ext cx="1" cy="139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3460750" y="1441994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3508127" y="1499600"/>
              <a:ext cx="202476" cy="190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080" fill="norm" stroke="1" extrusionOk="0">
                  <a:moveTo>
                    <a:pt x="4369" y="2063"/>
                  </a:moveTo>
                  <a:cubicBezTo>
                    <a:pt x="3255" y="7698"/>
                    <a:pt x="2142" y="13332"/>
                    <a:pt x="1362" y="16737"/>
                  </a:cubicBezTo>
                  <a:cubicBezTo>
                    <a:pt x="583" y="20141"/>
                    <a:pt x="138" y="21315"/>
                    <a:pt x="26" y="20845"/>
                  </a:cubicBezTo>
                  <a:cubicBezTo>
                    <a:pt x="-85" y="20376"/>
                    <a:pt x="138" y="18263"/>
                    <a:pt x="1140" y="15328"/>
                  </a:cubicBezTo>
                  <a:cubicBezTo>
                    <a:pt x="2142" y="12393"/>
                    <a:pt x="3923" y="8637"/>
                    <a:pt x="5371" y="6054"/>
                  </a:cubicBezTo>
                  <a:cubicBezTo>
                    <a:pt x="6818" y="3472"/>
                    <a:pt x="7931" y="2063"/>
                    <a:pt x="9045" y="1124"/>
                  </a:cubicBezTo>
                  <a:cubicBezTo>
                    <a:pt x="10158" y="185"/>
                    <a:pt x="11272" y="-285"/>
                    <a:pt x="11828" y="185"/>
                  </a:cubicBezTo>
                  <a:cubicBezTo>
                    <a:pt x="12385" y="654"/>
                    <a:pt x="12385" y="2063"/>
                    <a:pt x="12385" y="3354"/>
                  </a:cubicBezTo>
                  <a:cubicBezTo>
                    <a:pt x="12385" y="4645"/>
                    <a:pt x="12385" y="5819"/>
                    <a:pt x="12274" y="7228"/>
                  </a:cubicBezTo>
                  <a:cubicBezTo>
                    <a:pt x="12162" y="8637"/>
                    <a:pt x="11940" y="10280"/>
                    <a:pt x="12162" y="10515"/>
                  </a:cubicBezTo>
                  <a:cubicBezTo>
                    <a:pt x="12385" y="10750"/>
                    <a:pt x="13053" y="9576"/>
                    <a:pt x="14055" y="7815"/>
                  </a:cubicBezTo>
                  <a:cubicBezTo>
                    <a:pt x="15057" y="6054"/>
                    <a:pt x="16393" y="3706"/>
                    <a:pt x="17618" y="2298"/>
                  </a:cubicBezTo>
                  <a:cubicBezTo>
                    <a:pt x="18843" y="889"/>
                    <a:pt x="19956" y="419"/>
                    <a:pt x="20624" y="889"/>
                  </a:cubicBezTo>
                  <a:cubicBezTo>
                    <a:pt x="21292" y="1358"/>
                    <a:pt x="21515" y="2767"/>
                    <a:pt x="21070" y="6289"/>
                  </a:cubicBezTo>
                  <a:cubicBezTo>
                    <a:pt x="20624" y="9811"/>
                    <a:pt x="19511" y="15445"/>
                    <a:pt x="18397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3771900" y="1537244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3778250" y="1435644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3787686" y="1512350"/>
              <a:ext cx="204391" cy="43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31" fill="norm" stroke="1" extrusionOk="0">
                  <a:moveTo>
                    <a:pt x="5630" y="1533"/>
                  </a:moveTo>
                  <a:cubicBezTo>
                    <a:pt x="7834" y="1013"/>
                    <a:pt x="10038" y="494"/>
                    <a:pt x="12132" y="235"/>
                  </a:cubicBezTo>
                  <a:cubicBezTo>
                    <a:pt x="14226" y="-25"/>
                    <a:pt x="16209" y="-25"/>
                    <a:pt x="17752" y="27"/>
                  </a:cubicBezTo>
                  <a:cubicBezTo>
                    <a:pt x="19295" y="79"/>
                    <a:pt x="20397" y="183"/>
                    <a:pt x="20948" y="494"/>
                  </a:cubicBezTo>
                  <a:cubicBezTo>
                    <a:pt x="21499" y="806"/>
                    <a:pt x="21499" y="1325"/>
                    <a:pt x="19956" y="2519"/>
                  </a:cubicBezTo>
                  <a:cubicBezTo>
                    <a:pt x="18413" y="3713"/>
                    <a:pt x="15328" y="5583"/>
                    <a:pt x="13454" y="7660"/>
                  </a:cubicBezTo>
                  <a:cubicBezTo>
                    <a:pt x="11581" y="9737"/>
                    <a:pt x="10919" y="12021"/>
                    <a:pt x="11030" y="13683"/>
                  </a:cubicBezTo>
                  <a:cubicBezTo>
                    <a:pt x="11140" y="15344"/>
                    <a:pt x="12021" y="16383"/>
                    <a:pt x="12021" y="17525"/>
                  </a:cubicBezTo>
                  <a:cubicBezTo>
                    <a:pt x="12021" y="18667"/>
                    <a:pt x="11140" y="19913"/>
                    <a:pt x="9266" y="20640"/>
                  </a:cubicBezTo>
                  <a:cubicBezTo>
                    <a:pt x="7393" y="21367"/>
                    <a:pt x="4528" y="21575"/>
                    <a:pt x="2654" y="21523"/>
                  </a:cubicBezTo>
                  <a:cubicBezTo>
                    <a:pt x="781" y="21471"/>
                    <a:pt x="-101" y="21160"/>
                    <a:pt x="9" y="20121"/>
                  </a:cubicBezTo>
                  <a:cubicBezTo>
                    <a:pt x="119" y="19083"/>
                    <a:pt x="1221" y="17317"/>
                    <a:pt x="3205" y="15863"/>
                  </a:cubicBezTo>
                  <a:cubicBezTo>
                    <a:pt x="5189" y="14410"/>
                    <a:pt x="8054" y="13267"/>
                    <a:pt x="10919" y="12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3990573" y="1508409"/>
              <a:ext cx="269331" cy="232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526" fill="norm" stroke="1" extrusionOk="0">
                  <a:moveTo>
                    <a:pt x="1790" y="10922"/>
                  </a:moveTo>
                  <a:cubicBezTo>
                    <a:pt x="1623" y="9941"/>
                    <a:pt x="1455" y="8959"/>
                    <a:pt x="1707" y="8173"/>
                  </a:cubicBezTo>
                  <a:cubicBezTo>
                    <a:pt x="1958" y="7388"/>
                    <a:pt x="2628" y="6799"/>
                    <a:pt x="3465" y="6210"/>
                  </a:cubicBezTo>
                  <a:cubicBezTo>
                    <a:pt x="4302" y="5621"/>
                    <a:pt x="5307" y="5031"/>
                    <a:pt x="5976" y="4246"/>
                  </a:cubicBezTo>
                  <a:cubicBezTo>
                    <a:pt x="6646" y="3461"/>
                    <a:pt x="6981" y="2479"/>
                    <a:pt x="6730" y="2086"/>
                  </a:cubicBezTo>
                  <a:cubicBezTo>
                    <a:pt x="6479" y="1693"/>
                    <a:pt x="5641" y="1890"/>
                    <a:pt x="4386" y="3657"/>
                  </a:cubicBezTo>
                  <a:cubicBezTo>
                    <a:pt x="3130" y="5424"/>
                    <a:pt x="1455" y="8762"/>
                    <a:pt x="618" y="11511"/>
                  </a:cubicBezTo>
                  <a:cubicBezTo>
                    <a:pt x="-219" y="14261"/>
                    <a:pt x="-219" y="16421"/>
                    <a:pt x="702" y="17991"/>
                  </a:cubicBezTo>
                  <a:cubicBezTo>
                    <a:pt x="1623" y="19562"/>
                    <a:pt x="3465" y="20544"/>
                    <a:pt x="6144" y="19366"/>
                  </a:cubicBezTo>
                  <a:cubicBezTo>
                    <a:pt x="8823" y="18188"/>
                    <a:pt x="12339" y="14850"/>
                    <a:pt x="14683" y="11806"/>
                  </a:cubicBezTo>
                  <a:cubicBezTo>
                    <a:pt x="17028" y="8762"/>
                    <a:pt x="18200" y="6013"/>
                    <a:pt x="18869" y="4148"/>
                  </a:cubicBezTo>
                  <a:cubicBezTo>
                    <a:pt x="19539" y="2282"/>
                    <a:pt x="19707" y="1301"/>
                    <a:pt x="19372" y="711"/>
                  </a:cubicBezTo>
                  <a:cubicBezTo>
                    <a:pt x="19037" y="122"/>
                    <a:pt x="18200" y="-74"/>
                    <a:pt x="17362" y="24"/>
                  </a:cubicBezTo>
                  <a:cubicBezTo>
                    <a:pt x="16525" y="122"/>
                    <a:pt x="15688" y="515"/>
                    <a:pt x="15018" y="1104"/>
                  </a:cubicBezTo>
                  <a:cubicBezTo>
                    <a:pt x="14348" y="1693"/>
                    <a:pt x="13846" y="2479"/>
                    <a:pt x="13595" y="3461"/>
                  </a:cubicBezTo>
                  <a:cubicBezTo>
                    <a:pt x="13344" y="4442"/>
                    <a:pt x="13344" y="5621"/>
                    <a:pt x="14516" y="7781"/>
                  </a:cubicBezTo>
                  <a:cubicBezTo>
                    <a:pt x="15688" y="9941"/>
                    <a:pt x="18032" y="13082"/>
                    <a:pt x="19455" y="15242"/>
                  </a:cubicBezTo>
                  <a:cubicBezTo>
                    <a:pt x="20879" y="17402"/>
                    <a:pt x="21381" y="18581"/>
                    <a:pt x="21297" y="19464"/>
                  </a:cubicBezTo>
                  <a:cubicBezTo>
                    <a:pt x="21214" y="20348"/>
                    <a:pt x="20544" y="20937"/>
                    <a:pt x="19707" y="21231"/>
                  </a:cubicBezTo>
                  <a:cubicBezTo>
                    <a:pt x="18869" y="21526"/>
                    <a:pt x="17865" y="21526"/>
                    <a:pt x="1686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5327650" y="1275208"/>
              <a:ext cx="147347" cy="44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320" fill="norm" stroke="1" extrusionOk="0">
                  <a:moveTo>
                    <a:pt x="3651" y="7382"/>
                  </a:moveTo>
                  <a:cubicBezTo>
                    <a:pt x="3346" y="10424"/>
                    <a:pt x="3042" y="13467"/>
                    <a:pt x="3042" y="15647"/>
                  </a:cubicBezTo>
                  <a:cubicBezTo>
                    <a:pt x="3042" y="17827"/>
                    <a:pt x="3346" y="19146"/>
                    <a:pt x="3346" y="20058"/>
                  </a:cubicBezTo>
                  <a:cubicBezTo>
                    <a:pt x="3346" y="20971"/>
                    <a:pt x="3042" y="21478"/>
                    <a:pt x="2586" y="21275"/>
                  </a:cubicBezTo>
                  <a:cubicBezTo>
                    <a:pt x="2130" y="21072"/>
                    <a:pt x="1521" y="20160"/>
                    <a:pt x="1673" y="17878"/>
                  </a:cubicBezTo>
                  <a:cubicBezTo>
                    <a:pt x="1825" y="15596"/>
                    <a:pt x="2738" y="11946"/>
                    <a:pt x="3955" y="9005"/>
                  </a:cubicBezTo>
                  <a:cubicBezTo>
                    <a:pt x="5172" y="6064"/>
                    <a:pt x="6693" y="3833"/>
                    <a:pt x="8062" y="2413"/>
                  </a:cubicBezTo>
                  <a:cubicBezTo>
                    <a:pt x="9431" y="993"/>
                    <a:pt x="10648" y="385"/>
                    <a:pt x="12017" y="132"/>
                  </a:cubicBezTo>
                  <a:cubicBezTo>
                    <a:pt x="13386" y="-122"/>
                    <a:pt x="14907" y="-21"/>
                    <a:pt x="16580" y="537"/>
                  </a:cubicBezTo>
                  <a:cubicBezTo>
                    <a:pt x="18254" y="1095"/>
                    <a:pt x="20079" y="2109"/>
                    <a:pt x="20839" y="3529"/>
                  </a:cubicBezTo>
                  <a:cubicBezTo>
                    <a:pt x="21600" y="4948"/>
                    <a:pt x="21296" y="6774"/>
                    <a:pt x="17645" y="8346"/>
                  </a:cubicBezTo>
                  <a:cubicBezTo>
                    <a:pt x="13994" y="9917"/>
                    <a:pt x="6997" y="11236"/>
                    <a:pt x="0" y="12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5477787" y="1486444"/>
              <a:ext cx="167363" cy="227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11" fill="norm" stroke="1" extrusionOk="0">
                  <a:moveTo>
                    <a:pt x="289" y="7728"/>
                  </a:moveTo>
                  <a:cubicBezTo>
                    <a:pt x="19" y="6738"/>
                    <a:pt x="-251" y="5747"/>
                    <a:pt x="424" y="5350"/>
                  </a:cubicBezTo>
                  <a:cubicBezTo>
                    <a:pt x="1099" y="4954"/>
                    <a:pt x="2719" y="5152"/>
                    <a:pt x="5149" y="6738"/>
                  </a:cubicBezTo>
                  <a:cubicBezTo>
                    <a:pt x="7579" y="8323"/>
                    <a:pt x="10819" y="11295"/>
                    <a:pt x="12304" y="13872"/>
                  </a:cubicBezTo>
                  <a:cubicBezTo>
                    <a:pt x="13789" y="16448"/>
                    <a:pt x="13519" y="18628"/>
                    <a:pt x="12709" y="19916"/>
                  </a:cubicBezTo>
                  <a:cubicBezTo>
                    <a:pt x="11899" y="21204"/>
                    <a:pt x="10549" y="21600"/>
                    <a:pt x="8929" y="21105"/>
                  </a:cubicBezTo>
                  <a:cubicBezTo>
                    <a:pt x="7309" y="20609"/>
                    <a:pt x="5419" y="19222"/>
                    <a:pt x="6499" y="15952"/>
                  </a:cubicBezTo>
                  <a:cubicBezTo>
                    <a:pt x="7579" y="12683"/>
                    <a:pt x="11629" y="7530"/>
                    <a:pt x="14599" y="4558"/>
                  </a:cubicBezTo>
                  <a:cubicBezTo>
                    <a:pt x="17569" y="1585"/>
                    <a:pt x="19459" y="793"/>
                    <a:pt x="213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5791227" y="1300943"/>
              <a:ext cx="120623" cy="372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41" fill="norm" stroke="1" extrusionOk="0">
                  <a:moveTo>
                    <a:pt x="21223" y="1887"/>
                  </a:moveTo>
                  <a:cubicBezTo>
                    <a:pt x="20106" y="1284"/>
                    <a:pt x="18989" y="681"/>
                    <a:pt x="17313" y="319"/>
                  </a:cubicBezTo>
                  <a:cubicBezTo>
                    <a:pt x="15637" y="-43"/>
                    <a:pt x="13402" y="-164"/>
                    <a:pt x="11168" y="319"/>
                  </a:cubicBezTo>
                  <a:cubicBezTo>
                    <a:pt x="8933" y="801"/>
                    <a:pt x="6699" y="1887"/>
                    <a:pt x="4651" y="4602"/>
                  </a:cubicBezTo>
                  <a:cubicBezTo>
                    <a:pt x="2602" y="7318"/>
                    <a:pt x="740" y="11662"/>
                    <a:pt x="182" y="14497"/>
                  </a:cubicBezTo>
                  <a:cubicBezTo>
                    <a:pt x="-377" y="17333"/>
                    <a:pt x="368" y="18661"/>
                    <a:pt x="2230" y="19686"/>
                  </a:cubicBezTo>
                  <a:cubicBezTo>
                    <a:pt x="4092" y="20712"/>
                    <a:pt x="7071" y="21436"/>
                    <a:pt x="10423" y="21195"/>
                  </a:cubicBezTo>
                  <a:cubicBezTo>
                    <a:pt x="13775" y="20953"/>
                    <a:pt x="17499" y="19747"/>
                    <a:pt x="21223" y="18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5994400" y="1391194"/>
              <a:ext cx="127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6000750" y="1325272"/>
              <a:ext cx="133940" cy="374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340" fill="norm" stroke="1" extrusionOk="0">
                  <a:moveTo>
                    <a:pt x="0" y="5569"/>
                  </a:moveTo>
                  <a:cubicBezTo>
                    <a:pt x="0" y="4241"/>
                    <a:pt x="0" y="2914"/>
                    <a:pt x="327" y="1888"/>
                  </a:cubicBezTo>
                  <a:cubicBezTo>
                    <a:pt x="655" y="862"/>
                    <a:pt x="1309" y="138"/>
                    <a:pt x="2945" y="18"/>
                  </a:cubicBezTo>
                  <a:cubicBezTo>
                    <a:pt x="4582" y="-103"/>
                    <a:pt x="7200" y="380"/>
                    <a:pt x="10800" y="2190"/>
                  </a:cubicBezTo>
                  <a:cubicBezTo>
                    <a:pt x="14400" y="4000"/>
                    <a:pt x="18982" y="7137"/>
                    <a:pt x="20291" y="10154"/>
                  </a:cubicBezTo>
                  <a:cubicBezTo>
                    <a:pt x="21600" y="13171"/>
                    <a:pt x="19636" y="16067"/>
                    <a:pt x="17182" y="17937"/>
                  </a:cubicBezTo>
                  <a:cubicBezTo>
                    <a:pt x="14727" y="19808"/>
                    <a:pt x="11782" y="20652"/>
                    <a:pt x="9491" y="21075"/>
                  </a:cubicBezTo>
                  <a:cubicBezTo>
                    <a:pt x="7200" y="21497"/>
                    <a:pt x="5564" y="21497"/>
                    <a:pt x="4745" y="20471"/>
                  </a:cubicBezTo>
                  <a:cubicBezTo>
                    <a:pt x="3927" y="19446"/>
                    <a:pt x="3927" y="17394"/>
                    <a:pt x="3927" y="15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6089650" y="1270544"/>
              <a:ext cx="217376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13708" y="0"/>
                  </a:moveTo>
                  <a:cubicBezTo>
                    <a:pt x="15162" y="173"/>
                    <a:pt x="16615" y="347"/>
                    <a:pt x="17965" y="1084"/>
                  </a:cubicBezTo>
                  <a:cubicBezTo>
                    <a:pt x="19315" y="1822"/>
                    <a:pt x="20562" y="3123"/>
                    <a:pt x="21081" y="5205"/>
                  </a:cubicBezTo>
                  <a:cubicBezTo>
                    <a:pt x="21600" y="7287"/>
                    <a:pt x="21392" y="10149"/>
                    <a:pt x="19627" y="12752"/>
                  </a:cubicBezTo>
                  <a:cubicBezTo>
                    <a:pt x="17862" y="15354"/>
                    <a:pt x="14538" y="17696"/>
                    <a:pt x="11008" y="19128"/>
                  </a:cubicBezTo>
                  <a:cubicBezTo>
                    <a:pt x="7477" y="20559"/>
                    <a:pt x="3738" y="21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6635750" y="1575344"/>
              <a:ext cx="95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4400"/>
                    <a:pt x="3840" y="7200"/>
                    <a:pt x="7440" y="3600"/>
                  </a:cubicBezTo>
                  <a:cubicBezTo>
                    <a:pt x="11040" y="0"/>
                    <a:pt x="16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6667500" y="1670594"/>
              <a:ext cx="50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7137400" y="1324080"/>
              <a:ext cx="111213" cy="53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15" fill="norm" stroke="1" extrusionOk="0">
                  <a:moveTo>
                    <a:pt x="3668" y="8854"/>
                  </a:moveTo>
                  <a:cubicBezTo>
                    <a:pt x="3668" y="11586"/>
                    <a:pt x="3668" y="14318"/>
                    <a:pt x="3872" y="16282"/>
                  </a:cubicBezTo>
                  <a:cubicBezTo>
                    <a:pt x="4075" y="18246"/>
                    <a:pt x="4483" y="19441"/>
                    <a:pt x="4483" y="20252"/>
                  </a:cubicBezTo>
                  <a:cubicBezTo>
                    <a:pt x="4483" y="21063"/>
                    <a:pt x="4075" y="21490"/>
                    <a:pt x="3464" y="21405"/>
                  </a:cubicBezTo>
                  <a:cubicBezTo>
                    <a:pt x="2853" y="21319"/>
                    <a:pt x="2038" y="20722"/>
                    <a:pt x="1630" y="18801"/>
                  </a:cubicBezTo>
                  <a:cubicBezTo>
                    <a:pt x="1223" y="16880"/>
                    <a:pt x="1223" y="13635"/>
                    <a:pt x="1834" y="10647"/>
                  </a:cubicBezTo>
                  <a:cubicBezTo>
                    <a:pt x="2445" y="7659"/>
                    <a:pt x="3668" y="4927"/>
                    <a:pt x="5298" y="3177"/>
                  </a:cubicBezTo>
                  <a:cubicBezTo>
                    <a:pt x="6928" y="1427"/>
                    <a:pt x="8966" y="658"/>
                    <a:pt x="11004" y="274"/>
                  </a:cubicBezTo>
                  <a:cubicBezTo>
                    <a:pt x="13042" y="-110"/>
                    <a:pt x="15079" y="-110"/>
                    <a:pt x="17117" y="402"/>
                  </a:cubicBezTo>
                  <a:cubicBezTo>
                    <a:pt x="19155" y="915"/>
                    <a:pt x="21192" y="1939"/>
                    <a:pt x="21396" y="3305"/>
                  </a:cubicBezTo>
                  <a:cubicBezTo>
                    <a:pt x="21600" y="4671"/>
                    <a:pt x="19970" y="6379"/>
                    <a:pt x="16098" y="7787"/>
                  </a:cubicBezTo>
                  <a:cubicBezTo>
                    <a:pt x="12226" y="9196"/>
                    <a:pt x="6113" y="10306"/>
                    <a:pt x="0" y="1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7245350" y="1556294"/>
              <a:ext cx="158750" cy="218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8100"/>
                  </a:moveTo>
                  <a:cubicBezTo>
                    <a:pt x="576" y="6438"/>
                    <a:pt x="1152" y="4777"/>
                    <a:pt x="2304" y="3946"/>
                  </a:cubicBezTo>
                  <a:cubicBezTo>
                    <a:pt x="3456" y="3115"/>
                    <a:pt x="5184" y="3115"/>
                    <a:pt x="7344" y="4362"/>
                  </a:cubicBezTo>
                  <a:cubicBezTo>
                    <a:pt x="9504" y="5608"/>
                    <a:pt x="12096" y="8100"/>
                    <a:pt x="13392" y="10696"/>
                  </a:cubicBezTo>
                  <a:cubicBezTo>
                    <a:pt x="14688" y="13292"/>
                    <a:pt x="14688" y="15992"/>
                    <a:pt x="14256" y="17758"/>
                  </a:cubicBezTo>
                  <a:cubicBezTo>
                    <a:pt x="13824" y="19523"/>
                    <a:pt x="12960" y="20354"/>
                    <a:pt x="11808" y="20873"/>
                  </a:cubicBezTo>
                  <a:cubicBezTo>
                    <a:pt x="10656" y="21392"/>
                    <a:pt x="9216" y="21600"/>
                    <a:pt x="8352" y="21185"/>
                  </a:cubicBezTo>
                  <a:cubicBezTo>
                    <a:pt x="7488" y="20769"/>
                    <a:pt x="7200" y="19731"/>
                    <a:pt x="7776" y="17135"/>
                  </a:cubicBezTo>
                  <a:cubicBezTo>
                    <a:pt x="8352" y="14538"/>
                    <a:pt x="9792" y="10385"/>
                    <a:pt x="12240" y="7269"/>
                  </a:cubicBezTo>
                  <a:cubicBezTo>
                    <a:pt x="14688" y="4154"/>
                    <a:pt x="18144" y="20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7553167" y="1358465"/>
              <a:ext cx="168434" cy="445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443" fill="norm" stroke="1" extrusionOk="0">
                  <a:moveTo>
                    <a:pt x="21220" y="1269"/>
                  </a:moveTo>
                  <a:cubicBezTo>
                    <a:pt x="20420" y="862"/>
                    <a:pt x="19620" y="454"/>
                    <a:pt x="18553" y="200"/>
                  </a:cubicBezTo>
                  <a:cubicBezTo>
                    <a:pt x="17487" y="-55"/>
                    <a:pt x="16153" y="-157"/>
                    <a:pt x="13753" y="454"/>
                  </a:cubicBezTo>
                  <a:cubicBezTo>
                    <a:pt x="11353" y="1066"/>
                    <a:pt x="7887" y="2390"/>
                    <a:pt x="5220" y="4683"/>
                  </a:cubicBezTo>
                  <a:cubicBezTo>
                    <a:pt x="2553" y="6975"/>
                    <a:pt x="687" y="10235"/>
                    <a:pt x="153" y="13037"/>
                  </a:cubicBezTo>
                  <a:cubicBezTo>
                    <a:pt x="-380" y="15839"/>
                    <a:pt x="420" y="18183"/>
                    <a:pt x="3487" y="19507"/>
                  </a:cubicBezTo>
                  <a:cubicBezTo>
                    <a:pt x="6553" y="20832"/>
                    <a:pt x="11887" y="21137"/>
                    <a:pt x="1722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7860168" y="1405267"/>
              <a:ext cx="115433" cy="387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98" fill="norm" stroke="1" extrusionOk="0">
                  <a:moveTo>
                    <a:pt x="17882" y="1325"/>
                  </a:moveTo>
                  <a:cubicBezTo>
                    <a:pt x="16704" y="858"/>
                    <a:pt x="15526" y="391"/>
                    <a:pt x="13955" y="158"/>
                  </a:cubicBezTo>
                  <a:cubicBezTo>
                    <a:pt x="12384" y="-76"/>
                    <a:pt x="10421" y="-76"/>
                    <a:pt x="8261" y="333"/>
                  </a:cubicBezTo>
                  <a:cubicBezTo>
                    <a:pt x="6101" y="741"/>
                    <a:pt x="3744" y="1559"/>
                    <a:pt x="3155" y="2493"/>
                  </a:cubicBezTo>
                  <a:cubicBezTo>
                    <a:pt x="2566" y="3427"/>
                    <a:pt x="3744" y="4478"/>
                    <a:pt x="5904" y="5762"/>
                  </a:cubicBezTo>
                  <a:cubicBezTo>
                    <a:pt x="8064" y="7046"/>
                    <a:pt x="11206" y="8564"/>
                    <a:pt x="11992" y="9848"/>
                  </a:cubicBezTo>
                  <a:cubicBezTo>
                    <a:pt x="12777" y="11133"/>
                    <a:pt x="11206" y="12183"/>
                    <a:pt x="9439" y="12767"/>
                  </a:cubicBezTo>
                  <a:cubicBezTo>
                    <a:pt x="7672" y="13351"/>
                    <a:pt x="5708" y="13468"/>
                    <a:pt x="3744" y="13351"/>
                  </a:cubicBezTo>
                  <a:cubicBezTo>
                    <a:pt x="1781" y="13234"/>
                    <a:pt x="-183" y="12884"/>
                    <a:pt x="13" y="12650"/>
                  </a:cubicBezTo>
                  <a:cubicBezTo>
                    <a:pt x="210" y="12417"/>
                    <a:pt x="2566" y="12300"/>
                    <a:pt x="4333" y="12475"/>
                  </a:cubicBezTo>
                  <a:cubicBezTo>
                    <a:pt x="6101" y="12650"/>
                    <a:pt x="7279" y="13118"/>
                    <a:pt x="7672" y="13935"/>
                  </a:cubicBezTo>
                  <a:cubicBezTo>
                    <a:pt x="8064" y="14752"/>
                    <a:pt x="7672" y="15920"/>
                    <a:pt x="6886" y="16912"/>
                  </a:cubicBezTo>
                  <a:cubicBezTo>
                    <a:pt x="6101" y="17905"/>
                    <a:pt x="4922" y="18722"/>
                    <a:pt x="4333" y="19481"/>
                  </a:cubicBezTo>
                  <a:cubicBezTo>
                    <a:pt x="3744" y="20240"/>
                    <a:pt x="3744" y="20940"/>
                    <a:pt x="4922" y="21232"/>
                  </a:cubicBezTo>
                  <a:cubicBezTo>
                    <a:pt x="6101" y="21524"/>
                    <a:pt x="8457" y="21407"/>
                    <a:pt x="11402" y="21057"/>
                  </a:cubicBezTo>
                  <a:cubicBezTo>
                    <a:pt x="14348" y="20707"/>
                    <a:pt x="17882" y="20123"/>
                    <a:pt x="21417" y="19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8051800" y="1492794"/>
              <a:ext cx="1524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5495"/>
                    <a:pt x="9000" y="10989"/>
                    <a:pt x="12600" y="14589"/>
                  </a:cubicBezTo>
                  <a:cubicBezTo>
                    <a:pt x="16200" y="18189"/>
                    <a:pt x="18900" y="198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8089900" y="1477978"/>
              <a:ext cx="120650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168"/>
                  </a:moveTo>
                  <a:cubicBezTo>
                    <a:pt x="19705" y="0"/>
                    <a:pt x="17811" y="-169"/>
                    <a:pt x="16295" y="337"/>
                  </a:cubicBezTo>
                  <a:cubicBezTo>
                    <a:pt x="14779" y="843"/>
                    <a:pt x="13642" y="2025"/>
                    <a:pt x="11368" y="4556"/>
                  </a:cubicBezTo>
                  <a:cubicBezTo>
                    <a:pt x="9095" y="7087"/>
                    <a:pt x="5684" y="10969"/>
                    <a:pt x="3600" y="14006"/>
                  </a:cubicBezTo>
                  <a:cubicBezTo>
                    <a:pt x="1516" y="17044"/>
                    <a:pt x="758" y="19237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8248650" y="1664244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8369300" y="1734094"/>
              <a:ext cx="889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8788400" y="1740444"/>
              <a:ext cx="825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9201150" y="1480094"/>
              <a:ext cx="2032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957"/>
                    <a:pt x="7200" y="5914"/>
                    <a:pt x="10800" y="9514"/>
                  </a:cubicBezTo>
                  <a:cubicBezTo>
                    <a:pt x="14400" y="13114"/>
                    <a:pt x="18000" y="173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9231006" y="1465132"/>
              <a:ext cx="186044" cy="351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80" fill="norm" stroke="1" extrusionOk="0">
                  <a:moveTo>
                    <a:pt x="21332" y="139"/>
                  </a:moveTo>
                  <a:cubicBezTo>
                    <a:pt x="20119" y="9"/>
                    <a:pt x="18905" y="-120"/>
                    <a:pt x="17934" y="203"/>
                  </a:cubicBezTo>
                  <a:cubicBezTo>
                    <a:pt x="16963" y="527"/>
                    <a:pt x="16235" y="1303"/>
                    <a:pt x="14294" y="3631"/>
                  </a:cubicBezTo>
                  <a:cubicBezTo>
                    <a:pt x="12352" y="5959"/>
                    <a:pt x="9197" y="9839"/>
                    <a:pt x="6528" y="12749"/>
                  </a:cubicBezTo>
                  <a:cubicBezTo>
                    <a:pt x="3858" y="15660"/>
                    <a:pt x="1674" y="17600"/>
                    <a:pt x="703" y="18893"/>
                  </a:cubicBezTo>
                  <a:cubicBezTo>
                    <a:pt x="-268" y="20187"/>
                    <a:pt x="-25" y="20833"/>
                    <a:pt x="217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9439583" y="1682791"/>
              <a:ext cx="104468" cy="146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65" fill="norm" stroke="1" extrusionOk="0">
                  <a:moveTo>
                    <a:pt x="3177" y="5628"/>
                  </a:moveTo>
                  <a:cubicBezTo>
                    <a:pt x="3177" y="8714"/>
                    <a:pt x="3177" y="11799"/>
                    <a:pt x="2529" y="14268"/>
                  </a:cubicBezTo>
                  <a:cubicBezTo>
                    <a:pt x="1881" y="16736"/>
                    <a:pt x="585" y="18588"/>
                    <a:pt x="153" y="18434"/>
                  </a:cubicBezTo>
                  <a:cubicBezTo>
                    <a:pt x="-279" y="18279"/>
                    <a:pt x="153" y="16119"/>
                    <a:pt x="2097" y="12879"/>
                  </a:cubicBezTo>
                  <a:cubicBezTo>
                    <a:pt x="4041" y="9639"/>
                    <a:pt x="7497" y="5319"/>
                    <a:pt x="10305" y="2851"/>
                  </a:cubicBezTo>
                  <a:cubicBezTo>
                    <a:pt x="13113" y="382"/>
                    <a:pt x="15273" y="-235"/>
                    <a:pt x="17001" y="74"/>
                  </a:cubicBezTo>
                  <a:cubicBezTo>
                    <a:pt x="18729" y="382"/>
                    <a:pt x="20025" y="1616"/>
                    <a:pt x="20673" y="5319"/>
                  </a:cubicBezTo>
                  <a:cubicBezTo>
                    <a:pt x="21321" y="9022"/>
                    <a:pt x="21321" y="15194"/>
                    <a:pt x="21321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9664700" y="1411186"/>
              <a:ext cx="66105" cy="433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476" fill="norm" stroke="1" extrusionOk="0">
                  <a:moveTo>
                    <a:pt x="1964" y="582"/>
                  </a:moveTo>
                  <a:cubicBezTo>
                    <a:pt x="4582" y="268"/>
                    <a:pt x="7200" y="-47"/>
                    <a:pt x="9818" y="5"/>
                  </a:cubicBezTo>
                  <a:cubicBezTo>
                    <a:pt x="12436" y="58"/>
                    <a:pt x="15055" y="477"/>
                    <a:pt x="17345" y="1264"/>
                  </a:cubicBezTo>
                  <a:cubicBezTo>
                    <a:pt x="19636" y="2050"/>
                    <a:pt x="21600" y="3203"/>
                    <a:pt x="19636" y="4409"/>
                  </a:cubicBezTo>
                  <a:cubicBezTo>
                    <a:pt x="17673" y="5615"/>
                    <a:pt x="11782" y="6873"/>
                    <a:pt x="8509" y="8027"/>
                  </a:cubicBezTo>
                  <a:cubicBezTo>
                    <a:pt x="5236" y="9180"/>
                    <a:pt x="4582" y="10229"/>
                    <a:pt x="5891" y="12011"/>
                  </a:cubicBezTo>
                  <a:cubicBezTo>
                    <a:pt x="7200" y="13794"/>
                    <a:pt x="10473" y="16310"/>
                    <a:pt x="12109" y="17831"/>
                  </a:cubicBezTo>
                  <a:cubicBezTo>
                    <a:pt x="13745" y="19351"/>
                    <a:pt x="13745" y="19875"/>
                    <a:pt x="12764" y="20347"/>
                  </a:cubicBezTo>
                  <a:cubicBezTo>
                    <a:pt x="11782" y="20819"/>
                    <a:pt x="9818" y="21238"/>
                    <a:pt x="7527" y="21396"/>
                  </a:cubicBezTo>
                  <a:cubicBezTo>
                    <a:pt x="5236" y="21553"/>
                    <a:pt x="2618" y="21448"/>
                    <a:pt x="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9753599" y="1378494"/>
              <a:ext cx="127595" cy="47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470" fill="norm" stroke="1" extrusionOk="0">
                  <a:moveTo>
                    <a:pt x="8229" y="0"/>
                  </a:moveTo>
                  <a:cubicBezTo>
                    <a:pt x="13029" y="2411"/>
                    <a:pt x="17829" y="4821"/>
                    <a:pt x="19714" y="7570"/>
                  </a:cubicBezTo>
                  <a:cubicBezTo>
                    <a:pt x="21600" y="10318"/>
                    <a:pt x="20571" y="13404"/>
                    <a:pt x="17657" y="15814"/>
                  </a:cubicBezTo>
                  <a:cubicBezTo>
                    <a:pt x="14743" y="18225"/>
                    <a:pt x="9943" y="19961"/>
                    <a:pt x="6686" y="20780"/>
                  </a:cubicBezTo>
                  <a:cubicBezTo>
                    <a:pt x="3429" y="21600"/>
                    <a:pt x="1714" y="21504"/>
                    <a:pt x="0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6896100" y="959394"/>
              <a:ext cx="69425" cy="1104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0" y="0"/>
                  </a:moveTo>
                  <a:cubicBezTo>
                    <a:pt x="6545" y="621"/>
                    <a:pt x="13091" y="1241"/>
                    <a:pt x="16691" y="2317"/>
                  </a:cubicBezTo>
                  <a:cubicBezTo>
                    <a:pt x="20291" y="3393"/>
                    <a:pt x="20945" y="4924"/>
                    <a:pt x="21273" y="6476"/>
                  </a:cubicBezTo>
                  <a:cubicBezTo>
                    <a:pt x="21600" y="8028"/>
                    <a:pt x="21600" y="9600"/>
                    <a:pt x="20618" y="11131"/>
                  </a:cubicBezTo>
                  <a:cubicBezTo>
                    <a:pt x="19636" y="12662"/>
                    <a:pt x="17673" y="14152"/>
                    <a:pt x="16364" y="15393"/>
                  </a:cubicBezTo>
                  <a:cubicBezTo>
                    <a:pt x="15055" y="16634"/>
                    <a:pt x="14400" y="17628"/>
                    <a:pt x="12436" y="18621"/>
                  </a:cubicBezTo>
                  <a:cubicBezTo>
                    <a:pt x="10473" y="19614"/>
                    <a:pt x="7200" y="20607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6584950" y="876844"/>
              <a:ext cx="3788051" cy="122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1593" y="2574"/>
                  </a:moveTo>
                  <a:cubicBezTo>
                    <a:pt x="1520" y="2350"/>
                    <a:pt x="1448" y="2126"/>
                    <a:pt x="1442" y="2015"/>
                  </a:cubicBezTo>
                  <a:cubicBezTo>
                    <a:pt x="1436" y="1903"/>
                    <a:pt x="1496" y="1903"/>
                    <a:pt x="1665" y="1865"/>
                  </a:cubicBezTo>
                  <a:cubicBezTo>
                    <a:pt x="1834" y="1828"/>
                    <a:pt x="2112" y="1753"/>
                    <a:pt x="2486" y="1697"/>
                  </a:cubicBezTo>
                  <a:cubicBezTo>
                    <a:pt x="2860" y="1641"/>
                    <a:pt x="3331" y="1604"/>
                    <a:pt x="3801" y="1530"/>
                  </a:cubicBezTo>
                  <a:cubicBezTo>
                    <a:pt x="4272" y="1455"/>
                    <a:pt x="4742" y="1343"/>
                    <a:pt x="5225" y="1212"/>
                  </a:cubicBezTo>
                  <a:cubicBezTo>
                    <a:pt x="5708" y="1082"/>
                    <a:pt x="6202" y="933"/>
                    <a:pt x="6691" y="821"/>
                  </a:cubicBezTo>
                  <a:cubicBezTo>
                    <a:pt x="7180" y="709"/>
                    <a:pt x="7663" y="634"/>
                    <a:pt x="8151" y="560"/>
                  </a:cubicBezTo>
                  <a:cubicBezTo>
                    <a:pt x="8640" y="485"/>
                    <a:pt x="9135" y="410"/>
                    <a:pt x="9629" y="336"/>
                  </a:cubicBezTo>
                  <a:cubicBezTo>
                    <a:pt x="10124" y="261"/>
                    <a:pt x="10619" y="187"/>
                    <a:pt x="11108" y="131"/>
                  </a:cubicBezTo>
                  <a:cubicBezTo>
                    <a:pt x="11596" y="75"/>
                    <a:pt x="12079" y="37"/>
                    <a:pt x="12562" y="19"/>
                  </a:cubicBezTo>
                  <a:cubicBezTo>
                    <a:pt x="13044" y="0"/>
                    <a:pt x="13527" y="0"/>
                    <a:pt x="14010" y="0"/>
                  </a:cubicBezTo>
                  <a:cubicBezTo>
                    <a:pt x="14493" y="0"/>
                    <a:pt x="14975" y="0"/>
                    <a:pt x="15470" y="0"/>
                  </a:cubicBezTo>
                  <a:cubicBezTo>
                    <a:pt x="15965" y="0"/>
                    <a:pt x="16472" y="0"/>
                    <a:pt x="16984" y="0"/>
                  </a:cubicBezTo>
                  <a:cubicBezTo>
                    <a:pt x="17497" y="0"/>
                    <a:pt x="18016" y="0"/>
                    <a:pt x="18523" y="0"/>
                  </a:cubicBezTo>
                  <a:cubicBezTo>
                    <a:pt x="19030" y="0"/>
                    <a:pt x="19524" y="0"/>
                    <a:pt x="19923" y="37"/>
                  </a:cubicBezTo>
                  <a:cubicBezTo>
                    <a:pt x="20321" y="75"/>
                    <a:pt x="20623" y="149"/>
                    <a:pt x="20834" y="261"/>
                  </a:cubicBezTo>
                  <a:cubicBezTo>
                    <a:pt x="21045" y="373"/>
                    <a:pt x="21166" y="522"/>
                    <a:pt x="21244" y="802"/>
                  </a:cubicBezTo>
                  <a:cubicBezTo>
                    <a:pt x="21322" y="1082"/>
                    <a:pt x="21359" y="1492"/>
                    <a:pt x="21389" y="2182"/>
                  </a:cubicBezTo>
                  <a:cubicBezTo>
                    <a:pt x="21419" y="2873"/>
                    <a:pt x="21443" y="3842"/>
                    <a:pt x="21455" y="5018"/>
                  </a:cubicBezTo>
                  <a:cubicBezTo>
                    <a:pt x="21467" y="6193"/>
                    <a:pt x="21467" y="7573"/>
                    <a:pt x="21473" y="8897"/>
                  </a:cubicBezTo>
                  <a:cubicBezTo>
                    <a:pt x="21479" y="10222"/>
                    <a:pt x="21491" y="11490"/>
                    <a:pt x="21509" y="12740"/>
                  </a:cubicBezTo>
                  <a:cubicBezTo>
                    <a:pt x="21528" y="13990"/>
                    <a:pt x="21552" y="15221"/>
                    <a:pt x="21570" y="16377"/>
                  </a:cubicBezTo>
                  <a:cubicBezTo>
                    <a:pt x="21588" y="17534"/>
                    <a:pt x="21600" y="18616"/>
                    <a:pt x="21594" y="19343"/>
                  </a:cubicBezTo>
                  <a:cubicBezTo>
                    <a:pt x="21588" y="20070"/>
                    <a:pt x="21564" y="20444"/>
                    <a:pt x="21491" y="20723"/>
                  </a:cubicBezTo>
                  <a:cubicBezTo>
                    <a:pt x="21419" y="21003"/>
                    <a:pt x="21298" y="21190"/>
                    <a:pt x="21039" y="21302"/>
                  </a:cubicBezTo>
                  <a:cubicBezTo>
                    <a:pt x="20779" y="21413"/>
                    <a:pt x="20381" y="21451"/>
                    <a:pt x="19947" y="21469"/>
                  </a:cubicBezTo>
                  <a:cubicBezTo>
                    <a:pt x="19512" y="21488"/>
                    <a:pt x="19042" y="21488"/>
                    <a:pt x="18553" y="21488"/>
                  </a:cubicBezTo>
                  <a:cubicBezTo>
                    <a:pt x="18064" y="21488"/>
                    <a:pt x="17558" y="21488"/>
                    <a:pt x="17069" y="21488"/>
                  </a:cubicBezTo>
                  <a:cubicBezTo>
                    <a:pt x="16580" y="21488"/>
                    <a:pt x="16109" y="21488"/>
                    <a:pt x="15675" y="21469"/>
                  </a:cubicBezTo>
                  <a:cubicBezTo>
                    <a:pt x="15241" y="21451"/>
                    <a:pt x="14842" y="21413"/>
                    <a:pt x="14402" y="21358"/>
                  </a:cubicBezTo>
                  <a:cubicBezTo>
                    <a:pt x="13962" y="21302"/>
                    <a:pt x="13479" y="21227"/>
                    <a:pt x="12996" y="21115"/>
                  </a:cubicBezTo>
                  <a:cubicBezTo>
                    <a:pt x="12514" y="21003"/>
                    <a:pt x="12031" y="20854"/>
                    <a:pt x="11548" y="20723"/>
                  </a:cubicBezTo>
                  <a:cubicBezTo>
                    <a:pt x="11065" y="20593"/>
                    <a:pt x="10583" y="20481"/>
                    <a:pt x="10088" y="20369"/>
                  </a:cubicBezTo>
                  <a:cubicBezTo>
                    <a:pt x="9593" y="20257"/>
                    <a:pt x="9086" y="20145"/>
                    <a:pt x="8568" y="20052"/>
                  </a:cubicBezTo>
                  <a:cubicBezTo>
                    <a:pt x="8049" y="19959"/>
                    <a:pt x="7518" y="19884"/>
                    <a:pt x="7005" y="19847"/>
                  </a:cubicBezTo>
                  <a:cubicBezTo>
                    <a:pt x="6492" y="19809"/>
                    <a:pt x="5997" y="19809"/>
                    <a:pt x="5521" y="19809"/>
                  </a:cubicBezTo>
                  <a:cubicBezTo>
                    <a:pt x="5044" y="19809"/>
                    <a:pt x="4585" y="19809"/>
                    <a:pt x="4133" y="19884"/>
                  </a:cubicBezTo>
                  <a:cubicBezTo>
                    <a:pt x="3680" y="19959"/>
                    <a:pt x="3234" y="20108"/>
                    <a:pt x="2781" y="20276"/>
                  </a:cubicBezTo>
                  <a:cubicBezTo>
                    <a:pt x="2329" y="20444"/>
                    <a:pt x="1870" y="20630"/>
                    <a:pt x="1406" y="20854"/>
                  </a:cubicBezTo>
                  <a:cubicBezTo>
                    <a:pt x="941" y="21078"/>
                    <a:pt x="471" y="213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6559550" y="2667544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9200"/>
                    <a:pt x="10286" y="16800"/>
                    <a:pt x="13886" y="13200"/>
                  </a:cubicBezTo>
                  <a:cubicBezTo>
                    <a:pt x="17486" y="9600"/>
                    <a:pt x="1954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565900" y="2877094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6584950" y="2311944"/>
              <a:ext cx="63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050"/>
                    <a:pt x="14400" y="8100"/>
                    <a:pt x="18000" y="11700"/>
                  </a:cubicBezTo>
                  <a:cubicBezTo>
                    <a:pt x="21600" y="15300"/>
                    <a:pt x="21600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6445250" y="2521494"/>
              <a:ext cx="3238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8327"/>
                    <a:pt x="4800" y="15055"/>
                    <a:pt x="8047" y="12109"/>
                  </a:cubicBezTo>
                  <a:cubicBezTo>
                    <a:pt x="11294" y="9164"/>
                    <a:pt x="15388" y="6545"/>
                    <a:pt x="17788" y="4582"/>
                  </a:cubicBezTo>
                  <a:cubicBezTo>
                    <a:pt x="20188" y="2618"/>
                    <a:pt x="20894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7245350" y="2523229"/>
              <a:ext cx="84667" cy="525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1620" y="5915"/>
                  </a:moveTo>
                  <a:cubicBezTo>
                    <a:pt x="2160" y="8951"/>
                    <a:pt x="2700" y="11987"/>
                    <a:pt x="2970" y="14416"/>
                  </a:cubicBezTo>
                  <a:cubicBezTo>
                    <a:pt x="3240" y="16845"/>
                    <a:pt x="3240" y="18666"/>
                    <a:pt x="3240" y="19837"/>
                  </a:cubicBezTo>
                  <a:cubicBezTo>
                    <a:pt x="3240" y="21009"/>
                    <a:pt x="3240" y="21529"/>
                    <a:pt x="3240" y="21529"/>
                  </a:cubicBezTo>
                  <a:cubicBezTo>
                    <a:pt x="3240" y="21529"/>
                    <a:pt x="3240" y="21009"/>
                    <a:pt x="2700" y="19187"/>
                  </a:cubicBezTo>
                  <a:cubicBezTo>
                    <a:pt x="2160" y="17365"/>
                    <a:pt x="1080" y="14242"/>
                    <a:pt x="810" y="11293"/>
                  </a:cubicBezTo>
                  <a:cubicBezTo>
                    <a:pt x="540" y="8343"/>
                    <a:pt x="1080" y="5568"/>
                    <a:pt x="1620" y="3876"/>
                  </a:cubicBezTo>
                  <a:cubicBezTo>
                    <a:pt x="2160" y="2184"/>
                    <a:pt x="2700" y="1577"/>
                    <a:pt x="4050" y="1057"/>
                  </a:cubicBezTo>
                  <a:cubicBezTo>
                    <a:pt x="5400" y="536"/>
                    <a:pt x="7560" y="102"/>
                    <a:pt x="9720" y="16"/>
                  </a:cubicBezTo>
                  <a:cubicBezTo>
                    <a:pt x="11880" y="-71"/>
                    <a:pt x="14040" y="189"/>
                    <a:pt x="16470" y="1143"/>
                  </a:cubicBezTo>
                  <a:cubicBezTo>
                    <a:pt x="18900" y="2098"/>
                    <a:pt x="21600" y="3746"/>
                    <a:pt x="21600" y="5221"/>
                  </a:cubicBezTo>
                  <a:cubicBezTo>
                    <a:pt x="21600" y="6695"/>
                    <a:pt x="18900" y="7996"/>
                    <a:pt x="14850" y="8994"/>
                  </a:cubicBezTo>
                  <a:cubicBezTo>
                    <a:pt x="10800" y="9992"/>
                    <a:pt x="5400" y="10686"/>
                    <a:pt x="0" y="1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7313083" y="2756444"/>
              <a:ext cx="135468" cy="208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64" fill="norm" stroke="1" extrusionOk="0">
                  <a:moveTo>
                    <a:pt x="333" y="8509"/>
                  </a:moveTo>
                  <a:cubicBezTo>
                    <a:pt x="0" y="7200"/>
                    <a:pt x="-332" y="5891"/>
                    <a:pt x="665" y="5236"/>
                  </a:cubicBezTo>
                  <a:cubicBezTo>
                    <a:pt x="1662" y="4582"/>
                    <a:pt x="3988" y="4582"/>
                    <a:pt x="6480" y="5673"/>
                  </a:cubicBezTo>
                  <a:cubicBezTo>
                    <a:pt x="8973" y="6764"/>
                    <a:pt x="11631" y="8945"/>
                    <a:pt x="12960" y="11236"/>
                  </a:cubicBezTo>
                  <a:cubicBezTo>
                    <a:pt x="14290" y="13527"/>
                    <a:pt x="14290" y="15927"/>
                    <a:pt x="13957" y="17673"/>
                  </a:cubicBezTo>
                  <a:cubicBezTo>
                    <a:pt x="13625" y="19418"/>
                    <a:pt x="12960" y="20509"/>
                    <a:pt x="11797" y="21055"/>
                  </a:cubicBezTo>
                  <a:cubicBezTo>
                    <a:pt x="10634" y="21600"/>
                    <a:pt x="8973" y="21600"/>
                    <a:pt x="7976" y="21055"/>
                  </a:cubicBezTo>
                  <a:cubicBezTo>
                    <a:pt x="6979" y="20509"/>
                    <a:pt x="6646" y="19418"/>
                    <a:pt x="7810" y="16364"/>
                  </a:cubicBezTo>
                  <a:cubicBezTo>
                    <a:pt x="8973" y="13309"/>
                    <a:pt x="11631" y="8291"/>
                    <a:pt x="14123" y="5236"/>
                  </a:cubicBezTo>
                  <a:cubicBezTo>
                    <a:pt x="16616" y="2182"/>
                    <a:pt x="18942" y="1091"/>
                    <a:pt x="212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7534845" y="2613484"/>
              <a:ext cx="110555" cy="374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455" fill="norm" stroke="1" extrusionOk="0">
                  <a:moveTo>
                    <a:pt x="20892" y="1279"/>
                  </a:moveTo>
                  <a:cubicBezTo>
                    <a:pt x="18492" y="672"/>
                    <a:pt x="16092" y="65"/>
                    <a:pt x="14092" y="5"/>
                  </a:cubicBezTo>
                  <a:cubicBezTo>
                    <a:pt x="12092" y="-56"/>
                    <a:pt x="10492" y="429"/>
                    <a:pt x="7892" y="2553"/>
                  </a:cubicBezTo>
                  <a:cubicBezTo>
                    <a:pt x="5292" y="4677"/>
                    <a:pt x="1692" y="8438"/>
                    <a:pt x="492" y="11654"/>
                  </a:cubicBezTo>
                  <a:cubicBezTo>
                    <a:pt x="-708" y="14870"/>
                    <a:pt x="492" y="17540"/>
                    <a:pt x="1892" y="19117"/>
                  </a:cubicBezTo>
                  <a:cubicBezTo>
                    <a:pt x="3292" y="20695"/>
                    <a:pt x="4892" y="21180"/>
                    <a:pt x="6892" y="21362"/>
                  </a:cubicBezTo>
                  <a:cubicBezTo>
                    <a:pt x="8892" y="21544"/>
                    <a:pt x="11292" y="21423"/>
                    <a:pt x="13692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708900" y="2673894"/>
              <a:ext cx="1587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52" y="1991"/>
                    <a:pt x="2304" y="3983"/>
                    <a:pt x="4896" y="7123"/>
                  </a:cubicBezTo>
                  <a:cubicBezTo>
                    <a:pt x="7488" y="10264"/>
                    <a:pt x="11520" y="14553"/>
                    <a:pt x="14544" y="17157"/>
                  </a:cubicBezTo>
                  <a:cubicBezTo>
                    <a:pt x="17568" y="19762"/>
                    <a:pt x="19584" y="20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722305" y="2629444"/>
              <a:ext cx="15804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1221" y="0"/>
                  </a:moveTo>
                  <a:cubicBezTo>
                    <a:pt x="18947" y="1178"/>
                    <a:pt x="16674" y="2356"/>
                    <a:pt x="13974" y="4713"/>
                  </a:cubicBezTo>
                  <a:cubicBezTo>
                    <a:pt x="11274" y="7069"/>
                    <a:pt x="8147" y="10604"/>
                    <a:pt x="5589" y="13287"/>
                  </a:cubicBezTo>
                  <a:cubicBezTo>
                    <a:pt x="3032" y="15971"/>
                    <a:pt x="1042" y="17804"/>
                    <a:pt x="332" y="19047"/>
                  </a:cubicBezTo>
                  <a:cubicBezTo>
                    <a:pt x="-379" y="20291"/>
                    <a:pt x="189" y="20945"/>
                    <a:pt x="7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7937500" y="2870744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8013700" y="2616744"/>
              <a:ext cx="91712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0" y="0"/>
                  </a:moveTo>
                  <a:cubicBezTo>
                    <a:pt x="7200" y="2400"/>
                    <a:pt x="14400" y="4800"/>
                    <a:pt x="18000" y="7333"/>
                  </a:cubicBezTo>
                  <a:cubicBezTo>
                    <a:pt x="21600" y="9867"/>
                    <a:pt x="21600" y="12533"/>
                    <a:pt x="18720" y="14933"/>
                  </a:cubicBezTo>
                  <a:cubicBezTo>
                    <a:pt x="15840" y="17333"/>
                    <a:pt x="10080" y="19467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8191500" y="2902494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8431579" y="2509384"/>
              <a:ext cx="136826" cy="427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374" fill="norm" stroke="1" extrusionOk="0">
                  <a:moveTo>
                    <a:pt x="5988" y="9818"/>
                  </a:moveTo>
                  <a:cubicBezTo>
                    <a:pt x="5344" y="12571"/>
                    <a:pt x="4699" y="15324"/>
                    <a:pt x="4215" y="17018"/>
                  </a:cubicBezTo>
                  <a:cubicBezTo>
                    <a:pt x="3732" y="18712"/>
                    <a:pt x="3409" y="19347"/>
                    <a:pt x="3087" y="19983"/>
                  </a:cubicBezTo>
                  <a:cubicBezTo>
                    <a:pt x="2764" y="20618"/>
                    <a:pt x="2442" y="21253"/>
                    <a:pt x="1797" y="21359"/>
                  </a:cubicBezTo>
                  <a:cubicBezTo>
                    <a:pt x="1153" y="21465"/>
                    <a:pt x="185" y="21041"/>
                    <a:pt x="24" y="19189"/>
                  </a:cubicBezTo>
                  <a:cubicBezTo>
                    <a:pt x="-137" y="17336"/>
                    <a:pt x="508" y="14053"/>
                    <a:pt x="1475" y="10877"/>
                  </a:cubicBezTo>
                  <a:cubicBezTo>
                    <a:pt x="2442" y="7700"/>
                    <a:pt x="3732" y="4630"/>
                    <a:pt x="4699" y="2777"/>
                  </a:cubicBezTo>
                  <a:cubicBezTo>
                    <a:pt x="5666" y="924"/>
                    <a:pt x="6311" y="289"/>
                    <a:pt x="7600" y="77"/>
                  </a:cubicBezTo>
                  <a:cubicBezTo>
                    <a:pt x="8890" y="-135"/>
                    <a:pt x="10824" y="77"/>
                    <a:pt x="13564" y="924"/>
                  </a:cubicBezTo>
                  <a:cubicBezTo>
                    <a:pt x="16305" y="1771"/>
                    <a:pt x="19851" y="3253"/>
                    <a:pt x="20657" y="4789"/>
                  </a:cubicBezTo>
                  <a:cubicBezTo>
                    <a:pt x="21463" y="6324"/>
                    <a:pt x="19529" y="7912"/>
                    <a:pt x="16144" y="8971"/>
                  </a:cubicBezTo>
                  <a:cubicBezTo>
                    <a:pt x="12759" y="10030"/>
                    <a:pt x="7923" y="10559"/>
                    <a:pt x="3087" y="1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8559800" y="2724694"/>
              <a:ext cx="825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154"/>
                  </a:moveTo>
                  <a:cubicBezTo>
                    <a:pt x="5538" y="7477"/>
                    <a:pt x="11077" y="10800"/>
                    <a:pt x="14123" y="13431"/>
                  </a:cubicBezTo>
                  <a:cubicBezTo>
                    <a:pt x="17169" y="16062"/>
                    <a:pt x="17723" y="18000"/>
                    <a:pt x="16892" y="19385"/>
                  </a:cubicBezTo>
                  <a:cubicBezTo>
                    <a:pt x="16062" y="20769"/>
                    <a:pt x="13846" y="21600"/>
                    <a:pt x="11631" y="21600"/>
                  </a:cubicBezTo>
                  <a:cubicBezTo>
                    <a:pt x="9415" y="21600"/>
                    <a:pt x="7200" y="20769"/>
                    <a:pt x="5262" y="18692"/>
                  </a:cubicBezTo>
                  <a:cubicBezTo>
                    <a:pt x="3323" y="16615"/>
                    <a:pt x="1662" y="13292"/>
                    <a:pt x="4431" y="9969"/>
                  </a:cubicBezTo>
                  <a:cubicBezTo>
                    <a:pt x="7200" y="6646"/>
                    <a:pt x="14400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8765116" y="2555680"/>
              <a:ext cx="99485" cy="327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21600" y="1918"/>
                  </a:moveTo>
                  <a:cubicBezTo>
                    <a:pt x="20221" y="1087"/>
                    <a:pt x="18843" y="256"/>
                    <a:pt x="17234" y="49"/>
                  </a:cubicBezTo>
                  <a:cubicBezTo>
                    <a:pt x="15626" y="-159"/>
                    <a:pt x="13787" y="256"/>
                    <a:pt x="11030" y="2195"/>
                  </a:cubicBezTo>
                  <a:cubicBezTo>
                    <a:pt x="8272" y="4133"/>
                    <a:pt x="4596" y="7595"/>
                    <a:pt x="2528" y="10641"/>
                  </a:cubicBezTo>
                  <a:cubicBezTo>
                    <a:pt x="460" y="13687"/>
                    <a:pt x="0" y="16318"/>
                    <a:pt x="0" y="17979"/>
                  </a:cubicBezTo>
                  <a:cubicBezTo>
                    <a:pt x="0" y="19641"/>
                    <a:pt x="460" y="20333"/>
                    <a:pt x="2987" y="20749"/>
                  </a:cubicBezTo>
                  <a:cubicBezTo>
                    <a:pt x="5515" y="21164"/>
                    <a:pt x="10111" y="21303"/>
                    <a:pt x="1470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8915400" y="2648494"/>
              <a:ext cx="1524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634"/>
                    <a:pt x="2400" y="5268"/>
                    <a:pt x="5250" y="8166"/>
                  </a:cubicBezTo>
                  <a:cubicBezTo>
                    <a:pt x="8100" y="11063"/>
                    <a:pt x="12600" y="14224"/>
                    <a:pt x="15600" y="16507"/>
                  </a:cubicBezTo>
                  <a:cubicBezTo>
                    <a:pt x="18600" y="18790"/>
                    <a:pt x="20100" y="201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8921750" y="2615248"/>
              <a:ext cx="133350" cy="30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21600" y="105"/>
                  </a:moveTo>
                  <a:cubicBezTo>
                    <a:pt x="19886" y="-43"/>
                    <a:pt x="18171" y="-191"/>
                    <a:pt x="16286" y="845"/>
                  </a:cubicBezTo>
                  <a:cubicBezTo>
                    <a:pt x="14400" y="1880"/>
                    <a:pt x="12343" y="4099"/>
                    <a:pt x="9600" y="7724"/>
                  </a:cubicBezTo>
                  <a:cubicBezTo>
                    <a:pt x="6857" y="11349"/>
                    <a:pt x="3429" y="16379"/>
                    <a:pt x="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9088556" y="2832660"/>
              <a:ext cx="112595" cy="11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0922" fill="norm" stroke="1" extrusionOk="0">
                  <a:moveTo>
                    <a:pt x="878" y="4709"/>
                  </a:moveTo>
                  <a:cubicBezTo>
                    <a:pt x="1278" y="2746"/>
                    <a:pt x="1678" y="782"/>
                    <a:pt x="2878" y="193"/>
                  </a:cubicBezTo>
                  <a:cubicBezTo>
                    <a:pt x="4078" y="-396"/>
                    <a:pt x="6078" y="389"/>
                    <a:pt x="7078" y="2157"/>
                  </a:cubicBezTo>
                  <a:cubicBezTo>
                    <a:pt x="8078" y="3924"/>
                    <a:pt x="8078" y="6673"/>
                    <a:pt x="7078" y="9226"/>
                  </a:cubicBezTo>
                  <a:cubicBezTo>
                    <a:pt x="6078" y="11779"/>
                    <a:pt x="4078" y="14135"/>
                    <a:pt x="2478" y="16099"/>
                  </a:cubicBezTo>
                  <a:cubicBezTo>
                    <a:pt x="878" y="18062"/>
                    <a:pt x="-322" y="19633"/>
                    <a:pt x="78" y="20419"/>
                  </a:cubicBezTo>
                  <a:cubicBezTo>
                    <a:pt x="478" y="21204"/>
                    <a:pt x="2478" y="21204"/>
                    <a:pt x="6278" y="19437"/>
                  </a:cubicBezTo>
                  <a:cubicBezTo>
                    <a:pt x="10078" y="17669"/>
                    <a:pt x="15678" y="14135"/>
                    <a:pt x="21278" y="10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9226550" y="2616744"/>
              <a:ext cx="4766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0" y="0"/>
                  </a:moveTo>
                  <a:cubicBezTo>
                    <a:pt x="10330" y="3663"/>
                    <a:pt x="20661" y="7326"/>
                    <a:pt x="21130" y="10926"/>
                  </a:cubicBezTo>
                  <a:cubicBezTo>
                    <a:pt x="21600" y="14526"/>
                    <a:pt x="12209" y="18063"/>
                    <a:pt x="28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9524999" y="2889794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9893300" y="2896144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0191750" y="287709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0490563" y="2505944"/>
              <a:ext cx="96628" cy="414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248" fill="norm" stroke="1" extrusionOk="0">
                  <a:moveTo>
                    <a:pt x="4057" y="6659"/>
                  </a:moveTo>
                  <a:cubicBezTo>
                    <a:pt x="3138" y="10241"/>
                    <a:pt x="2219" y="13823"/>
                    <a:pt x="1759" y="15885"/>
                  </a:cubicBezTo>
                  <a:cubicBezTo>
                    <a:pt x="1300" y="17948"/>
                    <a:pt x="1300" y="18490"/>
                    <a:pt x="1070" y="19250"/>
                  </a:cubicBezTo>
                  <a:cubicBezTo>
                    <a:pt x="840" y="20010"/>
                    <a:pt x="381" y="20987"/>
                    <a:pt x="151" y="21204"/>
                  </a:cubicBezTo>
                  <a:cubicBezTo>
                    <a:pt x="-79" y="21421"/>
                    <a:pt x="-79" y="20878"/>
                    <a:pt x="381" y="18979"/>
                  </a:cubicBezTo>
                  <a:cubicBezTo>
                    <a:pt x="840" y="17079"/>
                    <a:pt x="1759" y="13823"/>
                    <a:pt x="3138" y="10784"/>
                  </a:cubicBezTo>
                  <a:cubicBezTo>
                    <a:pt x="4517" y="7745"/>
                    <a:pt x="6355" y="4923"/>
                    <a:pt x="7964" y="3077"/>
                  </a:cubicBezTo>
                  <a:cubicBezTo>
                    <a:pt x="9572" y="1232"/>
                    <a:pt x="10951" y="364"/>
                    <a:pt x="12559" y="92"/>
                  </a:cubicBezTo>
                  <a:cubicBezTo>
                    <a:pt x="14168" y="-179"/>
                    <a:pt x="16006" y="147"/>
                    <a:pt x="17844" y="1124"/>
                  </a:cubicBezTo>
                  <a:cubicBezTo>
                    <a:pt x="19683" y="2100"/>
                    <a:pt x="21521" y="3729"/>
                    <a:pt x="20832" y="5031"/>
                  </a:cubicBezTo>
                  <a:cubicBezTo>
                    <a:pt x="20142" y="6334"/>
                    <a:pt x="16925" y="7310"/>
                    <a:pt x="13708" y="8233"/>
                  </a:cubicBezTo>
                  <a:cubicBezTo>
                    <a:pt x="10491" y="9156"/>
                    <a:pt x="7274" y="10024"/>
                    <a:pt x="4057" y="1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0579100" y="2680244"/>
              <a:ext cx="171450" cy="20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5236"/>
                  </a:moveTo>
                  <a:cubicBezTo>
                    <a:pt x="1333" y="5018"/>
                    <a:pt x="2667" y="4800"/>
                    <a:pt x="4667" y="6764"/>
                  </a:cubicBezTo>
                  <a:cubicBezTo>
                    <a:pt x="6667" y="8727"/>
                    <a:pt x="9333" y="12873"/>
                    <a:pt x="10400" y="15491"/>
                  </a:cubicBezTo>
                  <a:cubicBezTo>
                    <a:pt x="11467" y="18109"/>
                    <a:pt x="10933" y="19200"/>
                    <a:pt x="10000" y="20073"/>
                  </a:cubicBezTo>
                  <a:cubicBezTo>
                    <a:pt x="9067" y="20945"/>
                    <a:pt x="7733" y="21600"/>
                    <a:pt x="6800" y="21382"/>
                  </a:cubicBezTo>
                  <a:cubicBezTo>
                    <a:pt x="5867" y="21164"/>
                    <a:pt x="5333" y="20073"/>
                    <a:pt x="5600" y="17564"/>
                  </a:cubicBezTo>
                  <a:cubicBezTo>
                    <a:pt x="5867" y="15055"/>
                    <a:pt x="6933" y="11127"/>
                    <a:pt x="9733" y="7964"/>
                  </a:cubicBezTo>
                  <a:cubicBezTo>
                    <a:pt x="12533" y="4800"/>
                    <a:pt x="170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0847891" y="2548995"/>
              <a:ext cx="137610" cy="346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10" fill="norm" stroke="1" extrusionOk="0">
                  <a:moveTo>
                    <a:pt x="19313" y="2213"/>
                  </a:moveTo>
                  <a:cubicBezTo>
                    <a:pt x="18659" y="1432"/>
                    <a:pt x="18004" y="652"/>
                    <a:pt x="16859" y="261"/>
                  </a:cubicBezTo>
                  <a:cubicBezTo>
                    <a:pt x="15713" y="-129"/>
                    <a:pt x="14077" y="-129"/>
                    <a:pt x="12277" y="587"/>
                  </a:cubicBezTo>
                  <a:cubicBezTo>
                    <a:pt x="10477" y="1302"/>
                    <a:pt x="8513" y="2734"/>
                    <a:pt x="6386" y="5336"/>
                  </a:cubicBezTo>
                  <a:cubicBezTo>
                    <a:pt x="4259" y="7938"/>
                    <a:pt x="1968" y="11712"/>
                    <a:pt x="822" y="14379"/>
                  </a:cubicBezTo>
                  <a:cubicBezTo>
                    <a:pt x="-323" y="17047"/>
                    <a:pt x="-323" y="18608"/>
                    <a:pt x="1150" y="19714"/>
                  </a:cubicBezTo>
                  <a:cubicBezTo>
                    <a:pt x="2622" y="20820"/>
                    <a:pt x="5568" y="21471"/>
                    <a:pt x="9168" y="21276"/>
                  </a:cubicBezTo>
                  <a:cubicBezTo>
                    <a:pt x="12768" y="21081"/>
                    <a:pt x="17022" y="20040"/>
                    <a:pt x="21277" y="18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1093449" y="2553244"/>
              <a:ext cx="152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345"/>
                    <a:pt x="9000" y="8690"/>
                    <a:pt x="12600" y="12290"/>
                  </a:cubicBezTo>
                  <a:cubicBezTo>
                    <a:pt x="16200" y="15890"/>
                    <a:pt x="18900" y="187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1088801" y="2519378"/>
              <a:ext cx="195149" cy="376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41" fill="norm" stroke="1" extrusionOk="0">
                  <a:moveTo>
                    <a:pt x="21413" y="1200"/>
                  </a:moveTo>
                  <a:cubicBezTo>
                    <a:pt x="21181" y="600"/>
                    <a:pt x="20948" y="0"/>
                    <a:pt x="20368" y="0"/>
                  </a:cubicBezTo>
                  <a:cubicBezTo>
                    <a:pt x="19787" y="0"/>
                    <a:pt x="18858" y="600"/>
                    <a:pt x="17000" y="2460"/>
                  </a:cubicBezTo>
                  <a:cubicBezTo>
                    <a:pt x="15142" y="4320"/>
                    <a:pt x="12355" y="7440"/>
                    <a:pt x="9800" y="10260"/>
                  </a:cubicBezTo>
                  <a:cubicBezTo>
                    <a:pt x="7245" y="13080"/>
                    <a:pt x="4923" y="15600"/>
                    <a:pt x="3181" y="17520"/>
                  </a:cubicBezTo>
                  <a:cubicBezTo>
                    <a:pt x="1439" y="19440"/>
                    <a:pt x="278" y="20760"/>
                    <a:pt x="45" y="21180"/>
                  </a:cubicBezTo>
                  <a:cubicBezTo>
                    <a:pt x="-187" y="21600"/>
                    <a:pt x="510" y="21120"/>
                    <a:pt x="1207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1278759" y="2795491"/>
              <a:ext cx="116598" cy="13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47" fill="norm" stroke="1" extrusionOk="0">
                  <a:moveTo>
                    <a:pt x="4418" y="2933"/>
                  </a:moveTo>
                  <a:cubicBezTo>
                    <a:pt x="4032" y="8076"/>
                    <a:pt x="3646" y="13218"/>
                    <a:pt x="2875" y="16476"/>
                  </a:cubicBezTo>
                  <a:cubicBezTo>
                    <a:pt x="2103" y="19733"/>
                    <a:pt x="946" y="21104"/>
                    <a:pt x="368" y="20933"/>
                  </a:cubicBezTo>
                  <a:cubicBezTo>
                    <a:pt x="-211" y="20761"/>
                    <a:pt x="-211" y="19047"/>
                    <a:pt x="1139" y="15618"/>
                  </a:cubicBezTo>
                  <a:cubicBezTo>
                    <a:pt x="2489" y="12190"/>
                    <a:pt x="5189" y="7047"/>
                    <a:pt x="7696" y="3961"/>
                  </a:cubicBezTo>
                  <a:cubicBezTo>
                    <a:pt x="10203" y="876"/>
                    <a:pt x="12518" y="-153"/>
                    <a:pt x="14446" y="18"/>
                  </a:cubicBezTo>
                  <a:cubicBezTo>
                    <a:pt x="16375" y="190"/>
                    <a:pt x="17918" y="1561"/>
                    <a:pt x="19075" y="4990"/>
                  </a:cubicBezTo>
                  <a:cubicBezTo>
                    <a:pt x="20232" y="8418"/>
                    <a:pt x="21003" y="13904"/>
                    <a:pt x="21196" y="16990"/>
                  </a:cubicBezTo>
                  <a:cubicBezTo>
                    <a:pt x="21389" y="20076"/>
                    <a:pt x="21003" y="20761"/>
                    <a:pt x="20618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1436349" y="2483394"/>
              <a:ext cx="128024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600" fill="norm" stroke="1" extrusionOk="0">
                  <a:moveTo>
                    <a:pt x="8229" y="0"/>
                  </a:moveTo>
                  <a:cubicBezTo>
                    <a:pt x="12000" y="1654"/>
                    <a:pt x="15771" y="3308"/>
                    <a:pt x="18171" y="5303"/>
                  </a:cubicBezTo>
                  <a:cubicBezTo>
                    <a:pt x="20571" y="7297"/>
                    <a:pt x="21600" y="9632"/>
                    <a:pt x="19886" y="12114"/>
                  </a:cubicBezTo>
                  <a:cubicBezTo>
                    <a:pt x="18171" y="14595"/>
                    <a:pt x="13714" y="17222"/>
                    <a:pt x="9943" y="18827"/>
                  </a:cubicBezTo>
                  <a:cubicBezTo>
                    <a:pt x="6171" y="20432"/>
                    <a:pt x="3086" y="21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7276536" y="3149588"/>
              <a:ext cx="559364" cy="70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132" fill="norm" stroke="1" extrusionOk="0">
                  <a:moveTo>
                    <a:pt x="266" y="17320"/>
                  </a:moveTo>
                  <a:cubicBezTo>
                    <a:pt x="103" y="14144"/>
                    <a:pt x="-60" y="10967"/>
                    <a:pt x="22" y="8426"/>
                  </a:cubicBezTo>
                  <a:cubicBezTo>
                    <a:pt x="103" y="5885"/>
                    <a:pt x="429" y="3979"/>
                    <a:pt x="1937" y="2391"/>
                  </a:cubicBezTo>
                  <a:cubicBezTo>
                    <a:pt x="3445" y="803"/>
                    <a:pt x="6135" y="-468"/>
                    <a:pt x="9028" y="167"/>
                  </a:cubicBezTo>
                  <a:cubicBezTo>
                    <a:pt x="11922" y="803"/>
                    <a:pt x="15019" y="3344"/>
                    <a:pt x="17138" y="7156"/>
                  </a:cubicBezTo>
                  <a:cubicBezTo>
                    <a:pt x="19258" y="10967"/>
                    <a:pt x="20399" y="16050"/>
                    <a:pt x="21540" y="21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7366000" y="3261451"/>
              <a:ext cx="412750" cy="22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50" fill="norm" stroke="1" extrusionOk="0">
                  <a:moveTo>
                    <a:pt x="3988" y="20450"/>
                  </a:moveTo>
                  <a:cubicBezTo>
                    <a:pt x="3102" y="20450"/>
                    <a:pt x="2215" y="20450"/>
                    <a:pt x="1440" y="19468"/>
                  </a:cubicBezTo>
                  <a:cubicBezTo>
                    <a:pt x="665" y="18486"/>
                    <a:pt x="0" y="16523"/>
                    <a:pt x="0" y="15541"/>
                  </a:cubicBezTo>
                  <a:cubicBezTo>
                    <a:pt x="0" y="14559"/>
                    <a:pt x="665" y="14559"/>
                    <a:pt x="3102" y="11614"/>
                  </a:cubicBezTo>
                  <a:cubicBezTo>
                    <a:pt x="5538" y="8668"/>
                    <a:pt x="9748" y="2777"/>
                    <a:pt x="13126" y="814"/>
                  </a:cubicBezTo>
                  <a:cubicBezTo>
                    <a:pt x="16505" y="-1150"/>
                    <a:pt x="19052" y="814"/>
                    <a:pt x="21600" y="2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8616950" y="3160399"/>
              <a:ext cx="400050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571" y="4868"/>
                    <a:pt x="9143" y="-1303"/>
                    <a:pt x="12743" y="240"/>
                  </a:cubicBezTo>
                  <a:cubicBezTo>
                    <a:pt x="16343" y="1783"/>
                    <a:pt x="18971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8677569" y="3224228"/>
              <a:ext cx="39658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2556" y="21600"/>
                  </a:moveTo>
                  <a:cubicBezTo>
                    <a:pt x="1413" y="21600"/>
                    <a:pt x="270" y="21600"/>
                    <a:pt x="42" y="21600"/>
                  </a:cubicBezTo>
                  <a:cubicBezTo>
                    <a:pt x="-187" y="21600"/>
                    <a:pt x="499" y="21600"/>
                    <a:pt x="3013" y="16200"/>
                  </a:cubicBezTo>
                  <a:cubicBezTo>
                    <a:pt x="5527" y="10800"/>
                    <a:pt x="9870" y="0"/>
                    <a:pt x="13242" y="0"/>
                  </a:cubicBezTo>
                  <a:cubicBezTo>
                    <a:pt x="16613" y="0"/>
                    <a:pt x="19013" y="10800"/>
                    <a:pt x="214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10737850" y="3069301"/>
              <a:ext cx="577850" cy="4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1" fill="norm" stroke="1" extrusionOk="0">
                  <a:moveTo>
                    <a:pt x="0" y="11514"/>
                  </a:moveTo>
                  <a:cubicBezTo>
                    <a:pt x="1978" y="6371"/>
                    <a:pt x="3956" y="1228"/>
                    <a:pt x="6725" y="200"/>
                  </a:cubicBezTo>
                  <a:cubicBezTo>
                    <a:pt x="9495" y="-829"/>
                    <a:pt x="13055" y="2257"/>
                    <a:pt x="15666" y="6371"/>
                  </a:cubicBezTo>
                  <a:cubicBezTo>
                    <a:pt x="18277" y="10485"/>
                    <a:pt x="19938" y="15628"/>
                    <a:pt x="21600" y="20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10782299" y="3185297"/>
              <a:ext cx="723901" cy="2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07" fill="norm" stroke="1" extrusionOk="0">
                  <a:moveTo>
                    <a:pt x="0" y="20407"/>
                  </a:moveTo>
                  <a:cubicBezTo>
                    <a:pt x="2463" y="14516"/>
                    <a:pt x="4926" y="8625"/>
                    <a:pt x="7516" y="4698"/>
                  </a:cubicBezTo>
                  <a:cubicBezTo>
                    <a:pt x="10105" y="771"/>
                    <a:pt x="12821" y="-1193"/>
                    <a:pt x="15189" y="771"/>
                  </a:cubicBezTo>
                  <a:cubicBezTo>
                    <a:pt x="17558" y="2734"/>
                    <a:pt x="19579" y="8625"/>
                    <a:pt x="21600" y="14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203905" y="3492167"/>
              <a:ext cx="226898" cy="39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332" fill="norm" stroke="1" extrusionOk="0">
                  <a:moveTo>
                    <a:pt x="529" y="726"/>
                  </a:moveTo>
                  <a:cubicBezTo>
                    <a:pt x="132" y="1517"/>
                    <a:pt x="-264" y="2309"/>
                    <a:pt x="231" y="2818"/>
                  </a:cubicBezTo>
                  <a:cubicBezTo>
                    <a:pt x="727" y="3327"/>
                    <a:pt x="2114" y="3553"/>
                    <a:pt x="5285" y="3440"/>
                  </a:cubicBezTo>
                  <a:cubicBezTo>
                    <a:pt x="8455" y="3327"/>
                    <a:pt x="13409" y="2874"/>
                    <a:pt x="16580" y="2196"/>
                  </a:cubicBezTo>
                  <a:cubicBezTo>
                    <a:pt x="19751" y="1517"/>
                    <a:pt x="21138" y="613"/>
                    <a:pt x="21237" y="217"/>
                  </a:cubicBezTo>
                  <a:cubicBezTo>
                    <a:pt x="21336" y="-179"/>
                    <a:pt x="20147" y="-66"/>
                    <a:pt x="17670" y="839"/>
                  </a:cubicBezTo>
                  <a:cubicBezTo>
                    <a:pt x="15193" y="1744"/>
                    <a:pt x="11428" y="3440"/>
                    <a:pt x="9248" y="4514"/>
                  </a:cubicBezTo>
                  <a:cubicBezTo>
                    <a:pt x="7068" y="5589"/>
                    <a:pt x="6474" y="6041"/>
                    <a:pt x="5978" y="6550"/>
                  </a:cubicBezTo>
                  <a:cubicBezTo>
                    <a:pt x="5483" y="7059"/>
                    <a:pt x="5086" y="7624"/>
                    <a:pt x="5285" y="8076"/>
                  </a:cubicBezTo>
                  <a:cubicBezTo>
                    <a:pt x="5483" y="8529"/>
                    <a:pt x="6275" y="8868"/>
                    <a:pt x="7167" y="9207"/>
                  </a:cubicBezTo>
                  <a:cubicBezTo>
                    <a:pt x="8059" y="9547"/>
                    <a:pt x="9050" y="9886"/>
                    <a:pt x="9545" y="10338"/>
                  </a:cubicBezTo>
                  <a:cubicBezTo>
                    <a:pt x="10041" y="10791"/>
                    <a:pt x="10041" y="11356"/>
                    <a:pt x="8653" y="12713"/>
                  </a:cubicBezTo>
                  <a:cubicBezTo>
                    <a:pt x="7266" y="14070"/>
                    <a:pt x="4492" y="16219"/>
                    <a:pt x="2808" y="17519"/>
                  </a:cubicBezTo>
                  <a:cubicBezTo>
                    <a:pt x="1123" y="18820"/>
                    <a:pt x="529" y="19272"/>
                    <a:pt x="231" y="19781"/>
                  </a:cubicBezTo>
                  <a:cubicBezTo>
                    <a:pt x="-66" y="20290"/>
                    <a:pt x="-66" y="20856"/>
                    <a:pt x="727" y="21138"/>
                  </a:cubicBezTo>
                  <a:cubicBezTo>
                    <a:pt x="1519" y="21421"/>
                    <a:pt x="3105" y="21421"/>
                    <a:pt x="5384" y="20969"/>
                  </a:cubicBezTo>
                  <a:cubicBezTo>
                    <a:pt x="7663" y="20516"/>
                    <a:pt x="10635" y="19612"/>
                    <a:pt x="13608" y="18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387350" y="3667580"/>
              <a:ext cx="228600" cy="134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3557"/>
                  </a:moveTo>
                  <a:cubicBezTo>
                    <a:pt x="800" y="2545"/>
                    <a:pt x="1600" y="1532"/>
                    <a:pt x="2600" y="1195"/>
                  </a:cubicBezTo>
                  <a:cubicBezTo>
                    <a:pt x="3600" y="857"/>
                    <a:pt x="4800" y="1195"/>
                    <a:pt x="5500" y="2207"/>
                  </a:cubicBezTo>
                  <a:cubicBezTo>
                    <a:pt x="6200" y="3220"/>
                    <a:pt x="6400" y="4908"/>
                    <a:pt x="6200" y="7776"/>
                  </a:cubicBezTo>
                  <a:cubicBezTo>
                    <a:pt x="6000" y="10645"/>
                    <a:pt x="5400" y="14695"/>
                    <a:pt x="4800" y="17395"/>
                  </a:cubicBezTo>
                  <a:cubicBezTo>
                    <a:pt x="4200" y="20095"/>
                    <a:pt x="3600" y="21445"/>
                    <a:pt x="3600" y="21445"/>
                  </a:cubicBezTo>
                  <a:cubicBezTo>
                    <a:pt x="3600" y="21445"/>
                    <a:pt x="4200" y="20095"/>
                    <a:pt x="5900" y="16889"/>
                  </a:cubicBezTo>
                  <a:cubicBezTo>
                    <a:pt x="7600" y="13682"/>
                    <a:pt x="10400" y="8620"/>
                    <a:pt x="12300" y="5245"/>
                  </a:cubicBezTo>
                  <a:cubicBezTo>
                    <a:pt x="14200" y="1870"/>
                    <a:pt x="15200" y="182"/>
                    <a:pt x="15200" y="14"/>
                  </a:cubicBezTo>
                  <a:cubicBezTo>
                    <a:pt x="15200" y="-155"/>
                    <a:pt x="14200" y="1195"/>
                    <a:pt x="13300" y="3220"/>
                  </a:cubicBezTo>
                  <a:cubicBezTo>
                    <a:pt x="12400" y="5245"/>
                    <a:pt x="11600" y="7945"/>
                    <a:pt x="11200" y="10308"/>
                  </a:cubicBezTo>
                  <a:cubicBezTo>
                    <a:pt x="10800" y="12670"/>
                    <a:pt x="10800" y="14695"/>
                    <a:pt x="12600" y="16045"/>
                  </a:cubicBezTo>
                  <a:cubicBezTo>
                    <a:pt x="14400" y="17395"/>
                    <a:pt x="18000" y="18070"/>
                    <a:pt x="21600" y="18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274979" y="3842294"/>
              <a:ext cx="258422" cy="59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959" fill="norm" stroke="1" extrusionOk="0">
                  <a:moveTo>
                    <a:pt x="4022" y="13407"/>
                  </a:moveTo>
                  <a:cubicBezTo>
                    <a:pt x="2280" y="16386"/>
                    <a:pt x="538" y="19366"/>
                    <a:pt x="102" y="20483"/>
                  </a:cubicBezTo>
                  <a:cubicBezTo>
                    <a:pt x="-333" y="21600"/>
                    <a:pt x="538" y="20855"/>
                    <a:pt x="4283" y="17131"/>
                  </a:cubicBezTo>
                  <a:cubicBezTo>
                    <a:pt x="8028" y="13407"/>
                    <a:pt x="14648" y="6703"/>
                    <a:pt x="212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406400" y="3835944"/>
              <a:ext cx="1270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654049" y="3664494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692149" y="3740694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966850" y="3429544"/>
              <a:ext cx="18250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21406" y="1094"/>
                  </a:moveTo>
                  <a:cubicBezTo>
                    <a:pt x="18427" y="547"/>
                    <a:pt x="15447" y="0"/>
                    <a:pt x="12220" y="0"/>
                  </a:cubicBezTo>
                  <a:cubicBezTo>
                    <a:pt x="8992" y="0"/>
                    <a:pt x="5516" y="547"/>
                    <a:pt x="3406" y="1003"/>
                  </a:cubicBezTo>
                  <a:cubicBezTo>
                    <a:pt x="1296" y="1458"/>
                    <a:pt x="551" y="1823"/>
                    <a:pt x="923" y="2506"/>
                  </a:cubicBezTo>
                  <a:cubicBezTo>
                    <a:pt x="1296" y="3190"/>
                    <a:pt x="2785" y="4192"/>
                    <a:pt x="5268" y="5058"/>
                  </a:cubicBezTo>
                  <a:cubicBezTo>
                    <a:pt x="7751" y="5924"/>
                    <a:pt x="11227" y="6653"/>
                    <a:pt x="13089" y="7291"/>
                  </a:cubicBezTo>
                  <a:cubicBezTo>
                    <a:pt x="14951" y="7929"/>
                    <a:pt x="15199" y="8476"/>
                    <a:pt x="14330" y="9114"/>
                  </a:cubicBezTo>
                  <a:cubicBezTo>
                    <a:pt x="13461" y="9752"/>
                    <a:pt x="11475" y="10481"/>
                    <a:pt x="9861" y="10937"/>
                  </a:cubicBezTo>
                  <a:cubicBezTo>
                    <a:pt x="8247" y="11392"/>
                    <a:pt x="7006" y="11575"/>
                    <a:pt x="5392" y="11711"/>
                  </a:cubicBezTo>
                  <a:cubicBezTo>
                    <a:pt x="3778" y="11848"/>
                    <a:pt x="1792" y="11939"/>
                    <a:pt x="799" y="12213"/>
                  </a:cubicBezTo>
                  <a:cubicBezTo>
                    <a:pt x="-194" y="12486"/>
                    <a:pt x="-194" y="12942"/>
                    <a:pt x="427" y="14081"/>
                  </a:cubicBezTo>
                  <a:cubicBezTo>
                    <a:pt x="1047" y="15220"/>
                    <a:pt x="2289" y="17043"/>
                    <a:pt x="3778" y="18410"/>
                  </a:cubicBezTo>
                  <a:cubicBezTo>
                    <a:pt x="5268" y="19777"/>
                    <a:pt x="7006" y="20689"/>
                    <a:pt x="8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1104900" y="3607344"/>
              <a:ext cx="2349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51" y="1000"/>
                    <a:pt x="3503" y="2000"/>
                    <a:pt x="6324" y="4400"/>
                  </a:cubicBezTo>
                  <a:cubicBezTo>
                    <a:pt x="9146" y="6800"/>
                    <a:pt x="13038" y="10600"/>
                    <a:pt x="15762" y="13700"/>
                  </a:cubicBezTo>
                  <a:cubicBezTo>
                    <a:pt x="18486" y="16800"/>
                    <a:pt x="20043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1200150" y="3553515"/>
              <a:ext cx="120650" cy="34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21600" y="580"/>
                  </a:moveTo>
                  <a:cubicBezTo>
                    <a:pt x="20084" y="188"/>
                    <a:pt x="18568" y="-205"/>
                    <a:pt x="17053" y="122"/>
                  </a:cubicBezTo>
                  <a:cubicBezTo>
                    <a:pt x="15537" y="450"/>
                    <a:pt x="14021" y="1497"/>
                    <a:pt x="11937" y="4115"/>
                  </a:cubicBezTo>
                  <a:cubicBezTo>
                    <a:pt x="9853" y="6733"/>
                    <a:pt x="7200" y="10922"/>
                    <a:pt x="5116" y="14064"/>
                  </a:cubicBezTo>
                  <a:cubicBezTo>
                    <a:pt x="3032" y="17206"/>
                    <a:pt x="1516" y="19300"/>
                    <a:pt x="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1388533" y="3759744"/>
              <a:ext cx="846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1606550" y="3753394"/>
              <a:ext cx="69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1943100" y="3442244"/>
              <a:ext cx="2603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85" y="2914"/>
                    <a:pt x="5971" y="5829"/>
                    <a:pt x="9571" y="9429"/>
                  </a:cubicBezTo>
                  <a:cubicBezTo>
                    <a:pt x="13171" y="13029"/>
                    <a:pt x="17385" y="17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2070100" y="3342975"/>
              <a:ext cx="101600" cy="404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551"/>
                  </a:moveTo>
                  <a:cubicBezTo>
                    <a:pt x="19800" y="214"/>
                    <a:pt x="18000" y="-124"/>
                    <a:pt x="16425" y="45"/>
                  </a:cubicBezTo>
                  <a:cubicBezTo>
                    <a:pt x="14850" y="214"/>
                    <a:pt x="13500" y="889"/>
                    <a:pt x="11475" y="2801"/>
                  </a:cubicBezTo>
                  <a:cubicBezTo>
                    <a:pt x="9450" y="4714"/>
                    <a:pt x="6750" y="7864"/>
                    <a:pt x="4725" y="11182"/>
                  </a:cubicBezTo>
                  <a:cubicBezTo>
                    <a:pt x="2700" y="14501"/>
                    <a:pt x="1350" y="17989"/>
                    <a:pt x="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2228850" y="3561202"/>
              <a:ext cx="120650" cy="147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6632"/>
                  </a:moveTo>
                  <a:cubicBezTo>
                    <a:pt x="379" y="11500"/>
                    <a:pt x="758" y="16367"/>
                    <a:pt x="1895" y="16063"/>
                  </a:cubicBezTo>
                  <a:cubicBezTo>
                    <a:pt x="3032" y="15759"/>
                    <a:pt x="4926" y="10283"/>
                    <a:pt x="6821" y="6480"/>
                  </a:cubicBezTo>
                  <a:cubicBezTo>
                    <a:pt x="8716" y="2677"/>
                    <a:pt x="10611" y="548"/>
                    <a:pt x="12126" y="91"/>
                  </a:cubicBezTo>
                  <a:cubicBezTo>
                    <a:pt x="13642" y="-365"/>
                    <a:pt x="14779" y="852"/>
                    <a:pt x="16295" y="4655"/>
                  </a:cubicBezTo>
                  <a:cubicBezTo>
                    <a:pt x="17811" y="8458"/>
                    <a:pt x="19705" y="14846"/>
                    <a:pt x="21600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2349500" y="3232694"/>
              <a:ext cx="127086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0" y="0"/>
                  </a:moveTo>
                  <a:cubicBezTo>
                    <a:pt x="2787" y="0"/>
                    <a:pt x="5574" y="0"/>
                    <a:pt x="8013" y="827"/>
                  </a:cubicBezTo>
                  <a:cubicBezTo>
                    <a:pt x="10452" y="1654"/>
                    <a:pt x="12542" y="3308"/>
                    <a:pt x="12716" y="4914"/>
                  </a:cubicBezTo>
                  <a:cubicBezTo>
                    <a:pt x="12890" y="6519"/>
                    <a:pt x="11148" y="8076"/>
                    <a:pt x="10800" y="9341"/>
                  </a:cubicBezTo>
                  <a:cubicBezTo>
                    <a:pt x="10452" y="10605"/>
                    <a:pt x="11497" y="11578"/>
                    <a:pt x="13761" y="12892"/>
                  </a:cubicBezTo>
                  <a:cubicBezTo>
                    <a:pt x="16026" y="14205"/>
                    <a:pt x="19510" y="15859"/>
                    <a:pt x="20555" y="17270"/>
                  </a:cubicBezTo>
                  <a:cubicBezTo>
                    <a:pt x="21600" y="18681"/>
                    <a:pt x="20206" y="19849"/>
                    <a:pt x="18639" y="20530"/>
                  </a:cubicBezTo>
                  <a:cubicBezTo>
                    <a:pt x="17071" y="21211"/>
                    <a:pt x="15329" y="21405"/>
                    <a:pt x="135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2696633" y="3435894"/>
              <a:ext cx="224367" cy="110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5" fill="norm" stroke="1" extrusionOk="0">
                  <a:moveTo>
                    <a:pt x="3260" y="8247"/>
                  </a:moveTo>
                  <a:cubicBezTo>
                    <a:pt x="2445" y="13353"/>
                    <a:pt x="1630" y="18458"/>
                    <a:pt x="1019" y="20029"/>
                  </a:cubicBezTo>
                  <a:cubicBezTo>
                    <a:pt x="408" y="21600"/>
                    <a:pt x="0" y="19636"/>
                    <a:pt x="0" y="16691"/>
                  </a:cubicBezTo>
                  <a:cubicBezTo>
                    <a:pt x="0" y="13745"/>
                    <a:pt x="408" y="9818"/>
                    <a:pt x="1528" y="6676"/>
                  </a:cubicBezTo>
                  <a:cubicBezTo>
                    <a:pt x="2649" y="3535"/>
                    <a:pt x="4483" y="1178"/>
                    <a:pt x="6826" y="1178"/>
                  </a:cubicBezTo>
                  <a:cubicBezTo>
                    <a:pt x="9170" y="1178"/>
                    <a:pt x="12023" y="3535"/>
                    <a:pt x="13958" y="5695"/>
                  </a:cubicBezTo>
                  <a:cubicBezTo>
                    <a:pt x="15894" y="7855"/>
                    <a:pt x="16913" y="9818"/>
                    <a:pt x="17830" y="10015"/>
                  </a:cubicBezTo>
                  <a:cubicBezTo>
                    <a:pt x="18747" y="10211"/>
                    <a:pt x="19562" y="8640"/>
                    <a:pt x="20174" y="6676"/>
                  </a:cubicBezTo>
                  <a:cubicBezTo>
                    <a:pt x="20785" y="4713"/>
                    <a:pt x="21192" y="23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2679700" y="3251744"/>
              <a:ext cx="254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2647949" y="3181894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2743199" y="3258094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2736850" y="3181894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2795452" y="2959644"/>
              <a:ext cx="112849" cy="40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11" fill="norm" stroke="1" extrusionOk="0">
                  <a:moveTo>
                    <a:pt x="18925" y="13695"/>
                  </a:moveTo>
                  <a:cubicBezTo>
                    <a:pt x="15725" y="13472"/>
                    <a:pt x="12525" y="13249"/>
                    <a:pt x="9325" y="13416"/>
                  </a:cubicBezTo>
                  <a:cubicBezTo>
                    <a:pt x="6125" y="13584"/>
                    <a:pt x="2925" y="14140"/>
                    <a:pt x="1325" y="15309"/>
                  </a:cubicBezTo>
                  <a:cubicBezTo>
                    <a:pt x="-275" y="16478"/>
                    <a:pt x="-275" y="18260"/>
                    <a:pt x="525" y="19373"/>
                  </a:cubicBezTo>
                  <a:cubicBezTo>
                    <a:pt x="1325" y="20487"/>
                    <a:pt x="2925" y="20932"/>
                    <a:pt x="4725" y="21210"/>
                  </a:cubicBezTo>
                  <a:cubicBezTo>
                    <a:pt x="6525" y="21489"/>
                    <a:pt x="8525" y="21600"/>
                    <a:pt x="10125" y="21433"/>
                  </a:cubicBezTo>
                  <a:cubicBezTo>
                    <a:pt x="11725" y="21266"/>
                    <a:pt x="12925" y="20821"/>
                    <a:pt x="14325" y="18872"/>
                  </a:cubicBezTo>
                  <a:cubicBezTo>
                    <a:pt x="15725" y="16924"/>
                    <a:pt x="17325" y="13472"/>
                    <a:pt x="17925" y="10299"/>
                  </a:cubicBezTo>
                  <a:cubicBezTo>
                    <a:pt x="18525" y="7126"/>
                    <a:pt x="18125" y="4231"/>
                    <a:pt x="17525" y="2449"/>
                  </a:cubicBezTo>
                  <a:cubicBezTo>
                    <a:pt x="16925" y="668"/>
                    <a:pt x="16125" y="0"/>
                    <a:pt x="15325" y="0"/>
                  </a:cubicBezTo>
                  <a:cubicBezTo>
                    <a:pt x="14525" y="0"/>
                    <a:pt x="13725" y="668"/>
                    <a:pt x="13525" y="2505"/>
                  </a:cubicBezTo>
                  <a:cubicBezTo>
                    <a:pt x="13325" y="4342"/>
                    <a:pt x="13725" y="7348"/>
                    <a:pt x="15125" y="9742"/>
                  </a:cubicBezTo>
                  <a:cubicBezTo>
                    <a:pt x="16525" y="12136"/>
                    <a:pt x="18925" y="13918"/>
                    <a:pt x="21325" y="15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3085832" y="3103903"/>
              <a:ext cx="222518" cy="366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50" fill="norm" stroke="1" extrusionOk="0">
                  <a:moveTo>
                    <a:pt x="15309" y="3437"/>
                  </a:moveTo>
                  <a:cubicBezTo>
                    <a:pt x="15309" y="2820"/>
                    <a:pt x="15309" y="2203"/>
                    <a:pt x="14799" y="1586"/>
                  </a:cubicBezTo>
                  <a:cubicBezTo>
                    <a:pt x="14290" y="969"/>
                    <a:pt x="13271" y="352"/>
                    <a:pt x="12252" y="105"/>
                  </a:cubicBezTo>
                  <a:cubicBezTo>
                    <a:pt x="11233" y="-142"/>
                    <a:pt x="10214" y="-19"/>
                    <a:pt x="8788" y="1216"/>
                  </a:cubicBezTo>
                  <a:cubicBezTo>
                    <a:pt x="7362" y="2450"/>
                    <a:pt x="5528" y="4795"/>
                    <a:pt x="4407" y="7819"/>
                  </a:cubicBezTo>
                  <a:cubicBezTo>
                    <a:pt x="3286" y="10843"/>
                    <a:pt x="2879" y="14546"/>
                    <a:pt x="2675" y="16706"/>
                  </a:cubicBezTo>
                  <a:cubicBezTo>
                    <a:pt x="2471" y="18866"/>
                    <a:pt x="2471" y="19483"/>
                    <a:pt x="2777" y="20039"/>
                  </a:cubicBezTo>
                  <a:cubicBezTo>
                    <a:pt x="3082" y="20594"/>
                    <a:pt x="3694" y="21088"/>
                    <a:pt x="4611" y="21273"/>
                  </a:cubicBezTo>
                  <a:cubicBezTo>
                    <a:pt x="5528" y="21458"/>
                    <a:pt x="6750" y="21335"/>
                    <a:pt x="7973" y="20656"/>
                  </a:cubicBezTo>
                  <a:cubicBezTo>
                    <a:pt x="9196" y="19977"/>
                    <a:pt x="10418" y="18743"/>
                    <a:pt x="10622" y="17508"/>
                  </a:cubicBezTo>
                  <a:cubicBezTo>
                    <a:pt x="10826" y="16274"/>
                    <a:pt x="10011" y="15040"/>
                    <a:pt x="8380" y="14176"/>
                  </a:cubicBezTo>
                  <a:cubicBezTo>
                    <a:pt x="6750" y="13312"/>
                    <a:pt x="4305" y="12818"/>
                    <a:pt x="2573" y="12571"/>
                  </a:cubicBezTo>
                  <a:cubicBezTo>
                    <a:pt x="841" y="12324"/>
                    <a:pt x="-178" y="12324"/>
                    <a:pt x="26" y="12263"/>
                  </a:cubicBezTo>
                  <a:cubicBezTo>
                    <a:pt x="230" y="12201"/>
                    <a:pt x="1656" y="12077"/>
                    <a:pt x="2879" y="11954"/>
                  </a:cubicBezTo>
                  <a:cubicBezTo>
                    <a:pt x="4101" y="11831"/>
                    <a:pt x="5120" y="11707"/>
                    <a:pt x="6445" y="11892"/>
                  </a:cubicBezTo>
                  <a:cubicBezTo>
                    <a:pt x="7769" y="12077"/>
                    <a:pt x="9399" y="12571"/>
                    <a:pt x="11947" y="13929"/>
                  </a:cubicBezTo>
                  <a:cubicBezTo>
                    <a:pt x="14494" y="15287"/>
                    <a:pt x="17958" y="17508"/>
                    <a:pt x="21422" y="19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3201861" y="3334294"/>
              <a:ext cx="8743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600" fill="norm" stroke="1" extrusionOk="0">
                  <a:moveTo>
                    <a:pt x="20751" y="0"/>
                  </a:moveTo>
                  <a:cubicBezTo>
                    <a:pt x="18239" y="0"/>
                    <a:pt x="15728" y="0"/>
                    <a:pt x="11960" y="2138"/>
                  </a:cubicBezTo>
                  <a:cubicBezTo>
                    <a:pt x="8193" y="4275"/>
                    <a:pt x="3170" y="8550"/>
                    <a:pt x="1160" y="12150"/>
                  </a:cubicBezTo>
                  <a:cubicBezTo>
                    <a:pt x="-849" y="15750"/>
                    <a:pt x="156" y="18675"/>
                    <a:pt x="1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3302000" y="3189022"/>
              <a:ext cx="117228" cy="474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51" fill="norm" stroke="1" extrusionOk="0">
                  <a:moveTo>
                    <a:pt x="0" y="10527"/>
                  </a:moveTo>
                  <a:cubicBezTo>
                    <a:pt x="0" y="13572"/>
                    <a:pt x="0" y="16617"/>
                    <a:pt x="193" y="18520"/>
                  </a:cubicBezTo>
                  <a:cubicBezTo>
                    <a:pt x="386" y="20423"/>
                    <a:pt x="771" y="21185"/>
                    <a:pt x="964" y="21327"/>
                  </a:cubicBezTo>
                  <a:cubicBezTo>
                    <a:pt x="1157" y="21470"/>
                    <a:pt x="1157" y="20994"/>
                    <a:pt x="1350" y="18948"/>
                  </a:cubicBezTo>
                  <a:cubicBezTo>
                    <a:pt x="1543" y="16903"/>
                    <a:pt x="1929" y="13287"/>
                    <a:pt x="3279" y="10099"/>
                  </a:cubicBezTo>
                  <a:cubicBezTo>
                    <a:pt x="4629" y="6911"/>
                    <a:pt x="6943" y="4152"/>
                    <a:pt x="8679" y="2582"/>
                  </a:cubicBezTo>
                  <a:cubicBezTo>
                    <a:pt x="10414" y="1012"/>
                    <a:pt x="11571" y="631"/>
                    <a:pt x="13114" y="346"/>
                  </a:cubicBezTo>
                  <a:cubicBezTo>
                    <a:pt x="14657" y="60"/>
                    <a:pt x="16586" y="-130"/>
                    <a:pt x="18129" y="108"/>
                  </a:cubicBezTo>
                  <a:cubicBezTo>
                    <a:pt x="19671" y="346"/>
                    <a:pt x="20829" y="1012"/>
                    <a:pt x="21214" y="2439"/>
                  </a:cubicBezTo>
                  <a:cubicBezTo>
                    <a:pt x="21600" y="3866"/>
                    <a:pt x="21214" y="6055"/>
                    <a:pt x="20250" y="7387"/>
                  </a:cubicBezTo>
                  <a:cubicBezTo>
                    <a:pt x="19286" y="8719"/>
                    <a:pt x="17743" y="9195"/>
                    <a:pt x="15236" y="9433"/>
                  </a:cubicBezTo>
                  <a:cubicBezTo>
                    <a:pt x="12729" y="9671"/>
                    <a:pt x="9257" y="9671"/>
                    <a:pt x="5786" y="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3487019" y="3095010"/>
              <a:ext cx="107081" cy="340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473" fill="norm" stroke="1" extrusionOk="0">
                  <a:moveTo>
                    <a:pt x="20617" y="1873"/>
                  </a:moveTo>
                  <a:cubicBezTo>
                    <a:pt x="20617" y="1206"/>
                    <a:pt x="20617" y="540"/>
                    <a:pt x="19598" y="206"/>
                  </a:cubicBezTo>
                  <a:cubicBezTo>
                    <a:pt x="18579" y="-127"/>
                    <a:pt x="16542" y="-127"/>
                    <a:pt x="13485" y="740"/>
                  </a:cubicBezTo>
                  <a:cubicBezTo>
                    <a:pt x="10428" y="1606"/>
                    <a:pt x="6353" y="3340"/>
                    <a:pt x="3500" y="5873"/>
                  </a:cubicBezTo>
                  <a:cubicBezTo>
                    <a:pt x="647" y="8406"/>
                    <a:pt x="-983" y="11740"/>
                    <a:pt x="647" y="14473"/>
                  </a:cubicBezTo>
                  <a:cubicBezTo>
                    <a:pt x="2277" y="17206"/>
                    <a:pt x="7168" y="19340"/>
                    <a:pt x="10632" y="20406"/>
                  </a:cubicBezTo>
                  <a:cubicBezTo>
                    <a:pt x="14096" y="21473"/>
                    <a:pt x="16134" y="21473"/>
                    <a:pt x="18172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3886200" y="3073944"/>
              <a:ext cx="9526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600" fill="norm" stroke="1" extrusionOk="0">
                  <a:moveTo>
                    <a:pt x="9651" y="0"/>
                  </a:moveTo>
                  <a:cubicBezTo>
                    <a:pt x="13328" y="2760"/>
                    <a:pt x="17004" y="5520"/>
                    <a:pt x="19072" y="8400"/>
                  </a:cubicBezTo>
                  <a:cubicBezTo>
                    <a:pt x="21140" y="11280"/>
                    <a:pt x="21600" y="14280"/>
                    <a:pt x="18153" y="16500"/>
                  </a:cubicBezTo>
                  <a:cubicBezTo>
                    <a:pt x="14706" y="18720"/>
                    <a:pt x="7353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3651241" y="3124723"/>
              <a:ext cx="190510" cy="317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58" fill="norm" stroke="1" extrusionOk="0">
                  <a:moveTo>
                    <a:pt x="2850" y="7726"/>
                  </a:moveTo>
                  <a:cubicBezTo>
                    <a:pt x="1663" y="7296"/>
                    <a:pt x="476" y="6867"/>
                    <a:pt x="120" y="5937"/>
                  </a:cubicBezTo>
                  <a:cubicBezTo>
                    <a:pt x="-236" y="5008"/>
                    <a:pt x="239" y="3577"/>
                    <a:pt x="1069" y="2576"/>
                  </a:cubicBezTo>
                  <a:cubicBezTo>
                    <a:pt x="1900" y="1575"/>
                    <a:pt x="3087" y="1002"/>
                    <a:pt x="4274" y="573"/>
                  </a:cubicBezTo>
                  <a:cubicBezTo>
                    <a:pt x="5461" y="144"/>
                    <a:pt x="6648" y="-142"/>
                    <a:pt x="7478" y="73"/>
                  </a:cubicBezTo>
                  <a:cubicBezTo>
                    <a:pt x="8309" y="287"/>
                    <a:pt x="8784" y="1002"/>
                    <a:pt x="10089" y="2719"/>
                  </a:cubicBezTo>
                  <a:cubicBezTo>
                    <a:pt x="11395" y="4435"/>
                    <a:pt x="13531" y="7153"/>
                    <a:pt x="15549" y="10443"/>
                  </a:cubicBezTo>
                  <a:cubicBezTo>
                    <a:pt x="17566" y="13733"/>
                    <a:pt x="19465" y="17596"/>
                    <a:pt x="21364" y="214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3695700" y="3307691"/>
              <a:ext cx="139700" cy="153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21600" y="1943"/>
                  </a:moveTo>
                  <a:cubicBezTo>
                    <a:pt x="20291" y="1056"/>
                    <a:pt x="18982" y="168"/>
                    <a:pt x="17509" y="20"/>
                  </a:cubicBezTo>
                  <a:cubicBezTo>
                    <a:pt x="16036" y="-128"/>
                    <a:pt x="14400" y="464"/>
                    <a:pt x="11455" y="4162"/>
                  </a:cubicBezTo>
                  <a:cubicBezTo>
                    <a:pt x="8509" y="7861"/>
                    <a:pt x="4255" y="14667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6483350" y="3912144"/>
              <a:ext cx="234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9" y="18000"/>
                    <a:pt x="10897" y="14400"/>
                    <a:pt x="14497" y="10800"/>
                  </a:cubicBezTo>
                  <a:cubicBezTo>
                    <a:pt x="18097" y="7200"/>
                    <a:pt x="1984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6559549" y="4026444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7213036" y="3819276"/>
              <a:ext cx="229164" cy="384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67" fill="norm" stroke="1" extrusionOk="0">
                  <a:moveTo>
                    <a:pt x="648" y="5887"/>
                  </a:moveTo>
                  <a:cubicBezTo>
                    <a:pt x="251" y="4706"/>
                    <a:pt x="-145" y="3526"/>
                    <a:pt x="53" y="2523"/>
                  </a:cubicBezTo>
                  <a:cubicBezTo>
                    <a:pt x="251" y="1519"/>
                    <a:pt x="1044" y="693"/>
                    <a:pt x="2134" y="280"/>
                  </a:cubicBezTo>
                  <a:cubicBezTo>
                    <a:pt x="3224" y="-133"/>
                    <a:pt x="4611" y="-133"/>
                    <a:pt x="6097" y="575"/>
                  </a:cubicBezTo>
                  <a:cubicBezTo>
                    <a:pt x="7583" y="1283"/>
                    <a:pt x="9169" y="2700"/>
                    <a:pt x="11547" y="5119"/>
                  </a:cubicBezTo>
                  <a:cubicBezTo>
                    <a:pt x="13925" y="7539"/>
                    <a:pt x="17095" y="10962"/>
                    <a:pt x="18879" y="13854"/>
                  </a:cubicBezTo>
                  <a:cubicBezTo>
                    <a:pt x="20662" y="16746"/>
                    <a:pt x="21059" y="19106"/>
                    <a:pt x="21455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7262283" y="4020094"/>
              <a:ext cx="110068" cy="196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21600" y="0"/>
                  </a:moveTo>
                  <a:cubicBezTo>
                    <a:pt x="19523" y="460"/>
                    <a:pt x="17446" y="919"/>
                    <a:pt x="14123" y="4021"/>
                  </a:cubicBezTo>
                  <a:cubicBezTo>
                    <a:pt x="10800" y="7123"/>
                    <a:pt x="6231" y="12868"/>
                    <a:pt x="3531" y="16315"/>
                  </a:cubicBezTo>
                  <a:cubicBezTo>
                    <a:pt x="831" y="19762"/>
                    <a:pt x="0" y="20911"/>
                    <a:pt x="0" y="21255"/>
                  </a:cubicBezTo>
                  <a:cubicBezTo>
                    <a:pt x="0" y="21600"/>
                    <a:pt x="831" y="21140"/>
                    <a:pt x="1662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7578016" y="3927930"/>
              <a:ext cx="168984" cy="213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05" fill="norm" stroke="1" extrusionOk="0">
                  <a:moveTo>
                    <a:pt x="7689" y="6679"/>
                  </a:moveTo>
                  <a:cubicBezTo>
                    <a:pt x="7422" y="7738"/>
                    <a:pt x="7156" y="8797"/>
                    <a:pt x="7689" y="9327"/>
                  </a:cubicBezTo>
                  <a:cubicBezTo>
                    <a:pt x="8222" y="9856"/>
                    <a:pt x="9556" y="9856"/>
                    <a:pt x="11422" y="9009"/>
                  </a:cubicBezTo>
                  <a:cubicBezTo>
                    <a:pt x="13289" y="8162"/>
                    <a:pt x="15689" y="6468"/>
                    <a:pt x="17022" y="5091"/>
                  </a:cubicBezTo>
                  <a:cubicBezTo>
                    <a:pt x="18356" y="3715"/>
                    <a:pt x="18622" y="2656"/>
                    <a:pt x="18356" y="1703"/>
                  </a:cubicBezTo>
                  <a:cubicBezTo>
                    <a:pt x="18089" y="750"/>
                    <a:pt x="17289" y="-97"/>
                    <a:pt x="15556" y="9"/>
                  </a:cubicBezTo>
                  <a:cubicBezTo>
                    <a:pt x="13822" y="115"/>
                    <a:pt x="11156" y="1174"/>
                    <a:pt x="8356" y="3927"/>
                  </a:cubicBezTo>
                  <a:cubicBezTo>
                    <a:pt x="5556" y="6679"/>
                    <a:pt x="2622" y="11127"/>
                    <a:pt x="1156" y="13985"/>
                  </a:cubicBezTo>
                  <a:cubicBezTo>
                    <a:pt x="-311" y="16844"/>
                    <a:pt x="-311" y="18115"/>
                    <a:pt x="756" y="19279"/>
                  </a:cubicBezTo>
                  <a:cubicBezTo>
                    <a:pt x="1822" y="20444"/>
                    <a:pt x="3956" y="21503"/>
                    <a:pt x="7556" y="21397"/>
                  </a:cubicBezTo>
                  <a:cubicBezTo>
                    <a:pt x="11156" y="21291"/>
                    <a:pt x="16222" y="20021"/>
                    <a:pt x="21289" y="18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613650" y="3778794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7779808" y="3609060"/>
              <a:ext cx="130315" cy="284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470" fill="norm" stroke="1" extrusionOk="0">
                  <a:moveTo>
                    <a:pt x="3881" y="6590"/>
                  </a:moveTo>
                  <a:cubicBezTo>
                    <a:pt x="2531" y="6110"/>
                    <a:pt x="1181" y="5630"/>
                    <a:pt x="506" y="4670"/>
                  </a:cubicBezTo>
                  <a:cubicBezTo>
                    <a:pt x="-169" y="3710"/>
                    <a:pt x="-169" y="2270"/>
                    <a:pt x="506" y="1310"/>
                  </a:cubicBezTo>
                  <a:cubicBezTo>
                    <a:pt x="1181" y="350"/>
                    <a:pt x="2531" y="-130"/>
                    <a:pt x="4050" y="30"/>
                  </a:cubicBezTo>
                  <a:cubicBezTo>
                    <a:pt x="5569" y="190"/>
                    <a:pt x="7256" y="990"/>
                    <a:pt x="10294" y="3550"/>
                  </a:cubicBezTo>
                  <a:cubicBezTo>
                    <a:pt x="13331" y="6110"/>
                    <a:pt x="17719" y="10430"/>
                    <a:pt x="19575" y="13710"/>
                  </a:cubicBezTo>
                  <a:cubicBezTo>
                    <a:pt x="21431" y="16990"/>
                    <a:pt x="20756" y="19230"/>
                    <a:pt x="20081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7820937" y="3766094"/>
              <a:ext cx="65763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600" fill="norm" stroke="1" extrusionOk="0">
                  <a:moveTo>
                    <a:pt x="20972" y="0"/>
                  </a:moveTo>
                  <a:cubicBezTo>
                    <a:pt x="17597" y="343"/>
                    <a:pt x="14222" y="686"/>
                    <a:pt x="10510" y="3429"/>
                  </a:cubicBezTo>
                  <a:cubicBezTo>
                    <a:pt x="6797" y="6171"/>
                    <a:pt x="2747" y="11314"/>
                    <a:pt x="1059" y="14743"/>
                  </a:cubicBezTo>
                  <a:cubicBezTo>
                    <a:pt x="-628" y="18171"/>
                    <a:pt x="47" y="19886"/>
                    <a:pt x="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8007349" y="3645444"/>
              <a:ext cx="1143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979"/>
                    <a:pt x="9600" y="7958"/>
                    <a:pt x="13200" y="11558"/>
                  </a:cubicBezTo>
                  <a:cubicBezTo>
                    <a:pt x="16800" y="15158"/>
                    <a:pt x="19200" y="183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8020050" y="3620044"/>
              <a:ext cx="1333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369"/>
                    <a:pt x="18171" y="738"/>
                    <a:pt x="17143" y="1477"/>
                  </a:cubicBezTo>
                  <a:cubicBezTo>
                    <a:pt x="16114" y="2215"/>
                    <a:pt x="15771" y="3323"/>
                    <a:pt x="13543" y="5815"/>
                  </a:cubicBezTo>
                  <a:cubicBezTo>
                    <a:pt x="11314" y="8308"/>
                    <a:pt x="7200" y="12185"/>
                    <a:pt x="4629" y="15046"/>
                  </a:cubicBezTo>
                  <a:cubicBezTo>
                    <a:pt x="2057" y="17908"/>
                    <a:pt x="1029" y="197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8204200" y="3797844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8229600" y="3664494"/>
              <a:ext cx="155636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600" fill="norm" stroke="1" extrusionOk="0">
                  <a:moveTo>
                    <a:pt x="14688" y="0"/>
                  </a:moveTo>
                  <a:cubicBezTo>
                    <a:pt x="16992" y="2455"/>
                    <a:pt x="19296" y="4909"/>
                    <a:pt x="20448" y="7650"/>
                  </a:cubicBezTo>
                  <a:cubicBezTo>
                    <a:pt x="21600" y="10391"/>
                    <a:pt x="21600" y="13418"/>
                    <a:pt x="18864" y="15750"/>
                  </a:cubicBezTo>
                  <a:cubicBezTo>
                    <a:pt x="16128" y="18082"/>
                    <a:pt x="10656" y="19718"/>
                    <a:pt x="7056" y="20577"/>
                  </a:cubicBezTo>
                  <a:cubicBezTo>
                    <a:pt x="3456" y="21436"/>
                    <a:pt x="1728" y="21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7041522" y="3735286"/>
              <a:ext cx="146678" cy="564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564" fill="norm" stroke="1" extrusionOk="0">
                  <a:moveTo>
                    <a:pt x="21082" y="449"/>
                  </a:moveTo>
                  <a:cubicBezTo>
                    <a:pt x="18344" y="207"/>
                    <a:pt x="15606" y="-36"/>
                    <a:pt x="13781" y="4"/>
                  </a:cubicBezTo>
                  <a:cubicBezTo>
                    <a:pt x="11955" y="45"/>
                    <a:pt x="11043" y="368"/>
                    <a:pt x="8913" y="1582"/>
                  </a:cubicBezTo>
                  <a:cubicBezTo>
                    <a:pt x="6783" y="2795"/>
                    <a:pt x="3437" y="4899"/>
                    <a:pt x="1612" y="7488"/>
                  </a:cubicBezTo>
                  <a:cubicBezTo>
                    <a:pt x="-214" y="10076"/>
                    <a:pt x="-518" y="13151"/>
                    <a:pt x="851" y="15577"/>
                  </a:cubicBezTo>
                  <a:cubicBezTo>
                    <a:pt x="2220" y="18004"/>
                    <a:pt x="5262" y="19784"/>
                    <a:pt x="8305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8693150" y="4070894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8901590" y="3744600"/>
              <a:ext cx="121760" cy="472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518" fill="norm" stroke="1" extrusionOk="0">
                  <a:moveTo>
                    <a:pt x="20709" y="111"/>
                  </a:moveTo>
                  <a:cubicBezTo>
                    <a:pt x="18909" y="14"/>
                    <a:pt x="17109" y="-82"/>
                    <a:pt x="15489" y="111"/>
                  </a:cubicBezTo>
                  <a:cubicBezTo>
                    <a:pt x="13869" y="304"/>
                    <a:pt x="12429" y="786"/>
                    <a:pt x="10089" y="2377"/>
                  </a:cubicBezTo>
                  <a:cubicBezTo>
                    <a:pt x="7749" y="3968"/>
                    <a:pt x="4509" y="6668"/>
                    <a:pt x="2349" y="9223"/>
                  </a:cubicBezTo>
                  <a:cubicBezTo>
                    <a:pt x="189" y="11779"/>
                    <a:pt x="-891" y="14189"/>
                    <a:pt x="909" y="16214"/>
                  </a:cubicBezTo>
                  <a:cubicBezTo>
                    <a:pt x="2709" y="18239"/>
                    <a:pt x="7389" y="19879"/>
                    <a:pt x="12069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9155480" y="3822025"/>
              <a:ext cx="208654" cy="397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51" fill="norm" stroke="1" extrusionOk="0">
                  <a:moveTo>
                    <a:pt x="4707" y="5925"/>
                  </a:moveTo>
                  <a:cubicBezTo>
                    <a:pt x="3616" y="5811"/>
                    <a:pt x="2525" y="5696"/>
                    <a:pt x="1652" y="5064"/>
                  </a:cubicBezTo>
                  <a:cubicBezTo>
                    <a:pt x="780" y="4432"/>
                    <a:pt x="125" y="3283"/>
                    <a:pt x="16" y="2421"/>
                  </a:cubicBezTo>
                  <a:cubicBezTo>
                    <a:pt x="-93" y="1560"/>
                    <a:pt x="343" y="985"/>
                    <a:pt x="1107" y="583"/>
                  </a:cubicBezTo>
                  <a:cubicBezTo>
                    <a:pt x="1871" y="181"/>
                    <a:pt x="2962" y="-49"/>
                    <a:pt x="3943" y="8"/>
                  </a:cubicBezTo>
                  <a:cubicBezTo>
                    <a:pt x="4925" y="66"/>
                    <a:pt x="5798" y="411"/>
                    <a:pt x="7871" y="1789"/>
                  </a:cubicBezTo>
                  <a:cubicBezTo>
                    <a:pt x="9943" y="3168"/>
                    <a:pt x="13216" y="5581"/>
                    <a:pt x="15616" y="8338"/>
                  </a:cubicBezTo>
                  <a:cubicBezTo>
                    <a:pt x="18016" y="11096"/>
                    <a:pt x="19543" y="14198"/>
                    <a:pt x="20416" y="16266"/>
                  </a:cubicBezTo>
                  <a:cubicBezTo>
                    <a:pt x="21289" y="18334"/>
                    <a:pt x="21507" y="19368"/>
                    <a:pt x="21507" y="20172"/>
                  </a:cubicBezTo>
                  <a:cubicBezTo>
                    <a:pt x="21507" y="20977"/>
                    <a:pt x="21289" y="21551"/>
                    <a:pt x="21071" y="21551"/>
                  </a:cubicBezTo>
                  <a:cubicBezTo>
                    <a:pt x="20852" y="21551"/>
                    <a:pt x="20634" y="20977"/>
                    <a:pt x="20416" y="20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9226550" y="4070844"/>
              <a:ext cx="120650" cy="1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21600" y="695"/>
                  </a:moveTo>
                  <a:cubicBezTo>
                    <a:pt x="19705" y="236"/>
                    <a:pt x="17811" y="-224"/>
                    <a:pt x="16674" y="121"/>
                  </a:cubicBezTo>
                  <a:cubicBezTo>
                    <a:pt x="15537" y="465"/>
                    <a:pt x="15158" y="1614"/>
                    <a:pt x="12884" y="4372"/>
                  </a:cubicBezTo>
                  <a:cubicBezTo>
                    <a:pt x="10611" y="7129"/>
                    <a:pt x="6442" y="11495"/>
                    <a:pt x="3979" y="14597"/>
                  </a:cubicBezTo>
                  <a:cubicBezTo>
                    <a:pt x="1516" y="17699"/>
                    <a:pt x="758" y="19538"/>
                    <a:pt x="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9480550" y="4018571"/>
              <a:ext cx="139700" cy="177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2" fill="norm" stroke="1" extrusionOk="0">
                  <a:moveTo>
                    <a:pt x="0" y="8372"/>
                  </a:moveTo>
                  <a:cubicBezTo>
                    <a:pt x="3273" y="8372"/>
                    <a:pt x="6545" y="8372"/>
                    <a:pt x="9000" y="7627"/>
                  </a:cubicBezTo>
                  <a:cubicBezTo>
                    <a:pt x="11455" y="6882"/>
                    <a:pt x="13091" y="5392"/>
                    <a:pt x="13909" y="4027"/>
                  </a:cubicBezTo>
                  <a:cubicBezTo>
                    <a:pt x="14727" y="2661"/>
                    <a:pt x="14727" y="1420"/>
                    <a:pt x="13909" y="675"/>
                  </a:cubicBezTo>
                  <a:cubicBezTo>
                    <a:pt x="13091" y="-70"/>
                    <a:pt x="11455" y="-318"/>
                    <a:pt x="9327" y="551"/>
                  </a:cubicBezTo>
                  <a:cubicBezTo>
                    <a:pt x="7200" y="1420"/>
                    <a:pt x="4582" y="3406"/>
                    <a:pt x="2945" y="6137"/>
                  </a:cubicBezTo>
                  <a:cubicBezTo>
                    <a:pt x="1309" y="8868"/>
                    <a:pt x="655" y="12344"/>
                    <a:pt x="327" y="14827"/>
                  </a:cubicBezTo>
                  <a:cubicBezTo>
                    <a:pt x="0" y="17310"/>
                    <a:pt x="0" y="18799"/>
                    <a:pt x="1636" y="19792"/>
                  </a:cubicBezTo>
                  <a:cubicBezTo>
                    <a:pt x="3273" y="20785"/>
                    <a:pt x="6545" y="21282"/>
                    <a:pt x="10145" y="20165"/>
                  </a:cubicBezTo>
                  <a:cubicBezTo>
                    <a:pt x="13745" y="19048"/>
                    <a:pt x="17673" y="16316"/>
                    <a:pt x="21600" y="13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9537700" y="3861344"/>
              <a:ext cx="95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9706992" y="3656204"/>
              <a:ext cx="154559" cy="224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81" fill="norm" stroke="1" extrusionOk="0">
                  <a:moveTo>
                    <a:pt x="3800" y="9269"/>
                  </a:moveTo>
                  <a:cubicBezTo>
                    <a:pt x="2341" y="7250"/>
                    <a:pt x="882" y="5231"/>
                    <a:pt x="298" y="3717"/>
                  </a:cubicBezTo>
                  <a:cubicBezTo>
                    <a:pt x="-286" y="2203"/>
                    <a:pt x="6" y="1194"/>
                    <a:pt x="1028" y="588"/>
                  </a:cubicBezTo>
                  <a:cubicBezTo>
                    <a:pt x="2049" y="-17"/>
                    <a:pt x="3800" y="-219"/>
                    <a:pt x="5114" y="286"/>
                  </a:cubicBezTo>
                  <a:cubicBezTo>
                    <a:pt x="6428" y="790"/>
                    <a:pt x="7303" y="2002"/>
                    <a:pt x="9784" y="5131"/>
                  </a:cubicBezTo>
                  <a:cubicBezTo>
                    <a:pt x="12265" y="8260"/>
                    <a:pt x="16352" y="13306"/>
                    <a:pt x="18541" y="16334"/>
                  </a:cubicBezTo>
                  <a:cubicBezTo>
                    <a:pt x="20730" y="19362"/>
                    <a:pt x="21022" y="20372"/>
                    <a:pt x="21314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9740899" y="3809413"/>
              <a:ext cx="107951" cy="134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1600" y="3218"/>
                  </a:moveTo>
                  <a:cubicBezTo>
                    <a:pt x="20753" y="1530"/>
                    <a:pt x="19906" y="-157"/>
                    <a:pt x="18212" y="12"/>
                  </a:cubicBezTo>
                  <a:cubicBezTo>
                    <a:pt x="16518" y="180"/>
                    <a:pt x="13976" y="2205"/>
                    <a:pt x="10800" y="6087"/>
                  </a:cubicBezTo>
                  <a:cubicBezTo>
                    <a:pt x="7624" y="9968"/>
                    <a:pt x="3812" y="15706"/>
                    <a:pt x="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9918700" y="3677194"/>
              <a:ext cx="1270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3508"/>
                    <a:pt x="10080" y="7015"/>
                    <a:pt x="13320" y="9877"/>
                  </a:cubicBezTo>
                  <a:cubicBezTo>
                    <a:pt x="16560" y="12738"/>
                    <a:pt x="18000" y="14954"/>
                    <a:pt x="18900" y="16708"/>
                  </a:cubicBezTo>
                  <a:cubicBezTo>
                    <a:pt x="19800" y="18462"/>
                    <a:pt x="20160" y="19754"/>
                    <a:pt x="20520" y="20492"/>
                  </a:cubicBezTo>
                  <a:cubicBezTo>
                    <a:pt x="20880" y="21231"/>
                    <a:pt x="21240" y="214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9975850" y="3708944"/>
              <a:ext cx="952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0"/>
                    <a:pt x="16800" y="0"/>
                    <a:pt x="13920" y="1557"/>
                  </a:cubicBezTo>
                  <a:cubicBezTo>
                    <a:pt x="11040" y="3114"/>
                    <a:pt x="7680" y="6227"/>
                    <a:pt x="5280" y="9827"/>
                  </a:cubicBezTo>
                  <a:cubicBezTo>
                    <a:pt x="2880" y="13427"/>
                    <a:pt x="1440" y="17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10064750" y="3855938"/>
              <a:ext cx="139700" cy="112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3422"/>
                  </a:moveTo>
                  <a:cubicBezTo>
                    <a:pt x="982" y="1822"/>
                    <a:pt x="1964" y="222"/>
                    <a:pt x="3273" y="22"/>
                  </a:cubicBezTo>
                  <a:cubicBezTo>
                    <a:pt x="4582" y="-178"/>
                    <a:pt x="6218" y="1022"/>
                    <a:pt x="7200" y="3022"/>
                  </a:cubicBezTo>
                  <a:cubicBezTo>
                    <a:pt x="8182" y="5022"/>
                    <a:pt x="8509" y="7822"/>
                    <a:pt x="8182" y="10022"/>
                  </a:cubicBezTo>
                  <a:cubicBezTo>
                    <a:pt x="7855" y="12222"/>
                    <a:pt x="6873" y="13822"/>
                    <a:pt x="6055" y="15622"/>
                  </a:cubicBezTo>
                  <a:cubicBezTo>
                    <a:pt x="5236" y="17422"/>
                    <a:pt x="4582" y="19422"/>
                    <a:pt x="5073" y="20422"/>
                  </a:cubicBezTo>
                  <a:cubicBezTo>
                    <a:pt x="5564" y="21422"/>
                    <a:pt x="7200" y="21422"/>
                    <a:pt x="10145" y="21022"/>
                  </a:cubicBezTo>
                  <a:cubicBezTo>
                    <a:pt x="13091" y="20622"/>
                    <a:pt x="17345" y="19822"/>
                    <a:pt x="21600" y="19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10185400" y="3766094"/>
              <a:ext cx="122747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9720" y="0"/>
                  </a:moveTo>
                  <a:cubicBezTo>
                    <a:pt x="12960" y="2690"/>
                    <a:pt x="16200" y="5380"/>
                    <a:pt x="18360" y="8189"/>
                  </a:cubicBezTo>
                  <a:cubicBezTo>
                    <a:pt x="20520" y="10998"/>
                    <a:pt x="21600" y="13925"/>
                    <a:pt x="20340" y="16101"/>
                  </a:cubicBezTo>
                  <a:cubicBezTo>
                    <a:pt x="19080" y="18277"/>
                    <a:pt x="15480" y="19701"/>
                    <a:pt x="11700" y="20492"/>
                  </a:cubicBezTo>
                  <a:cubicBezTo>
                    <a:pt x="7920" y="21284"/>
                    <a:pt x="3960" y="214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10433050" y="4255044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10852150" y="4242344"/>
              <a:ext cx="1143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11048999" y="4255044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11272146" y="3836896"/>
              <a:ext cx="113405" cy="468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556" fill="norm" stroke="1" extrusionOk="0">
                  <a:moveTo>
                    <a:pt x="21041" y="832"/>
                  </a:moveTo>
                  <a:cubicBezTo>
                    <a:pt x="19470" y="442"/>
                    <a:pt x="17899" y="53"/>
                    <a:pt x="16132" y="5"/>
                  </a:cubicBezTo>
                  <a:cubicBezTo>
                    <a:pt x="14365" y="-44"/>
                    <a:pt x="12401" y="248"/>
                    <a:pt x="9848" y="1805"/>
                  </a:cubicBezTo>
                  <a:cubicBezTo>
                    <a:pt x="7296" y="3361"/>
                    <a:pt x="4154" y="6183"/>
                    <a:pt x="2190" y="8956"/>
                  </a:cubicBezTo>
                  <a:cubicBezTo>
                    <a:pt x="226" y="11729"/>
                    <a:pt x="-559" y="14453"/>
                    <a:pt x="423" y="16545"/>
                  </a:cubicBezTo>
                  <a:cubicBezTo>
                    <a:pt x="1405" y="18637"/>
                    <a:pt x="4154" y="20097"/>
                    <a:pt x="6903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1388016" y="3927966"/>
              <a:ext cx="226134" cy="331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286" fill="norm" stroke="1" extrusionOk="0">
                  <a:moveTo>
                    <a:pt x="6367" y="7544"/>
                  </a:moveTo>
                  <a:cubicBezTo>
                    <a:pt x="4167" y="6728"/>
                    <a:pt x="1967" y="5913"/>
                    <a:pt x="867" y="4962"/>
                  </a:cubicBezTo>
                  <a:cubicBezTo>
                    <a:pt x="-233" y="4011"/>
                    <a:pt x="-233" y="2925"/>
                    <a:pt x="567" y="1906"/>
                  </a:cubicBezTo>
                  <a:cubicBezTo>
                    <a:pt x="1367" y="887"/>
                    <a:pt x="2967" y="-64"/>
                    <a:pt x="5067" y="4"/>
                  </a:cubicBezTo>
                  <a:cubicBezTo>
                    <a:pt x="7167" y="72"/>
                    <a:pt x="9767" y="1159"/>
                    <a:pt x="12067" y="3264"/>
                  </a:cubicBezTo>
                  <a:cubicBezTo>
                    <a:pt x="14367" y="5370"/>
                    <a:pt x="16367" y="8494"/>
                    <a:pt x="17667" y="11144"/>
                  </a:cubicBezTo>
                  <a:cubicBezTo>
                    <a:pt x="18967" y="13793"/>
                    <a:pt x="19567" y="15966"/>
                    <a:pt x="19967" y="17732"/>
                  </a:cubicBezTo>
                  <a:cubicBezTo>
                    <a:pt x="20367" y="19498"/>
                    <a:pt x="20567" y="20857"/>
                    <a:pt x="20767" y="21196"/>
                  </a:cubicBezTo>
                  <a:cubicBezTo>
                    <a:pt x="20967" y="21536"/>
                    <a:pt x="21167" y="20857"/>
                    <a:pt x="21367" y="20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11453506" y="4064206"/>
              <a:ext cx="160644" cy="24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257" fill="norm" stroke="1" extrusionOk="0">
                  <a:moveTo>
                    <a:pt x="21290" y="3381"/>
                  </a:moveTo>
                  <a:cubicBezTo>
                    <a:pt x="20729" y="2264"/>
                    <a:pt x="20168" y="1147"/>
                    <a:pt x="19186" y="495"/>
                  </a:cubicBezTo>
                  <a:cubicBezTo>
                    <a:pt x="18204" y="-157"/>
                    <a:pt x="16802" y="-343"/>
                    <a:pt x="14698" y="1054"/>
                  </a:cubicBezTo>
                  <a:cubicBezTo>
                    <a:pt x="12594" y="2450"/>
                    <a:pt x="9789" y="5429"/>
                    <a:pt x="7124" y="8595"/>
                  </a:cubicBezTo>
                  <a:cubicBezTo>
                    <a:pt x="4459" y="11760"/>
                    <a:pt x="1934" y="15112"/>
                    <a:pt x="812" y="17254"/>
                  </a:cubicBezTo>
                  <a:cubicBezTo>
                    <a:pt x="-310" y="19395"/>
                    <a:pt x="-29" y="20326"/>
                    <a:pt x="251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11680736" y="4047510"/>
              <a:ext cx="162015" cy="198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067" fill="norm" stroke="1" extrusionOk="0">
                  <a:moveTo>
                    <a:pt x="3798" y="6536"/>
                  </a:moveTo>
                  <a:cubicBezTo>
                    <a:pt x="5201" y="7211"/>
                    <a:pt x="6603" y="7886"/>
                    <a:pt x="8848" y="7324"/>
                  </a:cubicBezTo>
                  <a:cubicBezTo>
                    <a:pt x="11092" y="6761"/>
                    <a:pt x="14177" y="4961"/>
                    <a:pt x="15861" y="3498"/>
                  </a:cubicBezTo>
                  <a:cubicBezTo>
                    <a:pt x="17544" y="2036"/>
                    <a:pt x="17824" y="911"/>
                    <a:pt x="17263" y="348"/>
                  </a:cubicBezTo>
                  <a:cubicBezTo>
                    <a:pt x="16702" y="-214"/>
                    <a:pt x="15300" y="-214"/>
                    <a:pt x="12635" y="1248"/>
                  </a:cubicBezTo>
                  <a:cubicBezTo>
                    <a:pt x="9970" y="2711"/>
                    <a:pt x="6042" y="5636"/>
                    <a:pt x="3518" y="9011"/>
                  </a:cubicBezTo>
                  <a:cubicBezTo>
                    <a:pt x="993" y="12386"/>
                    <a:pt x="-129" y="16211"/>
                    <a:pt x="11" y="18461"/>
                  </a:cubicBezTo>
                  <a:cubicBezTo>
                    <a:pt x="152" y="20711"/>
                    <a:pt x="1554" y="21386"/>
                    <a:pt x="5341" y="20936"/>
                  </a:cubicBezTo>
                  <a:cubicBezTo>
                    <a:pt x="9128" y="20486"/>
                    <a:pt x="15300" y="18911"/>
                    <a:pt x="21471" y="17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1766550" y="3893094"/>
              <a:ext cx="69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1862594" y="3687627"/>
              <a:ext cx="165907" cy="27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124" fill="norm" stroke="1" extrusionOk="0">
                  <a:moveTo>
                    <a:pt x="1519" y="6020"/>
                  </a:moveTo>
                  <a:cubicBezTo>
                    <a:pt x="979" y="5208"/>
                    <a:pt x="439" y="4396"/>
                    <a:pt x="169" y="3584"/>
                  </a:cubicBezTo>
                  <a:cubicBezTo>
                    <a:pt x="-101" y="2772"/>
                    <a:pt x="-101" y="1960"/>
                    <a:pt x="574" y="1148"/>
                  </a:cubicBezTo>
                  <a:cubicBezTo>
                    <a:pt x="1249" y="336"/>
                    <a:pt x="2599" y="-476"/>
                    <a:pt x="4489" y="336"/>
                  </a:cubicBezTo>
                  <a:cubicBezTo>
                    <a:pt x="6379" y="1148"/>
                    <a:pt x="8809" y="3584"/>
                    <a:pt x="11779" y="6832"/>
                  </a:cubicBezTo>
                  <a:cubicBezTo>
                    <a:pt x="14749" y="10080"/>
                    <a:pt x="18259" y="14141"/>
                    <a:pt x="19879" y="16658"/>
                  </a:cubicBezTo>
                  <a:cubicBezTo>
                    <a:pt x="21499" y="19175"/>
                    <a:pt x="21229" y="20150"/>
                    <a:pt x="20959" y="21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1887199" y="3835381"/>
              <a:ext cx="114301" cy="13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21600" y="1102"/>
                  </a:moveTo>
                  <a:cubicBezTo>
                    <a:pt x="19200" y="427"/>
                    <a:pt x="16800" y="-248"/>
                    <a:pt x="15000" y="89"/>
                  </a:cubicBezTo>
                  <a:cubicBezTo>
                    <a:pt x="13200" y="427"/>
                    <a:pt x="12000" y="1777"/>
                    <a:pt x="9600" y="5490"/>
                  </a:cubicBezTo>
                  <a:cubicBezTo>
                    <a:pt x="7200" y="9202"/>
                    <a:pt x="3600" y="15277"/>
                    <a:pt x="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2026900" y="3734344"/>
              <a:ext cx="1460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4364"/>
                    <a:pt x="8139" y="8727"/>
                    <a:pt x="11739" y="12327"/>
                  </a:cubicBezTo>
                  <a:cubicBezTo>
                    <a:pt x="15339" y="15927"/>
                    <a:pt x="18470" y="187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2014200" y="3721644"/>
              <a:ext cx="1397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3257"/>
                    <a:pt x="13091" y="6514"/>
                    <a:pt x="9491" y="10114"/>
                  </a:cubicBezTo>
                  <a:cubicBezTo>
                    <a:pt x="5891" y="13714"/>
                    <a:pt x="2945" y="17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2160249" y="3886744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600" y="0"/>
                  </a:moveTo>
                  <a:cubicBezTo>
                    <a:pt x="3600" y="2250"/>
                    <a:pt x="3600" y="4500"/>
                    <a:pt x="2700" y="6750"/>
                  </a:cubicBezTo>
                  <a:cubicBezTo>
                    <a:pt x="1800" y="9000"/>
                    <a:pt x="0" y="11250"/>
                    <a:pt x="0" y="11475"/>
                  </a:cubicBezTo>
                  <a:cubicBezTo>
                    <a:pt x="0" y="11700"/>
                    <a:pt x="1800" y="9900"/>
                    <a:pt x="3900" y="7875"/>
                  </a:cubicBezTo>
                  <a:cubicBezTo>
                    <a:pt x="6000" y="5850"/>
                    <a:pt x="8400" y="3600"/>
                    <a:pt x="10500" y="3825"/>
                  </a:cubicBezTo>
                  <a:cubicBezTo>
                    <a:pt x="12600" y="4050"/>
                    <a:pt x="14400" y="6750"/>
                    <a:pt x="16200" y="10125"/>
                  </a:cubicBezTo>
                  <a:cubicBezTo>
                    <a:pt x="18000" y="13500"/>
                    <a:pt x="19800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2274550" y="3763650"/>
              <a:ext cx="50800" cy="10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499"/>
                  </a:moveTo>
                  <a:cubicBezTo>
                    <a:pt x="4500" y="67"/>
                    <a:pt x="9000" y="-365"/>
                    <a:pt x="11700" y="499"/>
                  </a:cubicBezTo>
                  <a:cubicBezTo>
                    <a:pt x="14400" y="1363"/>
                    <a:pt x="15300" y="3523"/>
                    <a:pt x="16650" y="7195"/>
                  </a:cubicBezTo>
                  <a:cubicBezTo>
                    <a:pt x="18000" y="10867"/>
                    <a:pt x="19800" y="16051"/>
                    <a:pt x="21600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2211049" y="4197894"/>
              <a:ext cx="1143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6000"/>
                    <a:pt x="15200" y="12000"/>
                    <a:pt x="12400" y="15900"/>
                  </a:cubicBezTo>
                  <a:cubicBezTo>
                    <a:pt x="9600" y="19800"/>
                    <a:pt x="7200" y="21600"/>
                    <a:pt x="5200" y="21600"/>
                  </a:cubicBezTo>
                  <a:cubicBezTo>
                    <a:pt x="3200" y="21600"/>
                    <a:pt x="1600" y="19800"/>
                    <a:pt x="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6502400" y="4928144"/>
              <a:ext cx="2222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6171" y="8640"/>
                    <a:pt x="12343" y="17280"/>
                    <a:pt x="15943" y="19440"/>
                  </a:cubicBezTo>
                  <a:cubicBezTo>
                    <a:pt x="19543" y="21600"/>
                    <a:pt x="20571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6502400" y="5080544"/>
              <a:ext cx="215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7169150" y="4736578"/>
              <a:ext cx="150284" cy="48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0992" y="3133"/>
                  </a:moveTo>
                  <a:cubicBezTo>
                    <a:pt x="21296" y="2665"/>
                    <a:pt x="21600" y="2198"/>
                    <a:pt x="21600" y="1637"/>
                  </a:cubicBezTo>
                  <a:cubicBezTo>
                    <a:pt x="21600" y="1076"/>
                    <a:pt x="21296" y="421"/>
                    <a:pt x="20383" y="141"/>
                  </a:cubicBezTo>
                  <a:cubicBezTo>
                    <a:pt x="19470" y="-140"/>
                    <a:pt x="17949" y="-46"/>
                    <a:pt x="15515" y="842"/>
                  </a:cubicBezTo>
                  <a:cubicBezTo>
                    <a:pt x="13082" y="1730"/>
                    <a:pt x="9735" y="3413"/>
                    <a:pt x="7758" y="5798"/>
                  </a:cubicBezTo>
                  <a:cubicBezTo>
                    <a:pt x="5780" y="8182"/>
                    <a:pt x="5172" y="11268"/>
                    <a:pt x="4868" y="13839"/>
                  </a:cubicBezTo>
                  <a:cubicBezTo>
                    <a:pt x="4563" y="16411"/>
                    <a:pt x="4563" y="18468"/>
                    <a:pt x="4411" y="19730"/>
                  </a:cubicBezTo>
                  <a:cubicBezTo>
                    <a:pt x="4259" y="20992"/>
                    <a:pt x="3955" y="21460"/>
                    <a:pt x="3194" y="21460"/>
                  </a:cubicBezTo>
                  <a:cubicBezTo>
                    <a:pt x="2434" y="21460"/>
                    <a:pt x="1217" y="20992"/>
                    <a:pt x="0" y="20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118350" y="5067844"/>
              <a:ext cx="184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" y="15600"/>
                    <a:pt x="993" y="9600"/>
                    <a:pt x="2607" y="6000"/>
                  </a:cubicBezTo>
                  <a:cubicBezTo>
                    <a:pt x="4221" y="2400"/>
                    <a:pt x="6952" y="1200"/>
                    <a:pt x="10303" y="600"/>
                  </a:cubicBezTo>
                  <a:cubicBezTo>
                    <a:pt x="13655" y="0"/>
                    <a:pt x="1762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7277605" y="5042444"/>
              <a:ext cx="132845" cy="156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77" fill="norm" stroke="1" extrusionOk="0">
                  <a:moveTo>
                    <a:pt x="5061" y="0"/>
                  </a:moveTo>
                  <a:cubicBezTo>
                    <a:pt x="3347" y="4032"/>
                    <a:pt x="1632" y="8064"/>
                    <a:pt x="775" y="10944"/>
                  </a:cubicBezTo>
                  <a:cubicBezTo>
                    <a:pt x="-82" y="13824"/>
                    <a:pt x="-82" y="15552"/>
                    <a:pt x="89" y="17280"/>
                  </a:cubicBezTo>
                  <a:cubicBezTo>
                    <a:pt x="261" y="19008"/>
                    <a:pt x="604" y="20736"/>
                    <a:pt x="1632" y="21168"/>
                  </a:cubicBezTo>
                  <a:cubicBezTo>
                    <a:pt x="2661" y="21600"/>
                    <a:pt x="4375" y="20736"/>
                    <a:pt x="6089" y="18720"/>
                  </a:cubicBezTo>
                  <a:cubicBezTo>
                    <a:pt x="7804" y="16704"/>
                    <a:pt x="9518" y="13536"/>
                    <a:pt x="10718" y="11088"/>
                  </a:cubicBezTo>
                  <a:cubicBezTo>
                    <a:pt x="11918" y="8640"/>
                    <a:pt x="12604" y="6912"/>
                    <a:pt x="12604" y="6912"/>
                  </a:cubicBezTo>
                  <a:cubicBezTo>
                    <a:pt x="12604" y="6912"/>
                    <a:pt x="11918" y="8640"/>
                    <a:pt x="11575" y="10368"/>
                  </a:cubicBezTo>
                  <a:cubicBezTo>
                    <a:pt x="11232" y="12096"/>
                    <a:pt x="11232" y="13824"/>
                    <a:pt x="12947" y="15120"/>
                  </a:cubicBezTo>
                  <a:cubicBezTo>
                    <a:pt x="14661" y="16416"/>
                    <a:pt x="18089" y="17280"/>
                    <a:pt x="21518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7437966" y="5035958"/>
              <a:ext cx="118585" cy="158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057" fill="norm" stroke="1" extrusionOk="0">
                  <a:moveTo>
                    <a:pt x="3032" y="7592"/>
                  </a:moveTo>
                  <a:cubicBezTo>
                    <a:pt x="2274" y="10678"/>
                    <a:pt x="1516" y="13763"/>
                    <a:pt x="947" y="16288"/>
                  </a:cubicBezTo>
                  <a:cubicBezTo>
                    <a:pt x="379" y="18813"/>
                    <a:pt x="0" y="20776"/>
                    <a:pt x="0" y="20636"/>
                  </a:cubicBezTo>
                  <a:cubicBezTo>
                    <a:pt x="0" y="20496"/>
                    <a:pt x="379" y="18252"/>
                    <a:pt x="1705" y="15166"/>
                  </a:cubicBezTo>
                  <a:cubicBezTo>
                    <a:pt x="3032" y="12080"/>
                    <a:pt x="5305" y="8153"/>
                    <a:pt x="7011" y="5488"/>
                  </a:cubicBezTo>
                  <a:cubicBezTo>
                    <a:pt x="8716" y="2823"/>
                    <a:pt x="9853" y="1421"/>
                    <a:pt x="11368" y="579"/>
                  </a:cubicBezTo>
                  <a:cubicBezTo>
                    <a:pt x="12884" y="-262"/>
                    <a:pt x="14779" y="-543"/>
                    <a:pt x="16674" y="2262"/>
                  </a:cubicBezTo>
                  <a:cubicBezTo>
                    <a:pt x="18568" y="5067"/>
                    <a:pt x="20463" y="10958"/>
                    <a:pt x="21032" y="14605"/>
                  </a:cubicBezTo>
                  <a:cubicBezTo>
                    <a:pt x="21600" y="18252"/>
                    <a:pt x="20842" y="19654"/>
                    <a:pt x="20084" y="21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7615757" y="5021350"/>
              <a:ext cx="80443" cy="167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1321" fill="norm" stroke="1" extrusionOk="0">
                  <a:moveTo>
                    <a:pt x="20522" y="3501"/>
                  </a:moveTo>
                  <a:cubicBezTo>
                    <a:pt x="19442" y="2151"/>
                    <a:pt x="18362" y="801"/>
                    <a:pt x="16472" y="261"/>
                  </a:cubicBezTo>
                  <a:cubicBezTo>
                    <a:pt x="14582" y="-279"/>
                    <a:pt x="11882" y="-9"/>
                    <a:pt x="9182" y="1341"/>
                  </a:cubicBezTo>
                  <a:cubicBezTo>
                    <a:pt x="6482" y="2691"/>
                    <a:pt x="3782" y="5121"/>
                    <a:pt x="1892" y="8091"/>
                  </a:cubicBezTo>
                  <a:cubicBezTo>
                    <a:pt x="2" y="11061"/>
                    <a:pt x="-1078" y="14571"/>
                    <a:pt x="1622" y="16866"/>
                  </a:cubicBezTo>
                  <a:cubicBezTo>
                    <a:pt x="4322" y="19161"/>
                    <a:pt x="10802" y="20241"/>
                    <a:pt x="17282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7779279" y="4839244"/>
              <a:ext cx="82022" cy="35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41" fill="norm" stroke="1" extrusionOk="0">
                  <a:moveTo>
                    <a:pt x="21462" y="0"/>
                  </a:moveTo>
                  <a:cubicBezTo>
                    <a:pt x="15370" y="2716"/>
                    <a:pt x="9277" y="5432"/>
                    <a:pt x="5677" y="8472"/>
                  </a:cubicBezTo>
                  <a:cubicBezTo>
                    <a:pt x="2077" y="11511"/>
                    <a:pt x="970" y="14874"/>
                    <a:pt x="416" y="16879"/>
                  </a:cubicBezTo>
                  <a:cubicBezTo>
                    <a:pt x="-138" y="18884"/>
                    <a:pt x="-138" y="19531"/>
                    <a:pt x="416" y="20177"/>
                  </a:cubicBezTo>
                  <a:cubicBezTo>
                    <a:pt x="970" y="20824"/>
                    <a:pt x="2077" y="21471"/>
                    <a:pt x="5124" y="21535"/>
                  </a:cubicBezTo>
                  <a:cubicBezTo>
                    <a:pt x="8170" y="21600"/>
                    <a:pt x="13154" y="21083"/>
                    <a:pt x="15924" y="20436"/>
                  </a:cubicBezTo>
                  <a:cubicBezTo>
                    <a:pt x="18693" y="19789"/>
                    <a:pt x="19247" y="19013"/>
                    <a:pt x="19800" y="18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7763797" y="4997994"/>
              <a:ext cx="186404" cy="144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21" fill="norm" stroke="1" extrusionOk="0">
                  <a:moveTo>
                    <a:pt x="3171" y="12209"/>
                  </a:moveTo>
                  <a:cubicBezTo>
                    <a:pt x="2200" y="11270"/>
                    <a:pt x="1229" y="10330"/>
                    <a:pt x="622" y="9078"/>
                  </a:cubicBezTo>
                  <a:cubicBezTo>
                    <a:pt x="16" y="7826"/>
                    <a:pt x="-227" y="6261"/>
                    <a:pt x="258" y="5322"/>
                  </a:cubicBezTo>
                  <a:cubicBezTo>
                    <a:pt x="744" y="4383"/>
                    <a:pt x="1957" y="4070"/>
                    <a:pt x="4263" y="4696"/>
                  </a:cubicBezTo>
                  <a:cubicBezTo>
                    <a:pt x="6569" y="5322"/>
                    <a:pt x="9966" y="6887"/>
                    <a:pt x="12515" y="9235"/>
                  </a:cubicBezTo>
                  <a:cubicBezTo>
                    <a:pt x="15063" y="11583"/>
                    <a:pt x="16762" y="14713"/>
                    <a:pt x="17369" y="17217"/>
                  </a:cubicBezTo>
                  <a:cubicBezTo>
                    <a:pt x="17975" y="19722"/>
                    <a:pt x="17490" y="21600"/>
                    <a:pt x="17247" y="21287"/>
                  </a:cubicBezTo>
                  <a:cubicBezTo>
                    <a:pt x="17004" y="20974"/>
                    <a:pt x="17004" y="18470"/>
                    <a:pt x="17733" y="14557"/>
                  </a:cubicBezTo>
                  <a:cubicBezTo>
                    <a:pt x="18461" y="10643"/>
                    <a:pt x="19917" y="5322"/>
                    <a:pt x="213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7950757" y="5046901"/>
              <a:ext cx="94694" cy="114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910" fill="norm" stroke="1" extrusionOk="0">
                  <a:moveTo>
                    <a:pt x="20034" y="345"/>
                  </a:moveTo>
                  <a:cubicBezTo>
                    <a:pt x="16674" y="-40"/>
                    <a:pt x="13314" y="-426"/>
                    <a:pt x="9954" y="1117"/>
                  </a:cubicBezTo>
                  <a:cubicBezTo>
                    <a:pt x="6594" y="2660"/>
                    <a:pt x="3234" y="6131"/>
                    <a:pt x="1554" y="8831"/>
                  </a:cubicBezTo>
                  <a:cubicBezTo>
                    <a:pt x="-126" y="11531"/>
                    <a:pt x="-126" y="13460"/>
                    <a:pt x="114" y="15388"/>
                  </a:cubicBezTo>
                  <a:cubicBezTo>
                    <a:pt x="354" y="17317"/>
                    <a:pt x="834" y="19245"/>
                    <a:pt x="3954" y="20210"/>
                  </a:cubicBezTo>
                  <a:cubicBezTo>
                    <a:pt x="7074" y="21174"/>
                    <a:pt x="12834" y="21174"/>
                    <a:pt x="16434" y="20017"/>
                  </a:cubicBezTo>
                  <a:cubicBezTo>
                    <a:pt x="20034" y="18860"/>
                    <a:pt x="21474" y="16545"/>
                    <a:pt x="21474" y="13460"/>
                  </a:cubicBezTo>
                  <a:cubicBezTo>
                    <a:pt x="21474" y="10374"/>
                    <a:pt x="20034" y="6517"/>
                    <a:pt x="18594" y="2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8105537" y="5014206"/>
              <a:ext cx="160072" cy="136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057" fill="norm" stroke="1" extrusionOk="0">
                  <a:moveTo>
                    <a:pt x="452" y="2402"/>
                  </a:moveTo>
                  <a:cubicBezTo>
                    <a:pt x="733" y="7312"/>
                    <a:pt x="1013" y="12221"/>
                    <a:pt x="873" y="15657"/>
                  </a:cubicBezTo>
                  <a:cubicBezTo>
                    <a:pt x="733" y="19093"/>
                    <a:pt x="172" y="21057"/>
                    <a:pt x="31" y="21057"/>
                  </a:cubicBezTo>
                  <a:cubicBezTo>
                    <a:pt x="-109" y="21057"/>
                    <a:pt x="172" y="19093"/>
                    <a:pt x="1855" y="15493"/>
                  </a:cubicBezTo>
                  <a:cubicBezTo>
                    <a:pt x="3538" y="11893"/>
                    <a:pt x="6623" y="6657"/>
                    <a:pt x="8868" y="3548"/>
                  </a:cubicBezTo>
                  <a:cubicBezTo>
                    <a:pt x="11112" y="439"/>
                    <a:pt x="12514" y="-543"/>
                    <a:pt x="14478" y="275"/>
                  </a:cubicBezTo>
                  <a:cubicBezTo>
                    <a:pt x="16442" y="1093"/>
                    <a:pt x="18966" y="3712"/>
                    <a:pt x="20229" y="5839"/>
                  </a:cubicBezTo>
                  <a:cubicBezTo>
                    <a:pt x="21491" y="7966"/>
                    <a:pt x="21491" y="9602"/>
                    <a:pt x="20509" y="11730"/>
                  </a:cubicBezTo>
                  <a:cubicBezTo>
                    <a:pt x="19527" y="13857"/>
                    <a:pt x="17564" y="16475"/>
                    <a:pt x="15600" y="19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8486736" y="4812811"/>
              <a:ext cx="145359" cy="4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29" fill="norm" stroke="1" extrusionOk="0">
                  <a:moveTo>
                    <a:pt x="20834" y="2091"/>
                  </a:moveTo>
                  <a:cubicBezTo>
                    <a:pt x="21142" y="1299"/>
                    <a:pt x="21451" y="508"/>
                    <a:pt x="20834" y="168"/>
                  </a:cubicBezTo>
                  <a:cubicBezTo>
                    <a:pt x="20217" y="-171"/>
                    <a:pt x="18674" y="-58"/>
                    <a:pt x="16205" y="1073"/>
                  </a:cubicBezTo>
                  <a:cubicBezTo>
                    <a:pt x="13737" y="2204"/>
                    <a:pt x="10342" y="4353"/>
                    <a:pt x="6948" y="7010"/>
                  </a:cubicBezTo>
                  <a:cubicBezTo>
                    <a:pt x="3554" y="9668"/>
                    <a:pt x="160" y="12834"/>
                    <a:pt x="5" y="15266"/>
                  </a:cubicBezTo>
                  <a:cubicBezTo>
                    <a:pt x="-149" y="17697"/>
                    <a:pt x="2937" y="19393"/>
                    <a:pt x="5714" y="20298"/>
                  </a:cubicBezTo>
                  <a:cubicBezTo>
                    <a:pt x="8491" y="21203"/>
                    <a:pt x="10960" y="21316"/>
                    <a:pt x="13428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8671106" y="5007747"/>
              <a:ext cx="149045" cy="17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82" fill="norm" stroke="1" extrusionOk="0">
                  <a:moveTo>
                    <a:pt x="1343" y="2705"/>
                  </a:moveTo>
                  <a:cubicBezTo>
                    <a:pt x="1343" y="1143"/>
                    <a:pt x="1343" y="-418"/>
                    <a:pt x="1191" y="102"/>
                  </a:cubicBezTo>
                  <a:cubicBezTo>
                    <a:pt x="1039" y="623"/>
                    <a:pt x="735" y="3225"/>
                    <a:pt x="430" y="6739"/>
                  </a:cubicBezTo>
                  <a:cubicBezTo>
                    <a:pt x="126" y="10252"/>
                    <a:pt x="-178" y="14676"/>
                    <a:pt x="126" y="17409"/>
                  </a:cubicBezTo>
                  <a:cubicBezTo>
                    <a:pt x="430" y="20141"/>
                    <a:pt x="1343" y="21182"/>
                    <a:pt x="2560" y="21182"/>
                  </a:cubicBezTo>
                  <a:cubicBezTo>
                    <a:pt x="3777" y="21182"/>
                    <a:pt x="5298" y="20141"/>
                    <a:pt x="7428" y="17669"/>
                  </a:cubicBezTo>
                  <a:cubicBezTo>
                    <a:pt x="9557" y="15196"/>
                    <a:pt x="12295" y="11293"/>
                    <a:pt x="13968" y="8690"/>
                  </a:cubicBezTo>
                  <a:cubicBezTo>
                    <a:pt x="15642" y="6088"/>
                    <a:pt x="16250" y="4787"/>
                    <a:pt x="16098" y="4657"/>
                  </a:cubicBezTo>
                  <a:cubicBezTo>
                    <a:pt x="15946" y="4527"/>
                    <a:pt x="15033" y="5568"/>
                    <a:pt x="14577" y="7389"/>
                  </a:cubicBezTo>
                  <a:cubicBezTo>
                    <a:pt x="14121" y="9211"/>
                    <a:pt x="14121" y="11813"/>
                    <a:pt x="14729" y="14025"/>
                  </a:cubicBezTo>
                  <a:cubicBezTo>
                    <a:pt x="15337" y="16237"/>
                    <a:pt x="16554" y="18059"/>
                    <a:pt x="17771" y="18580"/>
                  </a:cubicBezTo>
                  <a:cubicBezTo>
                    <a:pt x="18988" y="19100"/>
                    <a:pt x="20205" y="18319"/>
                    <a:pt x="21422" y="17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8833748" y="5049741"/>
              <a:ext cx="100702" cy="14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60" fill="norm" stroke="1" extrusionOk="0">
                  <a:moveTo>
                    <a:pt x="7909" y="799"/>
                  </a:moveTo>
                  <a:cubicBezTo>
                    <a:pt x="6109" y="6121"/>
                    <a:pt x="4309" y="11443"/>
                    <a:pt x="2959" y="14886"/>
                  </a:cubicBezTo>
                  <a:cubicBezTo>
                    <a:pt x="1609" y="18330"/>
                    <a:pt x="709" y="19895"/>
                    <a:pt x="259" y="19738"/>
                  </a:cubicBezTo>
                  <a:cubicBezTo>
                    <a:pt x="-191" y="19582"/>
                    <a:pt x="-191" y="17703"/>
                    <a:pt x="1384" y="14417"/>
                  </a:cubicBezTo>
                  <a:cubicBezTo>
                    <a:pt x="2959" y="11130"/>
                    <a:pt x="6109" y="6434"/>
                    <a:pt x="8809" y="3617"/>
                  </a:cubicBezTo>
                  <a:cubicBezTo>
                    <a:pt x="11509" y="799"/>
                    <a:pt x="13759" y="-140"/>
                    <a:pt x="15784" y="17"/>
                  </a:cubicBezTo>
                  <a:cubicBezTo>
                    <a:pt x="17809" y="173"/>
                    <a:pt x="19609" y="1425"/>
                    <a:pt x="20509" y="4869"/>
                  </a:cubicBezTo>
                  <a:cubicBezTo>
                    <a:pt x="21409" y="8312"/>
                    <a:pt x="21409" y="13947"/>
                    <a:pt x="21409" y="17077"/>
                  </a:cubicBezTo>
                  <a:cubicBezTo>
                    <a:pt x="21409" y="20208"/>
                    <a:pt x="21409" y="20834"/>
                    <a:pt x="21409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005888" y="4870994"/>
              <a:ext cx="115200" cy="297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528" fill="norm" stroke="1" extrusionOk="0">
                  <a:moveTo>
                    <a:pt x="13597" y="0"/>
                  </a:moveTo>
                  <a:cubicBezTo>
                    <a:pt x="11668" y="4136"/>
                    <a:pt x="9740" y="8272"/>
                    <a:pt x="8197" y="11566"/>
                  </a:cubicBezTo>
                  <a:cubicBezTo>
                    <a:pt x="6654" y="14860"/>
                    <a:pt x="5497" y="17311"/>
                    <a:pt x="4147" y="18996"/>
                  </a:cubicBezTo>
                  <a:cubicBezTo>
                    <a:pt x="2797" y="20681"/>
                    <a:pt x="1254" y="21600"/>
                    <a:pt x="482" y="21523"/>
                  </a:cubicBezTo>
                  <a:cubicBezTo>
                    <a:pt x="-289" y="21447"/>
                    <a:pt x="-289" y="20374"/>
                    <a:pt x="1640" y="18383"/>
                  </a:cubicBezTo>
                  <a:cubicBezTo>
                    <a:pt x="3568" y="16391"/>
                    <a:pt x="7425" y="13481"/>
                    <a:pt x="10318" y="11719"/>
                  </a:cubicBezTo>
                  <a:cubicBezTo>
                    <a:pt x="13211" y="9957"/>
                    <a:pt x="15140" y="9345"/>
                    <a:pt x="16875" y="9345"/>
                  </a:cubicBezTo>
                  <a:cubicBezTo>
                    <a:pt x="18611" y="9345"/>
                    <a:pt x="20154" y="9957"/>
                    <a:pt x="20732" y="10647"/>
                  </a:cubicBezTo>
                  <a:cubicBezTo>
                    <a:pt x="21311" y="11336"/>
                    <a:pt x="20925" y="12102"/>
                    <a:pt x="19575" y="13098"/>
                  </a:cubicBezTo>
                  <a:cubicBezTo>
                    <a:pt x="18225" y="14094"/>
                    <a:pt x="15911" y="15319"/>
                    <a:pt x="13018" y="16162"/>
                  </a:cubicBezTo>
                  <a:cubicBezTo>
                    <a:pt x="10125" y="17004"/>
                    <a:pt x="6654" y="17464"/>
                    <a:pt x="5690" y="17923"/>
                  </a:cubicBezTo>
                  <a:cubicBezTo>
                    <a:pt x="4725" y="18383"/>
                    <a:pt x="6268" y="18843"/>
                    <a:pt x="9161" y="19379"/>
                  </a:cubicBezTo>
                  <a:cubicBezTo>
                    <a:pt x="12054" y="19915"/>
                    <a:pt x="16297" y="20528"/>
                    <a:pt x="20540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9161831" y="5010694"/>
              <a:ext cx="10404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600" fill="norm" stroke="1" extrusionOk="0">
                  <a:moveTo>
                    <a:pt x="10617" y="0"/>
                  </a:moveTo>
                  <a:cubicBezTo>
                    <a:pt x="8457" y="4000"/>
                    <a:pt x="6297" y="8000"/>
                    <a:pt x="5001" y="10667"/>
                  </a:cubicBezTo>
                  <a:cubicBezTo>
                    <a:pt x="3705" y="13333"/>
                    <a:pt x="3273" y="14667"/>
                    <a:pt x="2409" y="16400"/>
                  </a:cubicBezTo>
                  <a:cubicBezTo>
                    <a:pt x="1545" y="18133"/>
                    <a:pt x="249" y="20267"/>
                    <a:pt x="33" y="20133"/>
                  </a:cubicBezTo>
                  <a:cubicBezTo>
                    <a:pt x="-183" y="20000"/>
                    <a:pt x="681" y="17600"/>
                    <a:pt x="2409" y="14933"/>
                  </a:cubicBezTo>
                  <a:cubicBezTo>
                    <a:pt x="4137" y="12267"/>
                    <a:pt x="6729" y="9333"/>
                    <a:pt x="9537" y="7333"/>
                  </a:cubicBezTo>
                  <a:cubicBezTo>
                    <a:pt x="12345" y="5333"/>
                    <a:pt x="15369" y="4267"/>
                    <a:pt x="17529" y="4400"/>
                  </a:cubicBezTo>
                  <a:cubicBezTo>
                    <a:pt x="19689" y="4533"/>
                    <a:pt x="20985" y="5867"/>
                    <a:pt x="21201" y="7867"/>
                  </a:cubicBezTo>
                  <a:cubicBezTo>
                    <a:pt x="21417" y="9867"/>
                    <a:pt x="20553" y="12533"/>
                    <a:pt x="19905" y="14800"/>
                  </a:cubicBezTo>
                  <a:cubicBezTo>
                    <a:pt x="19257" y="17067"/>
                    <a:pt x="18825" y="18933"/>
                    <a:pt x="18393" y="20000"/>
                  </a:cubicBezTo>
                  <a:cubicBezTo>
                    <a:pt x="17961" y="21067"/>
                    <a:pt x="17529" y="21333"/>
                    <a:pt x="170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9287892" y="5039606"/>
              <a:ext cx="74271" cy="14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0654" fill="norm" stroke="1" extrusionOk="0">
                  <a:moveTo>
                    <a:pt x="16358" y="5723"/>
                  </a:moveTo>
                  <a:cubicBezTo>
                    <a:pt x="15774" y="3356"/>
                    <a:pt x="15190" y="988"/>
                    <a:pt x="13731" y="249"/>
                  </a:cubicBezTo>
                  <a:cubicBezTo>
                    <a:pt x="12271" y="-491"/>
                    <a:pt x="9936" y="397"/>
                    <a:pt x="7309" y="3208"/>
                  </a:cubicBezTo>
                  <a:cubicBezTo>
                    <a:pt x="4682" y="6019"/>
                    <a:pt x="1763" y="10753"/>
                    <a:pt x="596" y="13860"/>
                  </a:cubicBezTo>
                  <a:cubicBezTo>
                    <a:pt x="-572" y="16967"/>
                    <a:pt x="12" y="18446"/>
                    <a:pt x="2055" y="19482"/>
                  </a:cubicBezTo>
                  <a:cubicBezTo>
                    <a:pt x="4098" y="20517"/>
                    <a:pt x="7601" y="21109"/>
                    <a:pt x="11104" y="20221"/>
                  </a:cubicBezTo>
                  <a:cubicBezTo>
                    <a:pt x="14606" y="19334"/>
                    <a:pt x="18109" y="16967"/>
                    <a:pt x="19569" y="13860"/>
                  </a:cubicBezTo>
                  <a:cubicBezTo>
                    <a:pt x="21028" y="10753"/>
                    <a:pt x="20444" y="6906"/>
                    <a:pt x="19860" y="3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9410699" y="5048794"/>
              <a:ext cx="184151" cy="131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2979" y="5143"/>
                  </a:moveTo>
                  <a:cubicBezTo>
                    <a:pt x="1986" y="6171"/>
                    <a:pt x="993" y="7200"/>
                    <a:pt x="497" y="9086"/>
                  </a:cubicBezTo>
                  <a:cubicBezTo>
                    <a:pt x="0" y="10971"/>
                    <a:pt x="0" y="13714"/>
                    <a:pt x="0" y="15943"/>
                  </a:cubicBezTo>
                  <a:cubicBezTo>
                    <a:pt x="0" y="18171"/>
                    <a:pt x="0" y="19886"/>
                    <a:pt x="621" y="20743"/>
                  </a:cubicBezTo>
                  <a:cubicBezTo>
                    <a:pt x="1241" y="21600"/>
                    <a:pt x="2483" y="21600"/>
                    <a:pt x="4097" y="20400"/>
                  </a:cubicBezTo>
                  <a:cubicBezTo>
                    <a:pt x="5710" y="19200"/>
                    <a:pt x="7697" y="16800"/>
                    <a:pt x="9062" y="14914"/>
                  </a:cubicBezTo>
                  <a:cubicBezTo>
                    <a:pt x="10428" y="13029"/>
                    <a:pt x="11172" y="11657"/>
                    <a:pt x="11545" y="11829"/>
                  </a:cubicBezTo>
                  <a:cubicBezTo>
                    <a:pt x="11917" y="12000"/>
                    <a:pt x="11917" y="13714"/>
                    <a:pt x="12662" y="14571"/>
                  </a:cubicBezTo>
                  <a:cubicBezTo>
                    <a:pt x="13407" y="15429"/>
                    <a:pt x="14897" y="15429"/>
                    <a:pt x="16386" y="14571"/>
                  </a:cubicBezTo>
                  <a:cubicBezTo>
                    <a:pt x="17876" y="13714"/>
                    <a:pt x="19366" y="12000"/>
                    <a:pt x="20234" y="9429"/>
                  </a:cubicBezTo>
                  <a:cubicBezTo>
                    <a:pt x="21103" y="6857"/>
                    <a:pt x="21352" y="34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9631725" y="5022919"/>
              <a:ext cx="136692" cy="14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060" fill="norm" stroke="1" extrusionOk="0">
                  <a:moveTo>
                    <a:pt x="2186" y="8283"/>
                  </a:moveTo>
                  <a:cubicBezTo>
                    <a:pt x="1854" y="11325"/>
                    <a:pt x="1522" y="14367"/>
                    <a:pt x="1023" y="16649"/>
                  </a:cubicBezTo>
                  <a:cubicBezTo>
                    <a:pt x="525" y="18930"/>
                    <a:pt x="-140" y="20452"/>
                    <a:pt x="26" y="20299"/>
                  </a:cubicBezTo>
                  <a:cubicBezTo>
                    <a:pt x="192" y="20147"/>
                    <a:pt x="1189" y="18322"/>
                    <a:pt x="3682" y="14975"/>
                  </a:cubicBezTo>
                  <a:cubicBezTo>
                    <a:pt x="6174" y="11629"/>
                    <a:pt x="10162" y="6761"/>
                    <a:pt x="13152" y="3719"/>
                  </a:cubicBezTo>
                  <a:cubicBezTo>
                    <a:pt x="16143" y="677"/>
                    <a:pt x="18137" y="-540"/>
                    <a:pt x="19466" y="221"/>
                  </a:cubicBezTo>
                  <a:cubicBezTo>
                    <a:pt x="20795" y="981"/>
                    <a:pt x="21460" y="3719"/>
                    <a:pt x="21460" y="6609"/>
                  </a:cubicBezTo>
                  <a:cubicBezTo>
                    <a:pt x="21460" y="9499"/>
                    <a:pt x="20795" y="12542"/>
                    <a:pt x="19798" y="14975"/>
                  </a:cubicBezTo>
                  <a:cubicBezTo>
                    <a:pt x="18802" y="17409"/>
                    <a:pt x="17472" y="19235"/>
                    <a:pt x="16143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0101387" y="4932378"/>
              <a:ext cx="236414" cy="3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13895" y="2773"/>
                  </a:moveTo>
                  <a:cubicBezTo>
                    <a:pt x="12557" y="2481"/>
                    <a:pt x="11219" y="2189"/>
                    <a:pt x="9690" y="2627"/>
                  </a:cubicBezTo>
                  <a:cubicBezTo>
                    <a:pt x="8161" y="3065"/>
                    <a:pt x="6440" y="4232"/>
                    <a:pt x="4720" y="6568"/>
                  </a:cubicBezTo>
                  <a:cubicBezTo>
                    <a:pt x="3000" y="8903"/>
                    <a:pt x="1279" y="12405"/>
                    <a:pt x="515" y="14959"/>
                  </a:cubicBezTo>
                  <a:cubicBezTo>
                    <a:pt x="-250" y="17514"/>
                    <a:pt x="-59" y="19119"/>
                    <a:pt x="419" y="20141"/>
                  </a:cubicBezTo>
                  <a:cubicBezTo>
                    <a:pt x="897" y="21162"/>
                    <a:pt x="1662" y="21600"/>
                    <a:pt x="3286" y="21600"/>
                  </a:cubicBezTo>
                  <a:cubicBezTo>
                    <a:pt x="4911" y="21600"/>
                    <a:pt x="7396" y="21162"/>
                    <a:pt x="9785" y="19411"/>
                  </a:cubicBezTo>
                  <a:cubicBezTo>
                    <a:pt x="12175" y="17659"/>
                    <a:pt x="14469" y="14595"/>
                    <a:pt x="15615" y="11603"/>
                  </a:cubicBezTo>
                  <a:cubicBezTo>
                    <a:pt x="16762" y="8611"/>
                    <a:pt x="16762" y="5692"/>
                    <a:pt x="16476" y="3868"/>
                  </a:cubicBezTo>
                  <a:cubicBezTo>
                    <a:pt x="16189" y="2043"/>
                    <a:pt x="15615" y="1314"/>
                    <a:pt x="14755" y="803"/>
                  </a:cubicBezTo>
                  <a:cubicBezTo>
                    <a:pt x="13895" y="292"/>
                    <a:pt x="12748" y="0"/>
                    <a:pt x="11697" y="0"/>
                  </a:cubicBezTo>
                  <a:cubicBezTo>
                    <a:pt x="10646" y="0"/>
                    <a:pt x="9690" y="292"/>
                    <a:pt x="8925" y="730"/>
                  </a:cubicBezTo>
                  <a:cubicBezTo>
                    <a:pt x="8161" y="1168"/>
                    <a:pt x="7587" y="1751"/>
                    <a:pt x="8161" y="3138"/>
                  </a:cubicBezTo>
                  <a:cubicBezTo>
                    <a:pt x="8734" y="4524"/>
                    <a:pt x="10454" y="6714"/>
                    <a:pt x="12844" y="7954"/>
                  </a:cubicBezTo>
                  <a:cubicBezTo>
                    <a:pt x="15233" y="9195"/>
                    <a:pt x="18292" y="9486"/>
                    <a:pt x="21350" y="9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0325099" y="4883694"/>
              <a:ext cx="173163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600" fill="norm" stroke="1" extrusionOk="0">
                  <a:moveTo>
                    <a:pt x="12343" y="0"/>
                  </a:moveTo>
                  <a:cubicBezTo>
                    <a:pt x="15429" y="2112"/>
                    <a:pt x="18514" y="4224"/>
                    <a:pt x="20057" y="6720"/>
                  </a:cubicBezTo>
                  <a:cubicBezTo>
                    <a:pt x="21600" y="9216"/>
                    <a:pt x="21600" y="12096"/>
                    <a:pt x="18000" y="14640"/>
                  </a:cubicBezTo>
                  <a:cubicBezTo>
                    <a:pt x="14400" y="17184"/>
                    <a:pt x="7200" y="193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3162300" y="5410744"/>
              <a:ext cx="698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3861"/>
                    <a:pt x="11127" y="7722"/>
                    <a:pt x="7527" y="11322"/>
                  </a:cubicBezTo>
                  <a:cubicBezTo>
                    <a:pt x="3927" y="14922"/>
                    <a:pt x="1964" y="182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3198594" y="5423444"/>
              <a:ext cx="23675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163" y="21600"/>
                  </a:moveTo>
                  <a:cubicBezTo>
                    <a:pt x="-28" y="18240"/>
                    <a:pt x="-219" y="14880"/>
                    <a:pt x="641" y="12240"/>
                  </a:cubicBezTo>
                  <a:cubicBezTo>
                    <a:pt x="1501" y="9600"/>
                    <a:pt x="3413" y="7680"/>
                    <a:pt x="7045" y="5760"/>
                  </a:cubicBezTo>
                  <a:cubicBezTo>
                    <a:pt x="10677" y="3840"/>
                    <a:pt x="16029" y="1920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3175000" y="5658394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3352800" y="5683794"/>
              <a:ext cx="317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3397250" y="5626644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3452873" y="5652044"/>
              <a:ext cx="17932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600" fill="norm" stroke="1" extrusionOk="0">
                  <a:moveTo>
                    <a:pt x="1688" y="0"/>
                  </a:moveTo>
                  <a:cubicBezTo>
                    <a:pt x="1939" y="4582"/>
                    <a:pt x="2191" y="9164"/>
                    <a:pt x="2191" y="12000"/>
                  </a:cubicBezTo>
                  <a:cubicBezTo>
                    <a:pt x="2191" y="14836"/>
                    <a:pt x="1939" y="15927"/>
                    <a:pt x="1563" y="17018"/>
                  </a:cubicBezTo>
                  <a:cubicBezTo>
                    <a:pt x="1186" y="18109"/>
                    <a:pt x="684" y="19200"/>
                    <a:pt x="307" y="19200"/>
                  </a:cubicBezTo>
                  <a:cubicBezTo>
                    <a:pt x="-70" y="19200"/>
                    <a:pt x="-321" y="18109"/>
                    <a:pt x="935" y="15273"/>
                  </a:cubicBezTo>
                  <a:cubicBezTo>
                    <a:pt x="2191" y="12436"/>
                    <a:pt x="4953" y="7855"/>
                    <a:pt x="6837" y="5236"/>
                  </a:cubicBezTo>
                  <a:cubicBezTo>
                    <a:pt x="8721" y="2618"/>
                    <a:pt x="9726" y="1964"/>
                    <a:pt x="10856" y="1855"/>
                  </a:cubicBezTo>
                  <a:cubicBezTo>
                    <a:pt x="11986" y="1745"/>
                    <a:pt x="13242" y="2182"/>
                    <a:pt x="13995" y="3709"/>
                  </a:cubicBezTo>
                  <a:cubicBezTo>
                    <a:pt x="14749" y="5236"/>
                    <a:pt x="15000" y="7855"/>
                    <a:pt x="15126" y="10473"/>
                  </a:cubicBezTo>
                  <a:cubicBezTo>
                    <a:pt x="15251" y="13091"/>
                    <a:pt x="15251" y="15709"/>
                    <a:pt x="15502" y="17564"/>
                  </a:cubicBezTo>
                  <a:cubicBezTo>
                    <a:pt x="15753" y="19418"/>
                    <a:pt x="16256" y="20509"/>
                    <a:pt x="17260" y="21055"/>
                  </a:cubicBezTo>
                  <a:cubicBezTo>
                    <a:pt x="18265" y="21600"/>
                    <a:pt x="19772" y="21600"/>
                    <a:pt x="212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666066" y="5417218"/>
              <a:ext cx="171867" cy="394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22" fill="norm" stroke="1" extrusionOk="0">
                  <a:moveTo>
                    <a:pt x="10800" y="17136"/>
                  </a:moveTo>
                  <a:cubicBezTo>
                    <a:pt x="11063" y="16565"/>
                    <a:pt x="11327" y="15993"/>
                    <a:pt x="10537" y="15593"/>
                  </a:cubicBezTo>
                  <a:cubicBezTo>
                    <a:pt x="9746" y="15193"/>
                    <a:pt x="7902" y="14965"/>
                    <a:pt x="6059" y="15308"/>
                  </a:cubicBezTo>
                  <a:cubicBezTo>
                    <a:pt x="4215" y="15650"/>
                    <a:pt x="2371" y="16565"/>
                    <a:pt x="1317" y="17365"/>
                  </a:cubicBezTo>
                  <a:cubicBezTo>
                    <a:pt x="263" y="18165"/>
                    <a:pt x="0" y="18850"/>
                    <a:pt x="0" y="19536"/>
                  </a:cubicBezTo>
                  <a:cubicBezTo>
                    <a:pt x="0" y="20222"/>
                    <a:pt x="263" y="20908"/>
                    <a:pt x="1054" y="21193"/>
                  </a:cubicBezTo>
                  <a:cubicBezTo>
                    <a:pt x="1844" y="21479"/>
                    <a:pt x="3161" y="21365"/>
                    <a:pt x="5532" y="20050"/>
                  </a:cubicBezTo>
                  <a:cubicBezTo>
                    <a:pt x="7902" y="18736"/>
                    <a:pt x="11327" y="16222"/>
                    <a:pt x="14093" y="13250"/>
                  </a:cubicBezTo>
                  <a:cubicBezTo>
                    <a:pt x="16859" y="10279"/>
                    <a:pt x="18966" y="6850"/>
                    <a:pt x="20020" y="4793"/>
                  </a:cubicBezTo>
                  <a:cubicBezTo>
                    <a:pt x="21073" y="2736"/>
                    <a:pt x="21073" y="2050"/>
                    <a:pt x="21205" y="1422"/>
                  </a:cubicBezTo>
                  <a:cubicBezTo>
                    <a:pt x="21337" y="793"/>
                    <a:pt x="21600" y="222"/>
                    <a:pt x="21073" y="50"/>
                  </a:cubicBezTo>
                  <a:cubicBezTo>
                    <a:pt x="20546" y="-121"/>
                    <a:pt x="19229" y="108"/>
                    <a:pt x="18176" y="1308"/>
                  </a:cubicBezTo>
                  <a:cubicBezTo>
                    <a:pt x="17122" y="2508"/>
                    <a:pt x="16332" y="4679"/>
                    <a:pt x="15805" y="7593"/>
                  </a:cubicBezTo>
                  <a:cubicBezTo>
                    <a:pt x="15278" y="10508"/>
                    <a:pt x="15015" y="14165"/>
                    <a:pt x="15278" y="16279"/>
                  </a:cubicBezTo>
                  <a:cubicBezTo>
                    <a:pt x="15541" y="18393"/>
                    <a:pt x="16332" y="18965"/>
                    <a:pt x="17122" y="19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4232186" y="5578353"/>
              <a:ext cx="200115" cy="346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73" fill="norm" stroke="1" extrusionOk="0">
                  <a:moveTo>
                    <a:pt x="11264" y="619"/>
                  </a:moveTo>
                  <a:cubicBezTo>
                    <a:pt x="8081" y="3191"/>
                    <a:pt x="4898" y="5762"/>
                    <a:pt x="2852" y="8398"/>
                  </a:cubicBezTo>
                  <a:cubicBezTo>
                    <a:pt x="805" y="11034"/>
                    <a:pt x="-104" y="13734"/>
                    <a:pt x="10" y="15984"/>
                  </a:cubicBezTo>
                  <a:cubicBezTo>
                    <a:pt x="123" y="18234"/>
                    <a:pt x="1260" y="20034"/>
                    <a:pt x="2965" y="20741"/>
                  </a:cubicBezTo>
                  <a:cubicBezTo>
                    <a:pt x="4671" y="21448"/>
                    <a:pt x="6944" y="21062"/>
                    <a:pt x="9673" y="19262"/>
                  </a:cubicBezTo>
                  <a:cubicBezTo>
                    <a:pt x="12401" y="17462"/>
                    <a:pt x="15584" y="14248"/>
                    <a:pt x="17403" y="11355"/>
                  </a:cubicBezTo>
                  <a:cubicBezTo>
                    <a:pt x="19222" y="8462"/>
                    <a:pt x="19677" y="5891"/>
                    <a:pt x="18768" y="4027"/>
                  </a:cubicBezTo>
                  <a:cubicBezTo>
                    <a:pt x="17858" y="2162"/>
                    <a:pt x="15584" y="1005"/>
                    <a:pt x="13652" y="427"/>
                  </a:cubicBezTo>
                  <a:cubicBezTo>
                    <a:pt x="11719" y="-152"/>
                    <a:pt x="10128" y="-152"/>
                    <a:pt x="8650" y="491"/>
                  </a:cubicBezTo>
                  <a:cubicBezTo>
                    <a:pt x="7172" y="1134"/>
                    <a:pt x="5808" y="2419"/>
                    <a:pt x="5125" y="3705"/>
                  </a:cubicBezTo>
                  <a:cubicBezTo>
                    <a:pt x="4443" y="4991"/>
                    <a:pt x="4443" y="6277"/>
                    <a:pt x="6490" y="7177"/>
                  </a:cubicBezTo>
                  <a:cubicBezTo>
                    <a:pt x="8536" y="8077"/>
                    <a:pt x="12629" y="8591"/>
                    <a:pt x="15471" y="8784"/>
                  </a:cubicBezTo>
                  <a:cubicBezTo>
                    <a:pt x="18313" y="8977"/>
                    <a:pt x="19904" y="8848"/>
                    <a:pt x="21496" y="8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4845184" y="5575844"/>
              <a:ext cx="569655" cy="398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29" fill="norm" stroke="1" extrusionOk="0">
                  <a:moveTo>
                    <a:pt x="4283" y="0"/>
                  </a:moveTo>
                  <a:cubicBezTo>
                    <a:pt x="3807" y="2057"/>
                    <a:pt x="3330" y="4114"/>
                    <a:pt x="2814" y="6857"/>
                  </a:cubicBezTo>
                  <a:cubicBezTo>
                    <a:pt x="2298" y="9600"/>
                    <a:pt x="1742" y="13029"/>
                    <a:pt x="1464" y="15314"/>
                  </a:cubicBezTo>
                  <a:cubicBezTo>
                    <a:pt x="1186" y="17600"/>
                    <a:pt x="1186" y="18743"/>
                    <a:pt x="1265" y="19600"/>
                  </a:cubicBezTo>
                  <a:cubicBezTo>
                    <a:pt x="1345" y="20457"/>
                    <a:pt x="1504" y="21029"/>
                    <a:pt x="1821" y="21314"/>
                  </a:cubicBezTo>
                  <a:cubicBezTo>
                    <a:pt x="2139" y="21600"/>
                    <a:pt x="2615" y="21600"/>
                    <a:pt x="3012" y="21314"/>
                  </a:cubicBezTo>
                  <a:cubicBezTo>
                    <a:pt x="3410" y="21029"/>
                    <a:pt x="3727" y="20457"/>
                    <a:pt x="3846" y="19543"/>
                  </a:cubicBezTo>
                  <a:cubicBezTo>
                    <a:pt x="3965" y="18629"/>
                    <a:pt x="3886" y="17371"/>
                    <a:pt x="3529" y="16286"/>
                  </a:cubicBezTo>
                  <a:cubicBezTo>
                    <a:pt x="3171" y="15200"/>
                    <a:pt x="2536" y="14286"/>
                    <a:pt x="1821" y="13657"/>
                  </a:cubicBezTo>
                  <a:cubicBezTo>
                    <a:pt x="1107" y="13029"/>
                    <a:pt x="312" y="12686"/>
                    <a:pt x="74" y="12343"/>
                  </a:cubicBezTo>
                  <a:cubicBezTo>
                    <a:pt x="-164" y="12000"/>
                    <a:pt x="154" y="11657"/>
                    <a:pt x="1265" y="10400"/>
                  </a:cubicBezTo>
                  <a:cubicBezTo>
                    <a:pt x="2377" y="9143"/>
                    <a:pt x="4283" y="6971"/>
                    <a:pt x="5395" y="5657"/>
                  </a:cubicBezTo>
                  <a:cubicBezTo>
                    <a:pt x="6507" y="4343"/>
                    <a:pt x="6824" y="3886"/>
                    <a:pt x="7261" y="3200"/>
                  </a:cubicBezTo>
                  <a:cubicBezTo>
                    <a:pt x="7698" y="2514"/>
                    <a:pt x="8254" y="1600"/>
                    <a:pt x="8532" y="1543"/>
                  </a:cubicBezTo>
                  <a:cubicBezTo>
                    <a:pt x="8810" y="1486"/>
                    <a:pt x="8810" y="2286"/>
                    <a:pt x="8492" y="4571"/>
                  </a:cubicBezTo>
                  <a:cubicBezTo>
                    <a:pt x="8174" y="6857"/>
                    <a:pt x="7539" y="10629"/>
                    <a:pt x="7102" y="13200"/>
                  </a:cubicBezTo>
                  <a:cubicBezTo>
                    <a:pt x="6665" y="15771"/>
                    <a:pt x="6427" y="17143"/>
                    <a:pt x="6189" y="18229"/>
                  </a:cubicBezTo>
                  <a:cubicBezTo>
                    <a:pt x="5951" y="19314"/>
                    <a:pt x="5712" y="20114"/>
                    <a:pt x="5712" y="20171"/>
                  </a:cubicBezTo>
                  <a:cubicBezTo>
                    <a:pt x="5712" y="20229"/>
                    <a:pt x="5951" y="19543"/>
                    <a:pt x="6189" y="18971"/>
                  </a:cubicBezTo>
                  <a:cubicBezTo>
                    <a:pt x="6427" y="18400"/>
                    <a:pt x="6665" y="17943"/>
                    <a:pt x="6983" y="17543"/>
                  </a:cubicBezTo>
                  <a:cubicBezTo>
                    <a:pt x="7301" y="17143"/>
                    <a:pt x="7698" y="16800"/>
                    <a:pt x="8055" y="16914"/>
                  </a:cubicBezTo>
                  <a:cubicBezTo>
                    <a:pt x="8412" y="17029"/>
                    <a:pt x="8730" y="17600"/>
                    <a:pt x="9167" y="18343"/>
                  </a:cubicBezTo>
                  <a:cubicBezTo>
                    <a:pt x="9604" y="19086"/>
                    <a:pt x="10160" y="20000"/>
                    <a:pt x="10636" y="20457"/>
                  </a:cubicBezTo>
                  <a:cubicBezTo>
                    <a:pt x="11112" y="20914"/>
                    <a:pt x="11510" y="20914"/>
                    <a:pt x="11827" y="20686"/>
                  </a:cubicBezTo>
                  <a:cubicBezTo>
                    <a:pt x="12145" y="20457"/>
                    <a:pt x="12383" y="20000"/>
                    <a:pt x="12542" y="19429"/>
                  </a:cubicBezTo>
                  <a:cubicBezTo>
                    <a:pt x="12701" y="18857"/>
                    <a:pt x="12780" y="18171"/>
                    <a:pt x="12820" y="17486"/>
                  </a:cubicBezTo>
                  <a:cubicBezTo>
                    <a:pt x="12860" y="16800"/>
                    <a:pt x="12860" y="16114"/>
                    <a:pt x="12621" y="15829"/>
                  </a:cubicBezTo>
                  <a:cubicBezTo>
                    <a:pt x="12383" y="15543"/>
                    <a:pt x="11907" y="15657"/>
                    <a:pt x="11629" y="16000"/>
                  </a:cubicBezTo>
                  <a:cubicBezTo>
                    <a:pt x="11351" y="16343"/>
                    <a:pt x="11271" y="16914"/>
                    <a:pt x="11351" y="17429"/>
                  </a:cubicBezTo>
                  <a:cubicBezTo>
                    <a:pt x="11430" y="17943"/>
                    <a:pt x="11668" y="18400"/>
                    <a:pt x="12065" y="18629"/>
                  </a:cubicBezTo>
                  <a:cubicBezTo>
                    <a:pt x="12462" y="18857"/>
                    <a:pt x="13018" y="18857"/>
                    <a:pt x="13257" y="19200"/>
                  </a:cubicBezTo>
                  <a:cubicBezTo>
                    <a:pt x="13495" y="19543"/>
                    <a:pt x="13415" y="20229"/>
                    <a:pt x="13614" y="20629"/>
                  </a:cubicBezTo>
                  <a:cubicBezTo>
                    <a:pt x="13812" y="21029"/>
                    <a:pt x="14289" y="21143"/>
                    <a:pt x="14805" y="20743"/>
                  </a:cubicBezTo>
                  <a:cubicBezTo>
                    <a:pt x="15321" y="20343"/>
                    <a:pt x="15877" y="19429"/>
                    <a:pt x="16632" y="17543"/>
                  </a:cubicBezTo>
                  <a:cubicBezTo>
                    <a:pt x="17386" y="15657"/>
                    <a:pt x="18339" y="12800"/>
                    <a:pt x="19093" y="10457"/>
                  </a:cubicBezTo>
                  <a:cubicBezTo>
                    <a:pt x="19848" y="8114"/>
                    <a:pt x="20404" y="6286"/>
                    <a:pt x="20801" y="4971"/>
                  </a:cubicBezTo>
                  <a:cubicBezTo>
                    <a:pt x="21198" y="3657"/>
                    <a:pt x="21436" y="2857"/>
                    <a:pt x="21357" y="2629"/>
                  </a:cubicBezTo>
                  <a:cubicBezTo>
                    <a:pt x="21277" y="2400"/>
                    <a:pt x="20880" y="2743"/>
                    <a:pt x="20324" y="4457"/>
                  </a:cubicBezTo>
                  <a:cubicBezTo>
                    <a:pt x="19768" y="6171"/>
                    <a:pt x="19054" y="9257"/>
                    <a:pt x="18617" y="12000"/>
                  </a:cubicBezTo>
                  <a:cubicBezTo>
                    <a:pt x="18180" y="14743"/>
                    <a:pt x="18021" y="17143"/>
                    <a:pt x="18061" y="18571"/>
                  </a:cubicBezTo>
                  <a:cubicBezTo>
                    <a:pt x="18101" y="20000"/>
                    <a:pt x="18339" y="20457"/>
                    <a:pt x="18895" y="20457"/>
                  </a:cubicBezTo>
                  <a:cubicBezTo>
                    <a:pt x="19451" y="20457"/>
                    <a:pt x="20324" y="20000"/>
                    <a:pt x="21198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5308600" y="5779044"/>
              <a:ext cx="196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5902645" y="5859157"/>
              <a:ext cx="227623" cy="17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379" fill="norm" stroke="1" extrusionOk="0">
                  <a:moveTo>
                    <a:pt x="2645" y="1861"/>
                  </a:moveTo>
                  <a:cubicBezTo>
                    <a:pt x="2249" y="6806"/>
                    <a:pt x="1853" y="11750"/>
                    <a:pt x="1357" y="15263"/>
                  </a:cubicBezTo>
                  <a:cubicBezTo>
                    <a:pt x="862" y="18777"/>
                    <a:pt x="267" y="20859"/>
                    <a:pt x="69" y="21119"/>
                  </a:cubicBezTo>
                  <a:cubicBezTo>
                    <a:pt x="-129" y="21379"/>
                    <a:pt x="69" y="19818"/>
                    <a:pt x="1060" y="16565"/>
                  </a:cubicBezTo>
                  <a:cubicBezTo>
                    <a:pt x="2051" y="13312"/>
                    <a:pt x="3834" y="8367"/>
                    <a:pt x="5221" y="5114"/>
                  </a:cubicBezTo>
                  <a:cubicBezTo>
                    <a:pt x="6609" y="1861"/>
                    <a:pt x="7599" y="299"/>
                    <a:pt x="8392" y="39"/>
                  </a:cubicBezTo>
                  <a:cubicBezTo>
                    <a:pt x="9185" y="-221"/>
                    <a:pt x="9779" y="820"/>
                    <a:pt x="10176" y="2772"/>
                  </a:cubicBezTo>
                  <a:cubicBezTo>
                    <a:pt x="10572" y="4724"/>
                    <a:pt x="10770" y="7586"/>
                    <a:pt x="10869" y="9668"/>
                  </a:cubicBezTo>
                  <a:cubicBezTo>
                    <a:pt x="10968" y="11750"/>
                    <a:pt x="10968" y="13051"/>
                    <a:pt x="10968" y="13051"/>
                  </a:cubicBezTo>
                  <a:cubicBezTo>
                    <a:pt x="10968" y="13051"/>
                    <a:pt x="10968" y="11750"/>
                    <a:pt x="12157" y="9408"/>
                  </a:cubicBezTo>
                  <a:cubicBezTo>
                    <a:pt x="13346" y="7066"/>
                    <a:pt x="15724" y="3683"/>
                    <a:pt x="17409" y="1861"/>
                  </a:cubicBezTo>
                  <a:cubicBezTo>
                    <a:pt x="19093" y="39"/>
                    <a:pt x="20084" y="-221"/>
                    <a:pt x="20678" y="430"/>
                  </a:cubicBezTo>
                  <a:cubicBezTo>
                    <a:pt x="21273" y="1080"/>
                    <a:pt x="21471" y="2642"/>
                    <a:pt x="21174" y="4724"/>
                  </a:cubicBezTo>
                  <a:cubicBezTo>
                    <a:pt x="20877" y="6806"/>
                    <a:pt x="20084" y="9408"/>
                    <a:pt x="19886" y="12271"/>
                  </a:cubicBezTo>
                  <a:cubicBezTo>
                    <a:pt x="19688" y="15133"/>
                    <a:pt x="20084" y="18256"/>
                    <a:pt x="2048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6115844" y="5885041"/>
              <a:ext cx="138907" cy="143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872" fill="norm" stroke="1" extrusionOk="0">
                  <a:moveTo>
                    <a:pt x="18532" y="8617"/>
                  </a:moveTo>
                  <a:cubicBezTo>
                    <a:pt x="18532" y="7074"/>
                    <a:pt x="18532" y="5531"/>
                    <a:pt x="18368" y="3988"/>
                  </a:cubicBezTo>
                  <a:cubicBezTo>
                    <a:pt x="18204" y="2445"/>
                    <a:pt x="17877" y="902"/>
                    <a:pt x="16732" y="285"/>
                  </a:cubicBezTo>
                  <a:cubicBezTo>
                    <a:pt x="15586" y="-332"/>
                    <a:pt x="13622" y="-23"/>
                    <a:pt x="11004" y="1982"/>
                  </a:cubicBezTo>
                  <a:cubicBezTo>
                    <a:pt x="8386" y="3988"/>
                    <a:pt x="5113" y="7691"/>
                    <a:pt x="3150" y="10314"/>
                  </a:cubicBezTo>
                  <a:cubicBezTo>
                    <a:pt x="1186" y="12937"/>
                    <a:pt x="532" y="14479"/>
                    <a:pt x="204" y="16022"/>
                  </a:cubicBezTo>
                  <a:cubicBezTo>
                    <a:pt x="-123" y="17565"/>
                    <a:pt x="-123" y="19108"/>
                    <a:pt x="695" y="20034"/>
                  </a:cubicBezTo>
                  <a:cubicBezTo>
                    <a:pt x="1513" y="20959"/>
                    <a:pt x="3150" y="21268"/>
                    <a:pt x="5113" y="20188"/>
                  </a:cubicBezTo>
                  <a:cubicBezTo>
                    <a:pt x="7077" y="19108"/>
                    <a:pt x="9368" y="16639"/>
                    <a:pt x="10841" y="14634"/>
                  </a:cubicBezTo>
                  <a:cubicBezTo>
                    <a:pt x="12313" y="12628"/>
                    <a:pt x="12968" y="11085"/>
                    <a:pt x="14113" y="9851"/>
                  </a:cubicBezTo>
                  <a:cubicBezTo>
                    <a:pt x="15259" y="8617"/>
                    <a:pt x="16895" y="7691"/>
                    <a:pt x="17877" y="7999"/>
                  </a:cubicBezTo>
                  <a:cubicBezTo>
                    <a:pt x="18859" y="8308"/>
                    <a:pt x="19186" y="9851"/>
                    <a:pt x="19677" y="11857"/>
                  </a:cubicBezTo>
                  <a:cubicBezTo>
                    <a:pt x="20168" y="13862"/>
                    <a:pt x="20822" y="16331"/>
                    <a:pt x="21477" y="18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6330950" y="5893344"/>
              <a:ext cx="762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250"/>
                    <a:pt x="3600" y="4500"/>
                    <a:pt x="6300" y="7538"/>
                  </a:cubicBezTo>
                  <a:cubicBezTo>
                    <a:pt x="9000" y="10575"/>
                    <a:pt x="12600" y="14400"/>
                    <a:pt x="15000" y="16875"/>
                  </a:cubicBezTo>
                  <a:cubicBezTo>
                    <a:pt x="17400" y="19350"/>
                    <a:pt x="18600" y="20475"/>
                    <a:pt x="19500" y="21037"/>
                  </a:cubicBezTo>
                  <a:cubicBezTo>
                    <a:pt x="20400" y="21600"/>
                    <a:pt x="210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6283678" y="5925094"/>
              <a:ext cx="136173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600" fill="norm" stroke="1" extrusionOk="0">
                  <a:moveTo>
                    <a:pt x="21378" y="0"/>
                  </a:moveTo>
                  <a:cubicBezTo>
                    <a:pt x="18387" y="1200"/>
                    <a:pt x="15396" y="2400"/>
                    <a:pt x="11907" y="5280"/>
                  </a:cubicBezTo>
                  <a:cubicBezTo>
                    <a:pt x="8418" y="8160"/>
                    <a:pt x="4430" y="12720"/>
                    <a:pt x="2270" y="15600"/>
                  </a:cubicBezTo>
                  <a:cubicBezTo>
                    <a:pt x="110" y="18480"/>
                    <a:pt x="-222" y="19680"/>
                    <a:pt x="110" y="20400"/>
                  </a:cubicBezTo>
                  <a:cubicBezTo>
                    <a:pt x="443" y="21120"/>
                    <a:pt x="1440" y="21360"/>
                    <a:pt x="24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6432550" y="5925094"/>
              <a:ext cx="698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6489700" y="5842544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6518607" y="5912394"/>
              <a:ext cx="179917" cy="177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84" fill="norm" stroke="1" extrusionOk="0">
                  <a:moveTo>
                    <a:pt x="5612" y="0"/>
                  </a:moveTo>
                  <a:cubicBezTo>
                    <a:pt x="4356" y="5591"/>
                    <a:pt x="3100" y="11181"/>
                    <a:pt x="2095" y="14993"/>
                  </a:cubicBezTo>
                  <a:cubicBezTo>
                    <a:pt x="1091" y="18805"/>
                    <a:pt x="337" y="20838"/>
                    <a:pt x="86" y="21219"/>
                  </a:cubicBezTo>
                  <a:cubicBezTo>
                    <a:pt x="-165" y="21600"/>
                    <a:pt x="86" y="20329"/>
                    <a:pt x="1468" y="17153"/>
                  </a:cubicBezTo>
                  <a:cubicBezTo>
                    <a:pt x="2849" y="13976"/>
                    <a:pt x="5361" y="8894"/>
                    <a:pt x="7495" y="5718"/>
                  </a:cubicBezTo>
                  <a:cubicBezTo>
                    <a:pt x="9630" y="2541"/>
                    <a:pt x="11388" y="1271"/>
                    <a:pt x="12393" y="1398"/>
                  </a:cubicBezTo>
                  <a:cubicBezTo>
                    <a:pt x="13398" y="1525"/>
                    <a:pt x="13649" y="3049"/>
                    <a:pt x="13649" y="5082"/>
                  </a:cubicBezTo>
                  <a:cubicBezTo>
                    <a:pt x="13649" y="7115"/>
                    <a:pt x="13398" y="9656"/>
                    <a:pt x="13021" y="11562"/>
                  </a:cubicBezTo>
                  <a:cubicBezTo>
                    <a:pt x="12644" y="13468"/>
                    <a:pt x="12142" y="14739"/>
                    <a:pt x="12142" y="14612"/>
                  </a:cubicBezTo>
                  <a:cubicBezTo>
                    <a:pt x="12142" y="14485"/>
                    <a:pt x="12644" y="12960"/>
                    <a:pt x="13775" y="11181"/>
                  </a:cubicBezTo>
                  <a:cubicBezTo>
                    <a:pt x="14905" y="9402"/>
                    <a:pt x="16663" y="7369"/>
                    <a:pt x="18044" y="5972"/>
                  </a:cubicBezTo>
                  <a:cubicBezTo>
                    <a:pt x="19426" y="4574"/>
                    <a:pt x="20430" y="3812"/>
                    <a:pt x="20933" y="4193"/>
                  </a:cubicBezTo>
                  <a:cubicBezTo>
                    <a:pt x="21435" y="4574"/>
                    <a:pt x="21435" y="6099"/>
                    <a:pt x="21184" y="8513"/>
                  </a:cubicBezTo>
                  <a:cubicBezTo>
                    <a:pt x="20933" y="10927"/>
                    <a:pt x="20430" y="14231"/>
                    <a:pt x="19928" y="17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6737350" y="5956844"/>
              <a:ext cx="2448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0" y="4547"/>
                  </a:moveTo>
                  <a:cubicBezTo>
                    <a:pt x="7200" y="2274"/>
                    <a:pt x="14400" y="0"/>
                    <a:pt x="18000" y="0"/>
                  </a:cubicBezTo>
                  <a:cubicBezTo>
                    <a:pt x="21600" y="0"/>
                    <a:pt x="21600" y="2274"/>
                    <a:pt x="18900" y="6253"/>
                  </a:cubicBezTo>
                  <a:cubicBezTo>
                    <a:pt x="16200" y="10232"/>
                    <a:pt x="10800" y="15916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6807200" y="5848894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6751157" y="5950494"/>
              <a:ext cx="189393" cy="370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96" fill="norm" stroke="1" extrusionOk="0">
                  <a:moveTo>
                    <a:pt x="9845" y="0"/>
                  </a:moveTo>
                  <a:cubicBezTo>
                    <a:pt x="13168" y="123"/>
                    <a:pt x="16491" y="245"/>
                    <a:pt x="18508" y="552"/>
                  </a:cubicBezTo>
                  <a:cubicBezTo>
                    <a:pt x="20526" y="859"/>
                    <a:pt x="21238" y="1350"/>
                    <a:pt x="21238" y="2209"/>
                  </a:cubicBezTo>
                  <a:cubicBezTo>
                    <a:pt x="21238" y="3068"/>
                    <a:pt x="20526" y="4295"/>
                    <a:pt x="19339" y="5891"/>
                  </a:cubicBezTo>
                  <a:cubicBezTo>
                    <a:pt x="18152" y="7486"/>
                    <a:pt x="16491" y="9450"/>
                    <a:pt x="15423" y="11598"/>
                  </a:cubicBezTo>
                  <a:cubicBezTo>
                    <a:pt x="14354" y="13745"/>
                    <a:pt x="13880" y="16077"/>
                    <a:pt x="13642" y="17550"/>
                  </a:cubicBezTo>
                  <a:cubicBezTo>
                    <a:pt x="13405" y="19023"/>
                    <a:pt x="13405" y="19636"/>
                    <a:pt x="13049" y="20189"/>
                  </a:cubicBezTo>
                  <a:cubicBezTo>
                    <a:pt x="12693" y="20741"/>
                    <a:pt x="11981" y="21232"/>
                    <a:pt x="10438" y="21416"/>
                  </a:cubicBezTo>
                  <a:cubicBezTo>
                    <a:pt x="8895" y="21600"/>
                    <a:pt x="6522" y="21477"/>
                    <a:pt x="4504" y="20925"/>
                  </a:cubicBezTo>
                  <a:cubicBezTo>
                    <a:pt x="2486" y="20373"/>
                    <a:pt x="825" y="19391"/>
                    <a:pt x="231" y="18286"/>
                  </a:cubicBezTo>
                  <a:cubicBezTo>
                    <a:pt x="-362" y="17182"/>
                    <a:pt x="113" y="15955"/>
                    <a:pt x="2486" y="14666"/>
                  </a:cubicBezTo>
                  <a:cubicBezTo>
                    <a:pt x="4860" y="13377"/>
                    <a:pt x="9133" y="12027"/>
                    <a:pt x="13405" y="10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6953250" y="5945699"/>
              <a:ext cx="268176" cy="201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35" fill="norm" stroke="1" extrusionOk="0">
                  <a:moveTo>
                    <a:pt x="0" y="5235"/>
                  </a:moveTo>
                  <a:cubicBezTo>
                    <a:pt x="844" y="5910"/>
                    <a:pt x="1687" y="6585"/>
                    <a:pt x="3206" y="6248"/>
                  </a:cubicBezTo>
                  <a:cubicBezTo>
                    <a:pt x="4725" y="5910"/>
                    <a:pt x="6919" y="4560"/>
                    <a:pt x="8100" y="3323"/>
                  </a:cubicBezTo>
                  <a:cubicBezTo>
                    <a:pt x="9281" y="2085"/>
                    <a:pt x="9450" y="960"/>
                    <a:pt x="9112" y="398"/>
                  </a:cubicBezTo>
                  <a:cubicBezTo>
                    <a:pt x="8775" y="-165"/>
                    <a:pt x="7931" y="-165"/>
                    <a:pt x="6666" y="623"/>
                  </a:cubicBezTo>
                  <a:cubicBezTo>
                    <a:pt x="5400" y="1410"/>
                    <a:pt x="3712" y="2985"/>
                    <a:pt x="2531" y="5348"/>
                  </a:cubicBezTo>
                  <a:cubicBezTo>
                    <a:pt x="1350" y="7710"/>
                    <a:pt x="675" y="10860"/>
                    <a:pt x="1012" y="12997"/>
                  </a:cubicBezTo>
                  <a:cubicBezTo>
                    <a:pt x="1350" y="15135"/>
                    <a:pt x="2700" y="16260"/>
                    <a:pt x="5231" y="16148"/>
                  </a:cubicBezTo>
                  <a:cubicBezTo>
                    <a:pt x="7762" y="16035"/>
                    <a:pt x="11475" y="14685"/>
                    <a:pt x="14259" y="12210"/>
                  </a:cubicBezTo>
                  <a:cubicBezTo>
                    <a:pt x="17044" y="9735"/>
                    <a:pt x="18900" y="6135"/>
                    <a:pt x="19744" y="3773"/>
                  </a:cubicBezTo>
                  <a:cubicBezTo>
                    <a:pt x="20588" y="1410"/>
                    <a:pt x="20419" y="285"/>
                    <a:pt x="19997" y="60"/>
                  </a:cubicBezTo>
                  <a:cubicBezTo>
                    <a:pt x="19575" y="-165"/>
                    <a:pt x="18900" y="510"/>
                    <a:pt x="18647" y="1523"/>
                  </a:cubicBezTo>
                  <a:cubicBezTo>
                    <a:pt x="18394" y="2535"/>
                    <a:pt x="18563" y="3885"/>
                    <a:pt x="19153" y="6360"/>
                  </a:cubicBezTo>
                  <a:cubicBezTo>
                    <a:pt x="19744" y="8835"/>
                    <a:pt x="20756" y="12435"/>
                    <a:pt x="21178" y="14910"/>
                  </a:cubicBezTo>
                  <a:cubicBezTo>
                    <a:pt x="21600" y="17385"/>
                    <a:pt x="21431" y="18735"/>
                    <a:pt x="19997" y="19635"/>
                  </a:cubicBezTo>
                  <a:cubicBezTo>
                    <a:pt x="18563" y="20535"/>
                    <a:pt x="15862" y="20985"/>
                    <a:pt x="13162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7493000" y="5336286"/>
              <a:ext cx="368300" cy="715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21548"/>
                  </a:moveTo>
                  <a:cubicBezTo>
                    <a:pt x="2731" y="20529"/>
                    <a:pt x="5462" y="19509"/>
                    <a:pt x="7572" y="17916"/>
                  </a:cubicBezTo>
                  <a:cubicBezTo>
                    <a:pt x="9683" y="16323"/>
                    <a:pt x="11172" y="14157"/>
                    <a:pt x="12476" y="11863"/>
                  </a:cubicBezTo>
                  <a:cubicBezTo>
                    <a:pt x="13779" y="9569"/>
                    <a:pt x="14897" y="7148"/>
                    <a:pt x="15703" y="5268"/>
                  </a:cubicBezTo>
                  <a:cubicBezTo>
                    <a:pt x="16510" y="3389"/>
                    <a:pt x="17007" y="2051"/>
                    <a:pt x="17255" y="1222"/>
                  </a:cubicBezTo>
                  <a:cubicBezTo>
                    <a:pt x="17503" y="394"/>
                    <a:pt x="17503" y="75"/>
                    <a:pt x="17255" y="12"/>
                  </a:cubicBezTo>
                  <a:cubicBezTo>
                    <a:pt x="17007" y="-52"/>
                    <a:pt x="16510" y="139"/>
                    <a:pt x="15641" y="967"/>
                  </a:cubicBezTo>
                  <a:cubicBezTo>
                    <a:pt x="14772" y="1796"/>
                    <a:pt x="13531" y="3261"/>
                    <a:pt x="12724" y="4185"/>
                  </a:cubicBezTo>
                  <a:cubicBezTo>
                    <a:pt x="11917" y="5109"/>
                    <a:pt x="11545" y="5491"/>
                    <a:pt x="11048" y="5778"/>
                  </a:cubicBezTo>
                  <a:cubicBezTo>
                    <a:pt x="10552" y="6065"/>
                    <a:pt x="9931" y="6256"/>
                    <a:pt x="9683" y="6160"/>
                  </a:cubicBezTo>
                  <a:cubicBezTo>
                    <a:pt x="9434" y="6065"/>
                    <a:pt x="9559" y="5683"/>
                    <a:pt x="10117" y="4982"/>
                  </a:cubicBezTo>
                  <a:cubicBezTo>
                    <a:pt x="10676" y="4281"/>
                    <a:pt x="11669" y="3261"/>
                    <a:pt x="12414" y="2624"/>
                  </a:cubicBezTo>
                  <a:cubicBezTo>
                    <a:pt x="13159" y="1987"/>
                    <a:pt x="13655" y="1732"/>
                    <a:pt x="14214" y="1573"/>
                  </a:cubicBezTo>
                  <a:cubicBezTo>
                    <a:pt x="14772" y="1413"/>
                    <a:pt x="15393" y="1350"/>
                    <a:pt x="16510" y="1796"/>
                  </a:cubicBezTo>
                  <a:cubicBezTo>
                    <a:pt x="17628" y="2242"/>
                    <a:pt x="19241" y="3198"/>
                    <a:pt x="20172" y="3930"/>
                  </a:cubicBezTo>
                  <a:cubicBezTo>
                    <a:pt x="21103" y="4663"/>
                    <a:pt x="21352" y="5173"/>
                    <a:pt x="21600" y="5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6877050" y="4572544"/>
              <a:ext cx="120650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26" y="1634"/>
                    <a:pt x="17053" y="3267"/>
                    <a:pt x="15347" y="5294"/>
                  </a:cubicBezTo>
                  <a:cubicBezTo>
                    <a:pt x="13642" y="7321"/>
                    <a:pt x="12505" y="9741"/>
                    <a:pt x="10421" y="11980"/>
                  </a:cubicBezTo>
                  <a:cubicBezTo>
                    <a:pt x="8337" y="14218"/>
                    <a:pt x="5305" y="16276"/>
                    <a:pt x="3411" y="17849"/>
                  </a:cubicBezTo>
                  <a:cubicBezTo>
                    <a:pt x="1516" y="19422"/>
                    <a:pt x="758" y="205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6464300" y="4588601"/>
              <a:ext cx="4429370" cy="1126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479" fill="norm" stroke="1" extrusionOk="0">
                  <a:moveTo>
                    <a:pt x="2291" y="1752"/>
                  </a:moveTo>
                  <a:cubicBezTo>
                    <a:pt x="2281" y="1551"/>
                    <a:pt x="2270" y="1349"/>
                    <a:pt x="2312" y="1187"/>
                  </a:cubicBezTo>
                  <a:cubicBezTo>
                    <a:pt x="2353" y="1026"/>
                    <a:pt x="2446" y="905"/>
                    <a:pt x="2678" y="763"/>
                  </a:cubicBezTo>
                  <a:cubicBezTo>
                    <a:pt x="2910" y="622"/>
                    <a:pt x="3282" y="460"/>
                    <a:pt x="3674" y="380"/>
                  </a:cubicBezTo>
                  <a:cubicBezTo>
                    <a:pt x="4066" y="299"/>
                    <a:pt x="4479" y="299"/>
                    <a:pt x="4918" y="299"/>
                  </a:cubicBezTo>
                  <a:cubicBezTo>
                    <a:pt x="5356" y="299"/>
                    <a:pt x="5821" y="299"/>
                    <a:pt x="6239" y="279"/>
                  </a:cubicBezTo>
                  <a:cubicBezTo>
                    <a:pt x="6656" y="259"/>
                    <a:pt x="7028" y="218"/>
                    <a:pt x="7420" y="178"/>
                  </a:cubicBezTo>
                  <a:cubicBezTo>
                    <a:pt x="7812" y="137"/>
                    <a:pt x="8225" y="97"/>
                    <a:pt x="8643" y="57"/>
                  </a:cubicBezTo>
                  <a:cubicBezTo>
                    <a:pt x="9061" y="16"/>
                    <a:pt x="9484" y="-24"/>
                    <a:pt x="9887" y="16"/>
                  </a:cubicBezTo>
                  <a:cubicBezTo>
                    <a:pt x="10289" y="57"/>
                    <a:pt x="10671" y="178"/>
                    <a:pt x="11053" y="339"/>
                  </a:cubicBezTo>
                  <a:cubicBezTo>
                    <a:pt x="11435" y="501"/>
                    <a:pt x="11817" y="703"/>
                    <a:pt x="12214" y="844"/>
                  </a:cubicBezTo>
                  <a:cubicBezTo>
                    <a:pt x="12611" y="985"/>
                    <a:pt x="13024" y="1066"/>
                    <a:pt x="13432" y="1127"/>
                  </a:cubicBezTo>
                  <a:cubicBezTo>
                    <a:pt x="13839" y="1187"/>
                    <a:pt x="14242" y="1228"/>
                    <a:pt x="14649" y="1268"/>
                  </a:cubicBezTo>
                  <a:cubicBezTo>
                    <a:pt x="15057" y="1308"/>
                    <a:pt x="15470" y="1349"/>
                    <a:pt x="15888" y="1470"/>
                  </a:cubicBezTo>
                  <a:cubicBezTo>
                    <a:pt x="16306" y="1591"/>
                    <a:pt x="16729" y="1793"/>
                    <a:pt x="17121" y="2015"/>
                  </a:cubicBezTo>
                  <a:cubicBezTo>
                    <a:pt x="17513" y="2237"/>
                    <a:pt x="17874" y="2479"/>
                    <a:pt x="18251" y="2742"/>
                  </a:cubicBezTo>
                  <a:cubicBezTo>
                    <a:pt x="18628" y="3004"/>
                    <a:pt x="19020" y="3287"/>
                    <a:pt x="19417" y="3468"/>
                  </a:cubicBezTo>
                  <a:cubicBezTo>
                    <a:pt x="19815" y="3650"/>
                    <a:pt x="20217" y="3731"/>
                    <a:pt x="20532" y="3771"/>
                  </a:cubicBezTo>
                  <a:cubicBezTo>
                    <a:pt x="20847" y="3812"/>
                    <a:pt x="21074" y="3812"/>
                    <a:pt x="21234" y="3812"/>
                  </a:cubicBezTo>
                  <a:cubicBezTo>
                    <a:pt x="21394" y="3812"/>
                    <a:pt x="21486" y="3812"/>
                    <a:pt x="21538" y="3912"/>
                  </a:cubicBezTo>
                  <a:cubicBezTo>
                    <a:pt x="21590" y="4013"/>
                    <a:pt x="21600" y="4215"/>
                    <a:pt x="21595" y="5023"/>
                  </a:cubicBezTo>
                  <a:cubicBezTo>
                    <a:pt x="21590" y="5830"/>
                    <a:pt x="21569" y="7243"/>
                    <a:pt x="21502" y="8596"/>
                  </a:cubicBezTo>
                  <a:cubicBezTo>
                    <a:pt x="21435" y="9948"/>
                    <a:pt x="21321" y="11240"/>
                    <a:pt x="21198" y="12512"/>
                  </a:cubicBezTo>
                  <a:cubicBezTo>
                    <a:pt x="21074" y="13784"/>
                    <a:pt x="20940" y="15035"/>
                    <a:pt x="20800" y="16327"/>
                  </a:cubicBezTo>
                  <a:cubicBezTo>
                    <a:pt x="20661" y="17619"/>
                    <a:pt x="20516" y="18952"/>
                    <a:pt x="20351" y="19860"/>
                  </a:cubicBezTo>
                  <a:cubicBezTo>
                    <a:pt x="20186" y="20769"/>
                    <a:pt x="20000" y="21253"/>
                    <a:pt x="19717" y="21415"/>
                  </a:cubicBezTo>
                  <a:cubicBezTo>
                    <a:pt x="19433" y="21576"/>
                    <a:pt x="19051" y="21415"/>
                    <a:pt x="18685" y="21152"/>
                  </a:cubicBezTo>
                  <a:cubicBezTo>
                    <a:pt x="18318" y="20890"/>
                    <a:pt x="17967" y="20526"/>
                    <a:pt x="17606" y="20183"/>
                  </a:cubicBezTo>
                  <a:cubicBezTo>
                    <a:pt x="17245" y="19840"/>
                    <a:pt x="16873" y="19517"/>
                    <a:pt x="16481" y="19194"/>
                  </a:cubicBezTo>
                  <a:cubicBezTo>
                    <a:pt x="16089" y="18871"/>
                    <a:pt x="15676" y="18548"/>
                    <a:pt x="15279" y="18245"/>
                  </a:cubicBezTo>
                  <a:cubicBezTo>
                    <a:pt x="14882" y="17942"/>
                    <a:pt x="14500" y="17660"/>
                    <a:pt x="14087" y="17397"/>
                  </a:cubicBezTo>
                  <a:cubicBezTo>
                    <a:pt x="13674" y="17135"/>
                    <a:pt x="13230" y="16893"/>
                    <a:pt x="12787" y="16671"/>
                  </a:cubicBezTo>
                  <a:cubicBezTo>
                    <a:pt x="12343" y="16449"/>
                    <a:pt x="11899" y="16247"/>
                    <a:pt x="11455" y="16065"/>
                  </a:cubicBezTo>
                  <a:cubicBezTo>
                    <a:pt x="11012" y="15883"/>
                    <a:pt x="10568" y="15722"/>
                    <a:pt x="10196" y="15601"/>
                  </a:cubicBezTo>
                  <a:cubicBezTo>
                    <a:pt x="9825" y="15480"/>
                    <a:pt x="9525" y="15399"/>
                    <a:pt x="9211" y="15318"/>
                  </a:cubicBezTo>
                  <a:cubicBezTo>
                    <a:pt x="8896" y="15237"/>
                    <a:pt x="8566" y="15157"/>
                    <a:pt x="8225" y="15076"/>
                  </a:cubicBezTo>
                  <a:cubicBezTo>
                    <a:pt x="7885" y="14995"/>
                    <a:pt x="7534" y="14914"/>
                    <a:pt x="7188" y="14854"/>
                  </a:cubicBezTo>
                  <a:cubicBezTo>
                    <a:pt x="6842" y="14793"/>
                    <a:pt x="6502" y="14753"/>
                    <a:pt x="6161" y="14712"/>
                  </a:cubicBezTo>
                  <a:cubicBezTo>
                    <a:pt x="5821" y="14672"/>
                    <a:pt x="5480" y="14632"/>
                    <a:pt x="5031" y="14612"/>
                  </a:cubicBezTo>
                  <a:cubicBezTo>
                    <a:pt x="4582" y="14591"/>
                    <a:pt x="4025" y="14591"/>
                    <a:pt x="3514" y="14571"/>
                  </a:cubicBezTo>
                  <a:cubicBezTo>
                    <a:pt x="3003" y="14551"/>
                    <a:pt x="2539" y="14511"/>
                    <a:pt x="2105" y="14470"/>
                  </a:cubicBezTo>
                  <a:cubicBezTo>
                    <a:pt x="1672" y="14430"/>
                    <a:pt x="1269" y="14389"/>
                    <a:pt x="924" y="14309"/>
                  </a:cubicBezTo>
                  <a:cubicBezTo>
                    <a:pt x="578" y="14228"/>
                    <a:pt x="289" y="14107"/>
                    <a:pt x="0" y="13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3" name="Drawing"/>
          <p:cNvGrpSpPr/>
          <p:nvPr/>
        </p:nvGrpSpPr>
        <p:grpSpPr>
          <a:xfrm>
            <a:off x="3949699" y="1223117"/>
            <a:ext cx="8153368" cy="6523884"/>
            <a:chOff x="0" y="0"/>
            <a:chExt cx="8153366" cy="6523882"/>
          </a:xfrm>
        </p:grpSpPr>
        <p:sp>
          <p:nvSpPr>
            <p:cNvPr id="509" name="Line"/>
            <p:cNvSpPr/>
            <p:nvPr/>
          </p:nvSpPr>
          <p:spPr>
            <a:xfrm>
              <a:off x="889000" y="345332"/>
              <a:ext cx="9807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281"/>
                    <a:pt x="17280" y="6562"/>
                    <a:pt x="19440" y="9706"/>
                  </a:cubicBezTo>
                  <a:cubicBezTo>
                    <a:pt x="21600" y="12851"/>
                    <a:pt x="17280" y="15858"/>
                    <a:pt x="12960" y="17818"/>
                  </a:cubicBezTo>
                  <a:cubicBezTo>
                    <a:pt x="8640" y="19777"/>
                    <a:pt x="4320" y="206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958849" y="669182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867"/>
                    <a:pt x="14400" y="11733"/>
                    <a:pt x="18000" y="15333"/>
                  </a:cubicBezTo>
                  <a:cubicBezTo>
                    <a:pt x="21600" y="18933"/>
                    <a:pt x="216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977900" y="554882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081616" y="408832"/>
              <a:ext cx="16935" cy="405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5400" y="0"/>
                  </a:moveTo>
                  <a:cubicBezTo>
                    <a:pt x="2700" y="3038"/>
                    <a:pt x="0" y="6075"/>
                    <a:pt x="0" y="9394"/>
                  </a:cubicBezTo>
                  <a:cubicBezTo>
                    <a:pt x="0" y="12713"/>
                    <a:pt x="2700" y="16312"/>
                    <a:pt x="4050" y="18506"/>
                  </a:cubicBezTo>
                  <a:cubicBezTo>
                    <a:pt x="5400" y="20700"/>
                    <a:pt x="5400" y="21488"/>
                    <a:pt x="8100" y="21544"/>
                  </a:cubicBezTo>
                  <a:cubicBezTo>
                    <a:pt x="10800" y="21600"/>
                    <a:pt x="16200" y="20925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100666" y="573932"/>
              <a:ext cx="80435" cy="18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0"/>
                  </a:moveTo>
                  <a:cubicBezTo>
                    <a:pt x="14779" y="4800"/>
                    <a:pt x="7958" y="9600"/>
                    <a:pt x="4263" y="12600"/>
                  </a:cubicBezTo>
                  <a:cubicBezTo>
                    <a:pt x="568" y="15600"/>
                    <a:pt x="0" y="16800"/>
                    <a:pt x="0" y="18000"/>
                  </a:cubicBezTo>
                  <a:cubicBezTo>
                    <a:pt x="0" y="19200"/>
                    <a:pt x="568" y="20400"/>
                    <a:pt x="2274" y="21000"/>
                  </a:cubicBezTo>
                  <a:cubicBezTo>
                    <a:pt x="3979" y="21600"/>
                    <a:pt x="6821" y="21600"/>
                    <a:pt x="9663" y="21360"/>
                  </a:cubicBezTo>
                  <a:cubicBezTo>
                    <a:pt x="12505" y="21120"/>
                    <a:pt x="15347" y="20640"/>
                    <a:pt x="18189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207872" y="620997"/>
              <a:ext cx="112929" cy="176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991" fill="norm" stroke="1" extrusionOk="0">
                  <a:moveTo>
                    <a:pt x="5741" y="4964"/>
                  </a:moveTo>
                  <a:cubicBezTo>
                    <a:pt x="7741" y="4964"/>
                    <a:pt x="9741" y="4964"/>
                    <a:pt x="11141" y="4085"/>
                  </a:cubicBezTo>
                  <a:cubicBezTo>
                    <a:pt x="12541" y="3206"/>
                    <a:pt x="13341" y="1448"/>
                    <a:pt x="12741" y="569"/>
                  </a:cubicBezTo>
                  <a:cubicBezTo>
                    <a:pt x="12141" y="-310"/>
                    <a:pt x="10141" y="-310"/>
                    <a:pt x="7741" y="1574"/>
                  </a:cubicBezTo>
                  <a:cubicBezTo>
                    <a:pt x="5341" y="3457"/>
                    <a:pt x="2541" y="7225"/>
                    <a:pt x="1141" y="10490"/>
                  </a:cubicBezTo>
                  <a:cubicBezTo>
                    <a:pt x="-259" y="13755"/>
                    <a:pt x="-259" y="16518"/>
                    <a:pt x="541" y="18402"/>
                  </a:cubicBezTo>
                  <a:cubicBezTo>
                    <a:pt x="1341" y="20285"/>
                    <a:pt x="2941" y="21290"/>
                    <a:pt x="6541" y="20913"/>
                  </a:cubicBezTo>
                  <a:cubicBezTo>
                    <a:pt x="10141" y="20537"/>
                    <a:pt x="15741" y="18778"/>
                    <a:pt x="21341" y="17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384300" y="408832"/>
              <a:ext cx="254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075"/>
                    <a:pt x="10800" y="2149"/>
                    <a:pt x="8100" y="4836"/>
                  </a:cubicBezTo>
                  <a:cubicBezTo>
                    <a:pt x="5400" y="7522"/>
                    <a:pt x="5400" y="11821"/>
                    <a:pt x="4500" y="14884"/>
                  </a:cubicBezTo>
                  <a:cubicBezTo>
                    <a:pt x="3600" y="17946"/>
                    <a:pt x="1800" y="197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466850" y="643782"/>
              <a:ext cx="25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498600" y="472332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581513" y="402482"/>
              <a:ext cx="9488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2878" y="0"/>
                  </a:moveTo>
                  <a:cubicBezTo>
                    <a:pt x="9998" y="2400"/>
                    <a:pt x="7118" y="4800"/>
                    <a:pt x="5198" y="7943"/>
                  </a:cubicBezTo>
                  <a:cubicBezTo>
                    <a:pt x="3278" y="11086"/>
                    <a:pt x="2318" y="14971"/>
                    <a:pt x="1598" y="17371"/>
                  </a:cubicBezTo>
                  <a:cubicBezTo>
                    <a:pt x="878" y="19771"/>
                    <a:pt x="398" y="20686"/>
                    <a:pt x="158" y="20800"/>
                  </a:cubicBezTo>
                  <a:cubicBezTo>
                    <a:pt x="-82" y="20914"/>
                    <a:pt x="-82" y="20229"/>
                    <a:pt x="398" y="19029"/>
                  </a:cubicBezTo>
                  <a:cubicBezTo>
                    <a:pt x="878" y="17829"/>
                    <a:pt x="1838" y="16114"/>
                    <a:pt x="3278" y="14800"/>
                  </a:cubicBezTo>
                  <a:cubicBezTo>
                    <a:pt x="4718" y="13486"/>
                    <a:pt x="6638" y="12571"/>
                    <a:pt x="8798" y="12286"/>
                  </a:cubicBezTo>
                  <a:cubicBezTo>
                    <a:pt x="10958" y="12000"/>
                    <a:pt x="13358" y="12343"/>
                    <a:pt x="14558" y="13314"/>
                  </a:cubicBezTo>
                  <a:cubicBezTo>
                    <a:pt x="15758" y="14286"/>
                    <a:pt x="15758" y="15886"/>
                    <a:pt x="16718" y="17371"/>
                  </a:cubicBezTo>
                  <a:cubicBezTo>
                    <a:pt x="17678" y="18857"/>
                    <a:pt x="19598" y="20229"/>
                    <a:pt x="215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730115" y="650132"/>
              <a:ext cx="86520" cy="138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345" fill="norm" stroke="1" extrusionOk="0">
                  <a:moveTo>
                    <a:pt x="17806" y="1964"/>
                  </a:moveTo>
                  <a:cubicBezTo>
                    <a:pt x="15749" y="982"/>
                    <a:pt x="13692" y="0"/>
                    <a:pt x="11120" y="327"/>
                  </a:cubicBezTo>
                  <a:cubicBezTo>
                    <a:pt x="8549" y="655"/>
                    <a:pt x="5463" y="2291"/>
                    <a:pt x="3406" y="5236"/>
                  </a:cubicBezTo>
                  <a:cubicBezTo>
                    <a:pt x="1349" y="8182"/>
                    <a:pt x="320" y="12436"/>
                    <a:pt x="63" y="15382"/>
                  </a:cubicBezTo>
                  <a:cubicBezTo>
                    <a:pt x="-194" y="18327"/>
                    <a:pt x="320" y="19964"/>
                    <a:pt x="1863" y="20782"/>
                  </a:cubicBezTo>
                  <a:cubicBezTo>
                    <a:pt x="3406" y="21600"/>
                    <a:pt x="5977" y="21600"/>
                    <a:pt x="9063" y="20291"/>
                  </a:cubicBezTo>
                  <a:cubicBezTo>
                    <a:pt x="12149" y="18982"/>
                    <a:pt x="15749" y="16364"/>
                    <a:pt x="18063" y="13255"/>
                  </a:cubicBezTo>
                  <a:cubicBezTo>
                    <a:pt x="20377" y="10145"/>
                    <a:pt x="21406" y="6545"/>
                    <a:pt x="20892" y="4255"/>
                  </a:cubicBezTo>
                  <a:cubicBezTo>
                    <a:pt x="20377" y="1964"/>
                    <a:pt x="18320" y="982"/>
                    <a:pt x="162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880394" y="658183"/>
              <a:ext cx="109273" cy="127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0986" fill="norm" stroke="1" extrusionOk="0">
                  <a:moveTo>
                    <a:pt x="12306" y="2855"/>
                  </a:moveTo>
                  <a:cubicBezTo>
                    <a:pt x="11059" y="1462"/>
                    <a:pt x="9813" y="68"/>
                    <a:pt x="8152" y="243"/>
                  </a:cubicBezTo>
                  <a:cubicBezTo>
                    <a:pt x="6490" y="417"/>
                    <a:pt x="4413" y="2159"/>
                    <a:pt x="2959" y="4946"/>
                  </a:cubicBezTo>
                  <a:cubicBezTo>
                    <a:pt x="1506" y="7733"/>
                    <a:pt x="675" y="11565"/>
                    <a:pt x="259" y="14352"/>
                  </a:cubicBezTo>
                  <a:cubicBezTo>
                    <a:pt x="-156" y="17139"/>
                    <a:pt x="-156" y="18881"/>
                    <a:pt x="882" y="19926"/>
                  </a:cubicBezTo>
                  <a:cubicBezTo>
                    <a:pt x="1921" y="20972"/>
                    <a:pt x="3998" y="21320"/>
                    <a:pt x="7321" y="20623"/>
                  </a:cubicBezTo>
                  <a:cubicBezTo>
                    <a:pt x="10644" y="19926"/>
                    <a:pt x="15213" y="18185"/>
                    <a:pt x="17913" y="15223"/>
                  </a:cubicBezTo>
                  <a:cubicBezTo>
                    <a:pt x="20613" y="12262"/>
                    <a:pt x="21444" y="8081"/>
                    <a:pt x="21444" y="5120"/>
                  </a:cubicBezTo>
                  <a:cubicBezTo>
                    <a:pt x="21444" y="2159"/>
                    <a:pt x="20613" y="417"/>
                    <a:pt x="19159" y="68"/>
                  </a:cubicBezTo>
                  <a:cubicBezTo>
                    <a:pt x="17706" y="-280"/>
                    <a:pt x="15629" y="765"/>
                    <a:pt x="13552" y="1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2094088" y="397889"/>
              <a:ext cx="170746" cy="36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386" fill="norm" stroke="1" extrusionOk="0">
                  <a:moveTo>
                    <a:pt x="12665" y="15538"/>
                  </a:moveTo>
                  <a:cubicBezTo>
                    <a:pt x="12405" y="14669"/>
                    <a:pt x="12145" y="13800"/>
                    <a:pt x="11364" y="13304"/>
                  </a:cubicBezTo>
                  <a:cubicBezTo>
                    <a:pt x="10583" y="12807"/>
                    <a:pt x="9282" y="12683"/>
                    <a:pt x="7460" y="12994"/>
                  </a:cubicBezTo>
                  <a:cubicBezTo>
                    <a:pt x="5639" y="13304"/>
                    <a:pt x="3297" y="14049"/>
                    <a:pt x="1735" y="15290"/>
                  </a:cubicBezTo>
                  <a:cubicBezTo>
                    <a:pt x="174" y="16531"/>
                    <a:pt x="-607" y="18269"/>
                    <a:pt x="564" y="19511"/>
                  </a:cubicBezTo>
                  <a:cubicBezTo>
                    <a:pt x="1735" y="20752"/>
                    <a:pt x="4858" y="21497"/>
                    <a:pt x="7330" y="21373"/>
                  </a:cubicBezTo>
                  <a:cubicBezTo>
                    <a:pt x="9803" y="21249"/>
                    <a:pt x="11624" y="20256"/>
                    <a:pt x="13706" y="17525"/>
                  </a:cubicBezTo>
                  <a:cubicBezTo>
                    <a:pt x="15788" y="14794"/>
                    <a:pt x="18130" y="10325"/>
                    <a:pt x="19432" y="7345"/>
                  </a:cubicBezTo>
                  <a:cubicBezTo>
                    <a:pt x="20733" y="4366"/>
                    <a:pt x="20993" y="2876"/>
                    <a:pt x="20993" y="1821"/>
                  </a:cubicBezTo>
                  <a:cubicBezTo>
                    <a:pt x="20993" y="766"/>
                    <a:pt x="20733" y="145"/>
                    <a:pt x="20082" y="21"/>
                  </a:cubicBezTo>
                  <a:cubicBezTo>
                    <a:pt x="19432" y="-103"/>
                    <a:pt x="18391" y="269"/>
                    <a:pt x="17220" y="2566"/>
                  </a:cubicBezTo>
                  <a:cubicBezTo>
                    <a:pt x="16048" y="4863"/>
                    <a:pt x="14747" y="9083"/>
                    <a:pt x="14227" y="11814"/>
                  </a:cubicBezTo>
                  <a:cubicBezTo>
                    <a:pt x="13706" y="14545"/>
                    <a:pt x="13966" y="15787"/>
                    <a:pt x="14227" y="17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953760" y="961282"/>
              <a:ext cx="86869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1069" y="21600"/>
                  </a:moveTo>
                  <a:cubicBezTo>
                    <a:pt x="598" y="20880"/>
                    <a:pt x="126" y="20160"/>
                    <a:pt x="21" y="20160"/>
                  </a:cubicBezTo>
                  <a:cubicBezTo>
                    <a:pt x="-84" y="20160"/>
                    <a:pt x="178" y="20880"/>
                    <a:pt x="1305" y="20520"/>
                  </a:cubicBezTo>
                  <a:cubicBezTo>
                    <a:pt x="2433" y="20160"/>
                    <a:pt x="4425" y="18720"/>
                    <a:pt x="6443" y="16560"/>
                  </a:cubicBezTo>
                  <a:cubicBezTo>
                    <a:pt x="8462" y="14400"/>
                    <a:pt x="10506" y="11520"/>
                    <a:pt x="12446" y="9360"/>
                  </a:cubicBezTo>
                  <a:cubicBezTo>
                    <a:pt x="14386" y="7200"/>
                    <a:pt x="16221" y="5760"/>
                    <a:pt x="17715" y="4320"/>
                  </a:cubicBezTo>
                  <a:cubicBezTo>
                    <a:pt x="19209" y="2880"/>
                    <a:pt x="20363" y="1440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903584" y="1012082"/>
              <a:ext cx="1141116" cy="72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238" fill="norm" stroke="1" extrusionOk="0">
                  <a:moveTo>
                    <a:pt x="444" y="18514"/>
                  </a:moveTo>
                  <a:cubicBezTo>
                    <a:pt x="204" y="19131"/>
                    <a:pt x="-36" y="19749"/>
                    <a:pt x="4" y="20366"/>
                  </a:cubicBezTo>
                  <a:cubicBezTo>
                    <a:pt x="44" y="20983"/>
                    <a:pt x="364" y="21600"/>
                    <a:pt x="1264" y="20983"/>
                  </a:cubicBezTo>
                  <a:cubicBezTo>
                    <a:pt x="2164" y="20366"/>
                    <a:pt x="3644" y="18514"/>
                    <a:pt x="5204" y="16354"/>
                  </a:cubicBezTo>
                  <a:cubicBezTo>
                    <a:pt x="6764" y="14194"/>
                    <a:pt x="8404" y="11726"/>
                    <a:pt x="10064" y="9566"/>
                  </a:cubicBezTo>
                  <a:cubicBezTo>
                    <a:pt x="11724" y="7406"/>
                    <a:pt x="13404" y="5554"/>
                    <a:pt x="15224" y="4320"/>
                  </a:cubicBezTo>
                  <a:cubicBezTo>
                    <a:pt x="17044" y="3086"/>
                    <a:pt x="19004" y="2469"/>
                    <a:pt x="20084" y="1851"/>
                  </a:cubicBezTo>
                  <a:cubicBezTo>
                    <a:pt x="21164" y="1234"/>
                    <a:pt x="21364" y="617"/>
                    <a:pt x="215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643466" y="1615332"/>
              <a:ext cx="48684" cy="389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21600" y="0"/>
                  </a:moveTo>
                  <a:cubicBezTo>
                    <a:pt x="15026" y="4437"/>
                    <a:pt x="8452" y="8874"/>
                    <a:pt x="4696" y="12143"/>
                  </a:cubicBezTo>
                  <a:cubicBezTo>
                    <a:pt x="939" y="15412"/>
                    <a:pt x="0" y="17514"/>
                    <a:pt x="0" y="18973"/>
                  </a:cubicBezTo>
                  <a:cubicBezTo>
                    <a:pt x="0" y="20432"/>
                    <a:pt x="939" y="21250"/>
                    <a:pt x="3287" y="21425"/>
                  </a:cubicBezTo>
                  <a:cubicBezTo>
                    <a:pt x="5635" y="21600"/>
                    <a:pt x="9391" y="21133"/>
                    <a:pt x="11270" y="20082"/>
                  </a:cubicBezTo>
                  <a:cubicBezTo>
                    <a:pt x="13148" y="19031"/>
                    <a:pt x="13148" y="17397"/>
                    <a:pt x="13148" y="15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580937" y="1674365"/>
              <a:ext cx="289013" cy="278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80" fill="norm" stroke="1" extrusionOk="0">
                  <a:moveTo>
                    <a:pt x="4500" y="14959"/>
                  </a:moveTo>
                  <a:cubicBezTo>
                    <a:pt x="3554" y="14634"/>
                    <a:pt x="2608" y="14309"/>
                    <a:pt x="1741" y="14066"/>
                  </a:cubicBezTo>
                  <a:cubicBezTo>
                    <a:pt x="874" y="13822"/>
                    <a:pt x="86" y="13660"/>
                    <a:pt x="7" y="13091"/>
                  </a:cubicBezTo>
                  <a:cubicBezTo>
                    <a:pt x="-72" y="12523"/>
                    <a:pt x="559" y="11548"/>
                    <a:pt x="2214" y="9924"/>
                  </a:cubicBezTo>
                  <a:cubicBezTo>
                    <a:pt x="3870" y="8300"/>
                    <a:pt x="6550" y="6026"/>
                    <a:pt x="8284" y="4565"/>
                  </a:cubicBezTo>
                  <a:cubicBezTo>
                    <a:pt x="10019" y="3103"/>
                    <a:pt x="10807" y="2453"/>
                    <a:pt x="11832" y="1641"/>
                  </a:cubicBezTo>
                  <a:cubicBezTo>
                    <a:pt x="12856" y="829"/>
                    <a:pt x="14118" y="-145"/>
                    <a:pt x="14748" y="17"/>
                  </a:cubicBezTo>
                  <a:cubicBezTo>
                    <a:pt x="15379" y="180"/>
                    <a:pt x="15379" y="1479"/>
                    <a:pt x="14748" y="4402"/>
                  </a:cubicBezTo>
                  <a:cubicBezTo>
                    <a:pt x="14118" y="7326"/>
                    <a:pt x="12856" y="11873"/>
                    <a:pt x="12147" y="14634"/>
                  </a:cubicBezTo>
                  <a:cubicBezTo>
                    <a:pt x="11437" y="17395"/>
                    <a:pt x="11280" y="18369"/>
                    <a:pt x="11043" y="19344"/>
                  </a:cubicBezTo>
                  <a:cubicBezTo>
                    <a:pt x="10807" y="20318"/>
                    <a:pt x="10492" y="21293"/>
                    <a:pt x="10492" y="21374"/>
                  </a:cubicBezTo>
                  <a:cubicBezTo>
                    <a:pt x="10492" y="21455"/>
                    <a:pt x="10807" y="20643"/>
                    <a:pt x="11516" y="19506"/>
                  </a:cubicBezTo>
                  <a:cubicBezTo>
                    <a:pt x="12226" y="18369"/>
                    <a:pt x="13329" y="16908"/>
                    <a:pt x="14275" y="16096"/>
                  </a:cubicBezTo>
                  <a:cubicBezTo>
                    <a:pt x="15221" y="15284"/>
                    <a:pt x="16010" y="15121"/>
                    <a:pt x="16562" y="15527"/>
                  </a:cubicBezTo>
                  <a:cubicBezTo>
                    <a:pt x="17113" y="15933"/>
                    <a:pt x="17429" y="16908"/>
                    <a:pt x="17665" y="17801"/>
                  </a:cubicBezTo>
                  <a:cubicBezTo>
                    <a:pt x="17902" y="18694"/>
                    <a:pt x="18059" y="19506"/>
                    <a:pt x="18690" y="19831"/>
                  </a:cubicBezTo>
                  <a:cubicBezTo>
                    <a:pt x="19321" y="20156"/>
                    <a:pt x="20424" y="19993"/>
                    <a:pt x="21528" y="1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863600" y="1606865"/>
              <a:ext cx="254000" cy="340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5400" y="17733"/>
                  </a:moveTo>
                  <a:cubicBezTo>
                    <a:pt x="5760" y="17067"/>
                    <a:pt x="6120" y="16400"/>
                    <a:pt x="6210" y="15667"/>
                  </a:cubicBezTo>
                  <a:cubicBezTo>
                    <a:pt x="6300" y="14933"/>
                    <a:pt x="6120" y="14133"/>
                    <a:pt x="5580" y="13800"/>
                  </a:cubicBezTo>
                  <a:cubicBezTo>
                    <a:pt x="5040" y="13467"/>
                    <a:pt x="4140" y="13600"/>
                    <a:pt x="3330" y="13933"/>
                  </a:cubicBezTo>
                  <a:cubicBezTo>
                    <a:pt x="2520" y="14267"/>
                    <a:pt x="1800" y="14800"/>
                    <a:pt x="1170" y="15467"/>
                  </a:cubicBezTo>
                  <a:cubicBezTo>
                    <a:pt x="540" y="16133"/>
                    <a:pt x="0" y="16933"/>
                    <a:pt x="0" y="17600"/>
                  </a:cubicBezTo>
                  <a:cubicBezTo>
                    <a:pt x="0" y="18267"/>
                    <a:pt x="540" y="18800"/>
                    <a:pt x="1260" y="19000"/>
                  </a:cubicBezTo>
                  <a:cubicBezTo>
                    <a:pt x="1980" y="19200"/>
                    <a:pt x="2880" y="19067"/>
                    <a:pt x="3690" y="18800"/>
                  </a:cubicBezTo>
                  <a:cubicBezTo>
                    <a:pt x="4500" y="18533"/>
                    <a:pt x="5220" y="18133"/>
                    <a:pt x="5760" y="18267"/>
                  </a:cubicBezTo>
                  <a:cubicBezTo>
                    <a:pt x="6300" y="18400"/>
                    <a:pt x="6660" y="19067"/>
                    <a:pt x="6930" y="19733"/>
                  </a:cubicBezTo>
                  <a:cubicBezTo>
                    <a:pt x="7200" y="20400"/>
                    <a:pt x="7380" y="21067"/>
                    <a:pt x="7920" y="21333"/>
                  </a:cubicBezTo>
                  <a:cubicBezTo>
                    <a:pt x="8460" y="21600"/>
                    <a:pt x="9360" y="21467"/>
                    <a:pt x="10530" y="20333"/>
                  </a:cubicBezTo>
                  <a:cubicBezTo>
                    <a:pt x="11700" y="19200"/>
                    <a:pt x="13140" y="17067"/>
                    <a:pt x="14670" y="14067"/>
                  </a:cubicBezTo>
                  <a:cubicBezTo>
                    <a:pt x="16200" y="11067"/>
                    <a:pt x="17820" y="7200"/>
                    <a:pt x="18810" y="4933"/>
                  </a:cubicBezTo>
                  <a:cubicBezTo>
                    <a:pt x="19800" y="2667"/>
                    <a:pt x="20160" y="2000"/>
                    <a:pt x="20340" y="1333"/>
                  </a:cubicBezTo>
                  <a:cubicBezTo>
                    <a:pt x="20520" y="667"/>
                    <a:pt x="20520" y="0"/>
                    <a:pt x="20160" y="0"/>
                  </a:cubicBezTo>
                  <a:cubicBezTo>
                    <a:pt x="19800" y="0"/>
                    <a:pt x="19080" y="667"/>
                    <a:pt x="17910" y="3067"/>
                  </a:cubicBezTo>
                  <a:cubicBezTo>
                    <a:pt x="16740" y="5467"/>
                    <a:pt x="15120" y="9600"/>
                    <a:pt x="14400" y="12667"/>
                  </a:cubicBezTo>
                  <a:cubicBezTo>
                    <a:pt x="13680" y="15733"/>
                    <a:pt x="13860" y="17733"/>
                    <a:pt x="14400" y="19000"/>
                  </a:cubicBezTo>
                  <a:cubicBezTo>
                    <a:pt x="14940" y="20267"/>
                    <a:pt x="15840" y="20800"/>
                    <a:pt x="17100" y="20533"/>
                  </a:cubicBezTo>
                  <a:cubicBezTo>
                    <a:pt x="18360" y="20267"/>
                    <a:pt x="19980" y="19200"/>
                    <a:pt x="21600" y="18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1022350" y="1767732"/>
              <a:ext cx="1143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5600"/>
                    <a:pt x="8000" y="9600"/>
                    <a:pt x="11600" y="6000"/>
                  </a:cubicBezTo>
                  <a:cubicBezTo>
                    <a:pt x="15200" y="2400"/>
                    <a:pt x="184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836000" y="1753965"/>
              <a:ext cx="192644" cy="229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138" fill="norm" stroke="1" extrusionOk="0">
                  <a:moveTo>
                    <a:pt x="2723" y="3017"/>
                  </a:moveTo>
                  <a:cubicBezTo>
                    <a:pt x="2254" y="8466"/>
                    <a:pt x="1784" y="13914"/>
                    <a:pt x="1315" y="17125"/>
                  </a:cubicBezTo>
                  <a:cubicBezTo>
                    <a:pt x="845" y="20336"/>
                    <a:pt x="376" y="21309"/>
                    <a:pt x="141" y="21114"/>
                  </a:cubicBezTo>
                  <a:cubicBezTo>
                    <a:pt x="-94" y="20920"/>
                    <a:pt x="-94" y="19558"/>
                    <a:pt x="610" y="16347"/>
                  </a:cubicBezTo>
                  <a:cubicBezTo>
                    <a:pt x="1315" y="13136"/>
                    <a:pt x="2723" y="8077"/>
                    <a:pt x="3780" y="5158"/>
                  </a:cubicBezTo>
                  <a:cubicBezTo>
                    <a:pt x="4836" y="2239"/>
                    <a:pt x="5541" y="1460"/>
                    <a:pt x="6245" y="1460"/>
                  </a:cubicBezTo>
                  <a:cubicBezTo>
                    <a:pt x="6949" y="1460"/>
                    <a:pt x="7654" y="2239"/>
                    <a:pt x="8358" y="3893"/>
                  </a:cubicBezTo>
                  <a:cubicBezTo>
                    <a:pt x="9063" y="5547"/>
                    <a:pt x="9767" y="8077"/>
                    <a:pt x="10941" y="7590"/>
                  </a:cubicBezTo>
                  <a:cubicBezTo>
                    <a:pt x="12115" y="7104"/>
                    <a:pt x="13758" y="3601"/>
                    <a:pt x="15284" y="1752"/>
                  </a:cubicBezTo>
                  <a:cubicBezTo>
                    <a:pt x="16810" y="-96"/>
                    <a:pt x="18219" y="-291"/>
                    <a:pt x="19276" y="293"/>
                  </a:cubicBezTo>
                  <a:cubicBezTo>
                    <a:pt x="20332" y="877"/>
                    <a:pt x="21036" y="2239"/>
                    <a:pt x="21271" y="5450"/>
                  </a:cubicBezTo>
                  <a:cubicBezTo>
                    <a:pt x="21506" y="8660"/>
                    <a:pt x="21271" y="13720"/>
                    <a:pt x="21036" y="18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2053965" y="1773422"/>
              <a:ext cx="124086" cy="184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955" fill="norm" stroke="1" extrusionOk="0">
                  <a:moveTo>
                    <a:pt x="13774" y="5835"/>
                  </a:moveTo>
                  <a:cubicBezTo>
                    <a:pt x="14506" y="3675"/>
                    <a:pt x="15238" y="1515"/>
                    <a:pt x="14689" y="555"/>
                  </a:cubicBezTo>
                  <a:cubicBezTo>
                    <a:pt x="14140" y="-405"/>
                    <a:pt x="12309" y="-165"/>
                    <a:pt x="9930" y="1635"/>
                  </a:cubicBezTo>
                  <a:cubicBezTo>
                    <a:pt x="7550" y="3435"/>
                    <a:pt x="4621" y="6795"/>
                    <a:pt x="2791" y="9795"/>
                  </a:cubicBezTo>
                  <a:cubicBezTo>
                    <a:pt x="960" y="12795"/>
                    <a:pt x="228" y="15435"/>
                    <a:pt x="45" y="17355"/>
                  </a:cubicBezTo>
                  <a:cubicBezTo>
                    <a:pt x="-138" y="19275"/>
                    <a:pt x="228" y="20475"/>
                    <a:pt x="1326" y="20835"/>
                  </a:cubicBezTo>
                  <a:cubicBezTo>
                    <a:pt x="2425" y="21195"/>
                    <a:pt x="4255" y="20715"/>
                    <a:pt x="6452" y="18435"/>
                  </a:cubicBezTo>
                  <a:cubicBezTo>
                    <a:pt x="8648" y="16155"/>
                    <a:pt x="11211" y="12075"/>
                    <a:pt x="12676" y="9435"/>
                  </a:cubicBezTo>
                  <a:cubicBezTo>
                    <a:pt x="14140" y="6795"/>
                    <a:pt x="14506" y="5595"/>
                    <a:pt x="14689" y="6075"/>
                  </a:cubicBezTo>
                  <a:cubicBezTo>
                    <a:pt x="14872" y="6555"/>
                    <a:pt x="14872" y="8715"/>
                    <a:pt x="14872" y="10635"/>
                  </a:cubicBezTo>
                  <a:cubicBezTo>
                    <a:pt x="14872" y="12555"/>
                    <a:pt x="14872" y="14235"/>
                    <a:pt x="15970" y="15915"/>
                  </a:cubicBezTo>
                  <a:cubicBezTo>
                    <a:pt x="17069" y="17595"/>
                    <a:pt x="19265" y="19275"/>
                    <a:pt x="21462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2235199" y="1774082"/>
              <a:ext cx="1143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263"/>
                    <a:pt x="2400" y="4526"/>
                    <a:pt x="6000" y="8126"/>
                  </a:cubicBezTo>
                  <a:cubicBezTo>
                    <a:pt x="9600" y="11726"/>
                    <a:pt x="15600" y="166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2279650" y="1781427"/>
              <a:ext cx="88900" cy="240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21600" y="475"/>
                  </a:moveTo>
                  <a:cubicBezTo>
                    <a:pt x="19029" y="100"/>
                    <a:pt x="16457" y="-276"/>
                    <a:pt x="14400" y="287"/>
                  </a:cubicBezTo>
                  <a:cubicBezTo>
                    <a:pt x="12343" y="851"/>
                    <a:pt x="10800" y="2354"/>
                    <a:pt x="8486" y="6016"/>
                  </a:cubicBezTo>
                  <a:cubicBezTo>
                    <a:pt x="6171" y="9679"/>
                    <a:pt x="3086" y="15501"/>
                    <a:pt x="0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2374900" y="1805832"/>
              <a:ext cx="190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538"/>
                    <a:pt x="16800" y="11077"/>
                    <a:pt x="13200" y="14677"/>
                  </a:cubicBezTo>
                  <a:cubicBezTo>
                    <a:pt x="9600" y="18277"/>
                    <a:pt x="48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2400300" y="1748682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2457450" y="1804126"/>
              <a:ext cx="165100" cy="14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2983"/>
                  </a:moveTo>
                  <a:cubicBezTo>
                    <a:pt x="277" y="6938"/>
                    <a:pt x="554" y="10893"/>
                    <a:pt x="1108" y="11198"/>
                  </a:cubicBezTo>
                  <a:cubicBezTo>
                    <a:pt x="1662" y="11502"/>
                    <a:pt x="2492" y="8155"/>
                    <a:pt x="3323" y="5417"/>
                  </a:cubicBezTo>
                  <a:cubicBezTo>
                    <a:pt x="4154" y="2679"/>
                    <a:pt x="4985" y="550"/>
                    <a:pt x="5815" y="93"/>
                  </a:cubicBezTo>
                  <a:cubicBezTo>
                    <a:pt x="6646" y="-363"/>
                    <a:pt x="7477" y="854"/>
                    <a:pt x="8031" y="3896"/>
                  </a:cubicBezTo>
                  <a:cubicBezTo>
                    <a:pt x="8585" y="6938"/>
                    <a:pt x="8862" y="11806"/>
                    <a:pt x="9000" y="15000"/>
                  </a:cubicBezTo>
                  <a:cubicBezTo>
                    <a:pt x="9138" y="18195"/>
                    <a:pt x="9138" y="19716"/>
                    <a:pt x="9277" y="19716"/>
                  </a:cubicBezTo>
                  <a:cubicBezTo>
                    <a:pt x="9415" y="19716"/>
                    <a:pt x="9692" y="18195"/>
                    <a:pt x="10662" y="15609"/>
                  </a:cubicBezTo>
                  <a:cubicBezTo>
                    <a:pt x="11631" y="13023"/>
                    <a:pt x="13292" y="9372"/>
                    <a:pt x="14815" y="6786"/>
                  </a:cubicBezTo>
                  <a:cubicBezTo>
                    <a:pt x="16338" y="4200"/>
                    <a:pt x="17723" y="2679"/>
                    <a:pt x="18831" y="3136"/>
                  </a:cubicBezTo>
                  <a:cubicBezTo>
                    <a:pt x="19938" y="3592"/>
                    <a:pt x="20769" y="6026"/>
                    <a:pt x="21185" y="9372"/>
                  </a:cubicBezTo>
                  <a:cubicBezTo>
                    <a:pt x="21600" y="12719"/>
                    <a:pt x="21600" y="16978"/>
                    <a:pt x="2160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2660650" y="1850282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2686050" y="172963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2719615" y="1785562"/>
              <a:ext cx="125966" cy="36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461" fill="norm" stroke="1" extrusionOk="0">
                  <a:moveTo>
                    <a:pt x="3882" y="826"/>
                  </a:moveTo>
                  <a:cubicBezTo>
                    <a:pt x="5275" y="449"/>
                    <a:pt x="6669" y="73"/>
                    <a:pt x="9456" y="10"/>
                  </a:cubicBezTo>
                  <a:cubicBezTo>
                    <a:pt x="12243" y="-53"/>
                    <a:pt x="16424" y="198"/>
                    <a:pt x="18688" y="638"/>
                  </a:cubicBezTo>
                  <a:cubicBezTo>
                    <a:pt x="20953" y="1077"/>
                    <a:pt x="21301" y="1705"/>
                    <a:pt x="19907" y="2647"/>
                  </a:cubicBezTo>
                  <a:cubicBezTo>
                    <a:pt x="18514" y="3589"/>
                    <a:pt x="15378" y="4845"/>
                    <a:pt x="12417" y="6414"/>
                  </a:cubicBezTo>
                  <a:cubicBezTo>
                    <a:pt x="9456" y="7984"/>
                    <a:pt x="6669" y="9868"/>
                    <a:pt x="5972" y="11563"/>
                  </a:cubicBezTo>
                  <a:cubicBezTo>
                    <a:pt x="5275" y="13259"/>
                    <a:pt x="6669" y="14766"/>
                    <a:pt x="7888" y="15770"/>
                  </a:cubicBezTo>
                  <a:cubicBezTo>
                    <a:pt x="9107" y="16775"/>
                    <a:pt x="10153" y="17277"/>
                    <a:pt x="10849" y="17842"/>
                  </a:cubicBezTo>
                  <a:cubicBezTo>
                    <a:pt x="11546" y="18407"/>
                    <a:pt x="11895" y="19035"/>
                    <a:pt x="10849" y="19663"/>
                  </a:cubicBezTo>
                  <a:cubicBezTo>
                    <a:pt x="9804" y="20291"/>
                    <a:pt x="7366" y="20919"/>
                    <a:pt x="5275" y="21233"/>
                  </a:cubicBezTo>
                  <a:cubicBezTo>
                    <a:pt x="3185" y="21547"/>
                    <a:pt x="1443" y="21547"/>
                    <a:pt x="572" y="21170"/>
                  </a:cubicBezTo>
                  <a:cubicBezTo>
                    <a:pt x="-299" y="20794"/>
                    <a:pt x="-299" y="20040"/>
                    <a:pt x="1443" y="18470"/>
                  </a:cubicBezTo>
                  <a:cubicBezTo>
                    <a:pt x="3185" y="16900"/>
                    <a:pt x="6669" y="14514"/>
                    <a:pt x="10153" y="12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2872825" y="1771187"/>
              <a:ext cx="227957" cy="19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0779" fill="norm" stroke="1" extrusionOk="0">
                  <a:moveTo>
                    <a:pt x="2112" y="8321"/>
                  </a:moveTo>
                  <a:cubicBezTo>
                    <a:pt x="3880" y="7430"/>
                    <a:pt x="5647" y="6539"/>
                    <a:pt x="6727" y="5537"/>
                  </a:cubicBezTo>
                  <a:cubicBezTo>
                    <a:pt x="7807" y="4535"/>
                    <a:pt x="8200" y="3422"/>
                    <a:pt x="7807" y="3088"/>
                  </a:cubicBezTo>
                  <a:cubicBezTo>
                    <a:pt x="7414" y="2754"/>
                    <a:pt x="6236" y="3199"/>
                    <a:pt x="4763" y="5092"/>
                  </a:cubicBezTo>
                  <a:cubicBezTo>
                    <a:pt x="3291" y="6985"/>
                    <a:pt x="1523" y="10325"/>
                    <a:pt x="640" y="12997"/>
                  </a:cubicBezTo>
                  <a:cubicBezTo>
                    <a:pt x="-244" y="15669"/>
                    <a:pt x="-244" y="17673"/>
                    <a:pt x="836" y="19121"/>
                  </a:cubicBezTo>
                  <a:cubicBezTo>
                    <a:pt x="1916" y="20568"/>
                    <a:pt x="4076" y="21459"/>
                    <a:pt x="6531" y="20123"/>
                  </a:cubicBezTo>
                  <a:cubicBezTo>
                    <a:pt x="8985" y="18787"/>
                    <a:pt x="11734" y="15224"/>
                    <a:pt x="13600" y="12218"/>
                  </a:cubicBezTo>
                  <a:cubicBezTo>
                    <a:pt x="15465" y="9212"/>
                    <a:pt x="16447" y="6762"/>
                    <a:pt x="17134" y="4869"/>
                  </a:cubicBezTo>
                  <a:cubicBezTo>
                    <a:pt x="17821" y="2977"/>
                    <a:pt x="18214" y="1640"/>
                    <a:pt x="17920" y="861"/>
                  </a:cubicBezTo>
                  <a:cubicBezTo>
                    <a:pt x="17625" y="82"/>
                    <a:pt x="16643" y="-141"/>
                    <a:pt x="15760" y="82"/>
                  </a:cubicBezTo>
                  <a:cubicBezTo>
                    <a:pt x="14876" y="304"/>
                    <a:pt x="14091" y="972"/>
                    <a:pt x="13894" y="1974"/>
                  </a:cubicBezTo>
                  <a:cubicBezTo>
                    <a:pt x="13698" y="2977"/>
                    <a:pt x="14091" y="4313"/>
                    <a:pt x="15367" y="6428"/>
                  </a:cubicBezTo>
                  <a:cubicBezTo>
                    <a:pt x="16643" y="8544"/>
                    <a:pt x="18803" y="11438"/>
                    <a:pt x="19981" y="13554"/>
                  </a:cubicBezTo>
                  <a:cubicBezTo>
                    <a:pt x="21160" y="15669"/>
                    <a:pt x="21356" y="17005"/>
                    <a:pt x="20963" y="17896"/>
                  </a:cubicBezTo>
                  <a:cubicBezTo>
                    <a:pt x="20571" y="18787"/>
                    <a:pt x="19589" y="19232"/>
                    <a:pt x="18607" y="19566"/>
                  </a:cubicBezTo>
                  <a:cubicBezTo>
                    <a:pt x="17625" y="19900"/>
                    <a:pt x="16643" y="20123"/>
                    <a:pt x="15661" y="20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4077205" y="1635969"/>
              <a:ext cx="104360" cy="449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322" fill="norm" stroke="1" extrusionOk="0">
                  <a:moveTo>
                    <a:pt x="6377" y="5652"/>
                  </a:moveTo>
                  <a:cubicBezTo>
                    <a:pt x="4217" y="8766"/>
                    <a:pt x="2057" y="11880"/>
                    <a:pt x="977" y="14040"/>
                  </a:cubicBezTo>
                  <a:cubicBezTo>
                    <a:pt x="-103" y="16200"/>
                    <a:pt x="-103" y="17406"/>
                    <a:pt x="113" y="18612"/>
                  </a:cubicBezTo>
                  <a:cubicBezTo>
                    <a:pt x="329" y="19817"/>
                    <a:pt x="761" y="21023"/>
                    <a:pt x="1193" y="21274"/>
                  </a:cubicBezTo>
                  <a:cubicBezTo>
                    <a:pt x="1625" y="21525"/>
                    <a:pt x="2057" y="20822"/>
                    <a:pt x="2705" y="18712"/>
                  </a:cubicBezTo>
                  <a:cubicBezTo>
                    <a:pt x="3353" y="16602"/>
                    <a:pt x="4217" y="13086"/>
                    <a:pt x="5081" y="10022"/>
                  </a:cubicBezTo>
                  <a:cubicBezTo>
                    <a:pt x="5945" y="6958"/>
                    <a:pt x="6809" y="4345"/>
                    <a:pt x="7889" y="2738"/>
                  </a:cubicBezTo>
                  <a:cubicBezTo>
                    <a:pt x="8969" y="1131"/>
                    <a:pt x="10265" y="528"/>
                    <a:pt x="11993" y="226"/>
                  </a:cubicBezTo>
                  <a:cubicBezTo>
                    <a:pt x="13721" y="-75"/>
                    <a:pt x="15881" y="-75"/>
                    <a:pt x="17825" y="226"/>
                  </a:cubicBezTo>
                  <a:cubicBezTo>
                    <a:pt x="19769" y="528"/>
                    <a:pt x="21497" y="1131"/>
                    <a:pt x="21281" y="2537"/>
                  </a:cubicBezTo>
                  <a:cubicBezTo>
                    <a:pt x="21065" y="3944"/>
                    <a:pt x="18905" y="6154"/>
                    <a:pt x="16097" y="7510"/>
                  </a:cubicBezTo>
                  <a:cubicBezTo>
                    <a:pt x="13289" y="8866"/>
                    <a:pt x="9833" y="9369"/>
                    <a:pt x="6377" y="9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4178300" y="1818532"/>
              <a:ext cx="152400" cy="253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4860"/>
                  </a:moveTo>
                  <a:cubicBezTo>
                    <a:pt x="1500" y="4500"/>
                    <a:pt x="3000" y="4140"/>
                    <a:pt x="4500" y="4590"/>
                  </a:cubicBezTo>
                  <a:cubicBezTo>
                    <a:pt x="6000" y="5040"/>
                    <a:pt x="7500" y="6300"/>
                    <a:pt x="8700" y="9000"/>
                  </a:cubicBezTo>
                  <a:cubicBezTo>
                    <a:pt x="9900" y="11700"/>
                    <a:pt x="10800" y="15840"/>
                    <a:pt x="10800" y="18270"/>
                  </a:cubicBezTo>
                  <a:cubicBezTo>
                    <a:pt x="10800" y="20700"/>
                    <a:pt x="9900" y="21420"/>
                    <a:pt x="8700" y="21510"/>
                  </a:cubicBezTo>
                  <a:cubicBezTo>
                    <a:pt x="7500" y="21600"/>
                    <a:pt x="6000" y="21060"/>
                    <a:pt x="5250" y="19710"/>
                  </a:cubicBezTo>
                  <a:cubicBezTo>
                    <a:pt x="4500" y="18360"/>
                    <a:pt x="4500" y="16200"/>
                    <a:pt x="7350" y="12780"/>
                  </a:cubicBezTo>
                  <a:cubicBezTo>
                    <a:pt x="10200" y="9360"/>
                    <a:pt x="15900" y="46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4401494" y="1696070"/>
              <a:ext cx="100656" cy="34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49" fill="norm" stroke="1" extrusionOk="0">
                  <a:moveTo>
                    <a:pt x="21399" y="1693"/>
                  </a:moveTo>
                  <a:cubicBezTo>
                    <a:pt x="20949" y="1034"/>
                    <a:pt x="20499" y="376"/>
                    <a:pt x="19149" y="112"/>
                  </a:cubicBezTo>
                  <a:cubicBezTo>
                    <a:pt x="17799" y="-151"/>
                    <a:pt x="15549" y="-19"/>
                    <a:pt x="12624" y="1232"/>
                  </a:cubicBezTo>
                  <a:cubicBezTo>
                    <a:pt x="9699" y="2483"/>
                    <a:pt x="6099" y="4854"/>
                    <a:pt x="3624" y="7686"/>
                  </a:cubicBezTo>
                  <a:cubicBezTo>
                    <a:pt x="1149" y="10517"/>
                    <a:pt x="-201" y="13810"/>
                    <a:pt x="24" y="16181"/>
                  </a:cubicBezTo>
                  <a:cubicBezTo>
                    <a:pt x="249" y="18551"/>
                    <a:pt x="2049" y="20000"/>
                    <a:pt x="4974" y="20725"/>
                  </a:cubicBezTo>
                  <a:cubicBezTo>
                    <a:pt x="7899" y="21449"/>
                    <a:pt x="11949" y="21449"/>
                    <a:pt x="15999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603750" y="1767732"/>
              <a:ext cx="381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14"/>
                    <a:pt x="12000" y="1029"/>
                    <a:pt x="8400" y="3086"/>
                  </a:cubicBezTo>
                  <a:cubicBezTo>
                    <a:pt x="4800" y="5143"/>
                    <a:pt x="2400" y="8743"/>
                    <a:pt x="1200" y="12086"/>
                  </a:cubicBezTo>
                  <a:cubicBezTo>
                    <a:pt x="0" y="15429"/>
                    <a:pt x="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4620355" y="1734443"/>
              <a:ext cx="105480" cy="344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333" fill="norm" stroke="1" extrusionOk="0">
                  <a:moveTo>
                    <a:pt x="480" y="4022"/>
                  </a:moveTo>
                  <a:cubicBezTo>
                    <a:pt x="480" y="3368"/>
                    <a:pt x="480" y="2713"/>
                    <a:pt x="480" y="1993"/>
                  </a:cubicBezTo>
                  <a:cubicBezTo>
                    <a:pt x="480" y="1273"/>
                    <a:pt x="480" y="488"/>
                    <a:pt x="2349" y="160"/>
                  </a:cubicBezTo>
                  <a:cubicBezTo>
                    <a:pt x="4218" y="-167"/>
                    <a:pt x="7957" y="-36"/>
                    <a:pt x="11487" y="946"/>
                  </a:cubicBezTo>
                  <a:cubicBezTo>
                    <a:pt x="15018" y="1928"/>
                    <a:pt x="18341" y="3760"/>
                    <a:pt x="19795" y="6313"/>
                  </a:cubicBezTo>
                  <a:cubicBezTo>
                    <a:pt x="21249" y="8866"/>
                    <a:pt x="20834" y="12138"/>
                    <a:pt x="19380" y="14560"/>
                  </a:cubicBezTo>
                  <a:cubicBezTo>
                    <a:pt x="17926" y="16982"/>
                    <a:pt x="15434" y="18553"/>
                    <a:pt x="12941" y="19600"/>
                  </a:cubicBezTo>
                  <a:cubicBezTo>
                    <a:pt x="10449" y="20648"/>
                    <a:pt x="7957" y="21171"/>
                    <a:pt x="5672" y="21302"/>
                  </a:cubicBezTo>
                  <a:cubicBezTo>
                    <a:pt x="3387" y="21433"/>
                    <a:pt x="1311" y="21171"/>
                    <a:pt x="480" y="19862"/>
                  </a:cubicBezTo>
                  <a:cubicBezTo>
                    <a:pt x="-351" y="18553"/>
                    <a:pt x="64" y="16197"/>
                    <a:pt x="480" y="13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4743449" y="1653432"/>
              <a:ext cx="74918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600" fill="norm" stroke="1" extrusionOk="0">
                  <a:moveTo>
                    <a:pt x="3503" y="0"/>
                  </a:moveTo>
                  <a:cubicBezTo>
                    <a:pt x="8757" y="2100"/>
                    <a:pt x="14011" y="4200"/>
                    <a:pt x="17222" y="6850"/>
                  </a:cubicBezTo>
                  <a:cubicBezTo>
                    <a:pt x="20432" y="9500"/>
                    <a:pt x="21600" y="12700"/>
                    <a:pt x="19849" y="15150"/>
                  </a:cubicBezTo>
                  <a:cubicBezTo>
                    <a:pt x="18097" y="17600"/>
                    <a:pt x="13427" y="19300"/>
                    <a:pt x="9632" y="20250"/>
                  </a:cubicBezTo>
                  <a:cubicBezTo>
                    <a:pt x="5838" y="21200"/>
                    <a:pt x="2919" y="21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5086350" y="1901082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5073650" y="2015382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6140449" y="1687425"/>
              <a:ext cx="89984" cy="383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369" fill="norm" stroke="1" extrusionOk="0">
                  <a:moveTo>
                    <a:pt x="0" y="6603"/>
                  </a:moveTo>
                  <a:cubicBezTo>
                    <a:pt x="0" y="10852"/>
                    <a:pt x="0" y="15101"/>
                    <a:pt x="0" y="17698"/>
                  </a:cubicBezTo>
                  <a:cubicBezTo>
                    <a:pt x="0" y="20295"/>
                    <a:pt x="0" y="21239"/>
                    <a:pt x="245" y="21357"/>
                  </a:cubicBezTo>
                  <a:cubicBezTo>
                    <a:pt x="491" y="21475"/>
                    <a:pt x="982" y="20767"/>
                    <a:pt x="1227" y="18229"/>
                  </a:cubicBezTo>
                  <a:cubicBezTo>
                    <a:pt x="1473" y="15691"/>
                    <a:pt x="1473" y="11324"/>
                    <a:pt x="1473" y="8432"/>
                  </a:cubicBezTo>
                  <a:cubicBezTo>
                    <a:pt x="1473" y="5541"/>
                    <a:pt x="1473" y="4124"/>
                    <a:pt x="1964" y="2944"/>
                  </a:cubicBezTo>
                  <a:cubicBezTo>
                    <a:pt x="2455" y="1764"/>
                    <a:pt x="3436" y="819"/>
                    <a:pt x="5155" y="347"/>
                  </a:cubicBezTo>
                  <a:cubicBezTo>
                    <a:pt x="6873" y="-125"/>
                    <a:pt x="9327" y="-125"/>
                    <a:pt x="12027" y="406"/>
                  </a:cubicBezTo>
                  <a:cubicBezTo>
                    <a:pt x="14727" y="937"/>
                    <a:pt x="17673" y="2000"/>
                    <a:pt x="19391" y="3180"/>
                  </a:cubicBezTo>
                  <a:cubicBezTo>
                    <a:pt x="21109" y="4360"/>
                    <a:pt x="21600" y="5659"/>
                    <a:pt x="19391" y="6662"/>
                  </a:cubicBezTo>
                  <a:cubicBezTo>
                    <a:pt x="17182" y="7665"/>
                    <a:pt x="12273" y="8373"/>
                    <a:pt x="8836" y="8905"/>
                  </a:cubicBezTo>
                  <a:cubicBezTo>
                    <a:pt x="5400" y="9436"/>
                    <a:pt x="3436" y="9790"/>
                    <a:pt x="1473" y="10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6203950" y="1869332"/>
              <a:ext cx="101600" cy="15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7776"/>
                  </a:moveTo>
                  <a:cubicBezTo>
                    <a:pt x="0" y="5760"/>
                    <a:pt x="0" y="3744"/>
                    <a:pt x="1350" y="2880"/>
                  </a:cubicBezTo>
                  <a:cubicBezTo>
                    <a:pt x="2700" y="2016"/>
                    <a:pt x="5400" y="2304"/>
                    <a:pt x="7875" y="4464"/>
                  </a:cubicBezTo>
                  <a:cubicBezTo>
                    <a:pt x="10350" y="6624"/>
                    <a:pt x="12600" y="10656"/>
                    <a:pt x="13725" y="13392"/>
                  </a:cubicBezTo>
                  <a:cubicBezTo>
                    <a:pt x="14850" y="16128"/>
                    <a:pt x="14850" y="17568"/>
                    <a:pt x="14175" y="18864"/>
                  </a:cubicBezTo>
                  <a:cubicBezTo>
                    <a:pt x="13500" y="20160"/>
                    <a:pt x="12150" y="21312"/>
                    <a:pt x="10575" y="21456"/>
                  </a:cubicBezTo>
                  <a:cubicBezTo>
                    <a:pt x="9000" y="21600"/>
                    <a:pt x="7200" y="20736"/>
                    <a:pt x="7200" y="17712"/>
                  </a:cubicBezTo>
                  <a:cubicBezTo>
                    <a:pt x="7200" y="14688"/>
                    <a:pt x="9000" y="9504"/>
                    <a:pt x="11700" y="6192"/>
                  </a:cubicBezTo>
                  <a:cubicBezTo>
                    <a:pt x="14400" y="2880"/>
                    <a:pt x="18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6399584" y="1721124"/>
              <a:ext cx="140917" cy="325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01" fill="norm" stroke="1" extrusionOk="0">
                  <a:moveTo>
                    <a:pt x="21463" y="2650"/>
                  </a:moveTo>
                  <a:cubicBezTo>
                    <a:pt x="20496" y="1814"/>
                    <a:pt x="19529" y="978"/>
                    <a:pt x="18239" y="490"/>
                  </a:cubicBezTo>
                  <a:cubicBezTo>
                    <a:pt x="16950" y="2"/>
                    <a:pt x="15338" y="-137"/>
                    <a:pt x="13887" y="142"/>
                  </a:cubicBezTo>
                  <a:cubicBezTo>
                    <a:pt x="12436" y="420"/>
                    <a:pt x="11147" y="1117"/>
                    <a:pt x="9051" y="3277"/>
                  </a:cubicBezTo>
                  <a:cubicBezTo>
                    <a:pt x="6956" y="5437"/>
                    <a:pt x="4054" y="9060"/>
                    <a:pt x="2281" y="12126"/>
                  </a:cubicBezTo>
                  <a:cubicBezTo>
                    <a:pt x="508" y="15192"/>
                    <a:pt x="-137" y="17700"/>
                    <a:pt x="24" y="19233"/>
                  </a:cubicBezTo>
                  <a:cubicBezTo>
                    <a:pt x="185" y="20766"/>
                    <a:pt x="1153" y="21324"/>
                    <a:pt x="3409" y="21393"/>
                  </a:cubicBezTo>
                  <a:cubicBezTo>
                    <a:pt x="5666" y="21463"/>
                    <a:pt x="9212" y="21045"/>
                    <a:pt x="12759" y="2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6565900" y="1799482"/>
              <a:ext cx="1333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634"/>
                    <a:pt x="6171" y="5268"/>
                    <a:pt x="9771" y="8868"/>
                  </a:cubicBezTo>
                  <a:cubicBezTo>
                    <a:pt x="13371" y="12468"/>
                    <a:pt x="17486" y="170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6591300" y="1780432"/>
              <a:ext cx="1079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18" y="4050"/>
                    <a:pt x="11435" y="8100"/>
                    <a:pt x="7835" y="11700"/>
                  </a:cubicBezTo>
                  <a:cubicBezTo>
                    <a:pt x="4235" y="15300"/>
                    <a:pt x="2118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6737350" y="2009032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6769100" y="1882032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6781799" y="1748682"/>
              <a:ext cx="9612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600" fill="norm" stroke="1" extrusionOk="0">
                  <a:moveTo>
                    <a:pt x="11030" y="0"/>
                  </a:moveTo>
                  <a:cubicBezTo>
                    <a:pt x="14706" y="2514"/>
                    <a:pt x="18383" y="5029"/>
                    <a:pt x="19991" y="7771"/>
                  </a:cubicBezTo>
                  <a:cubicBezTo>
                    <a:pt x="21600" y="10514"/>
                    <a:pt x="21140" y="13486"/>
                    <a:pt x="17464" y="15829"/>
                  </a:cubicBezTo>
                  <a:cubicBezTo>
                    <a:pt x="13787" y="18171"/>
                    <a:pt x="6894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5645150" y="1723282"/>
              <a:ext cx="1079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18" y="4400"/>
                    <a:pt x="11435" y="8800"/>
                    <a:pt x="7835" y="12400"/>
                  </a:cubicBezTo>
                  <a:cubicBezTo>
                    <a:pt x="4235" y="16000"/>
                    <a:pt x="2118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5797550" y="1729632"/>
              <a:ext cx="254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290"/>
                    <a:pt x="14400" y="10580"/>
                    <a:pt x="10800" y="14180"/>
                  </a:cubicBezTo>
                  <a:cubicBezTo>
                    <a:pt x="7200" y="17780"/>
                    <a:pt x="3600" y="19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562600" y="1716932"/>
              <a:ext cx="3746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42" y="17400"/>
                    <a:pt x="2685" y="13200"/>
                    <a:pt x="5736" y="9600"/>
                  </a:cubicBezTo>
                  <a:cubicBezTo>
                    <a:pt x="8786" y="6000"/>
                    <a:pt x="13546" y="3000"/>
                    <a:pt x="16475" y="1500"/>
                  </a:cubicBezTo>
                  <a:cubicBezTo>
                    <a:pt x="19403" y="0"/>
                    <a:pt x="2050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568950" y="2263032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591085" y="2148169"/>
              <a:ext cx="22316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015" fill="norm" stroke="1" extrusionOk="0">
                  <a:moveTo>
                    <a:pt x="20702" y="7055"/>
                  </a:moveTo>
                  <a:cubicBezTo>
                    <a:pt x="10884" y="2735"/>
                    <a:pt x="1066" y="-1585"/>
                    <a:pt x="84" y="575"/>
                  </a:cubicBezTo>
                  <a:cubicBezTo>
                    <a:pt x="-898" y="2735"/>
                    <a:pt x="6957" y="11375"/>
                    <a:pt x="14811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5657850" y="2275732"/>
              <a:ext cx="63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5664200" y="2326532"/>
              <a:ext cx="88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5848350" y="2224932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5708650" y="1489282"/>
              <a:ext cx="101600" cy="18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4357"/>
                  </a:moveTo>
                  <a:cubicBezTo>
                    <a:pt x="0" y="6840"/>
                    <a:pt x="0" y="9322"/>
                    <a:pt x="0" y="11805"/>
                  </a:cubicBezTo>
                  <a:cubicBezTo>
                    <a:pt x="0" y="14288"/>
                    <a:pt x="0" y="16771"/>
                    <a:pt x="0" y="17267"/>
                  </a:cubicBezTo>
                  <a:cubicBezTo>
                    <a:pt x="0" y="17764"/>
                    <a:pt x="0" y="16274"/>
                    <a:pt x="1125" y="13419"/>
                  </a:cubicBezTo>
                  <a:cubicBezTo>
                    <a:pt x="2250" y="10564"/>
                    <a:pt x="4500" y="6343"/>
                    <a:pt x="6525" y="3736"/>
                  </a:cubicBezTo>
                  <a:cubicBezTo>
                    <a:pt x="8550" y="1129"/>
                    <a:pt x="10350" y="136"/>
                    <a:pt x="12375" y="12"/>
                  </a:cubicBezTo>
                  <a:cubicBezTo>
                    <a:pt x="14400" y="-112"/>
                    <a:pt x="16650" y="633"/>
                    <a:pt x="18225" y="4357"/>
                  </a:cubicBezTo>
                  <a:cubicBezTo>
                    <a:pt x="19800" y="8081"/>
                    <a:pt x="20700" y="14785"/>
                    <a:pt x="2160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5111750" y="1615332"/>
              <a:ext cx="190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320"/>
                    <a:pt x="16800" y="8640"/>
                    <a:pt x="13200" y="12240"/>
                  </a:cubicBezTo>
                  <a:cubicBezTo>
                    <a:pt x="9600" y="15840"/>
                    <a:pt x="48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5054600" y="1780432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5381369" y="1221632"/>
              <a:ext cx="124081" cy="1255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21461" y="0"/>
                  </a:moveTo>
                  <a:cubicBezTo>
                    <a:pt x="20363" y="801"/>
                    <a:pt x="19264" y="1603"/>
                    <a:pt x="18349" y="2623"/>
                  </a:cubicBezTo>
                  <a:cubicBezTo>
                    <a:pt x="17434" y="3642"/>
                    <a:pt x="16702" y="4881"/>
                    <a:pt x="16153" y="6247"/>
                  </a:cubicBezTo>
                  <a:cubicBezTo>
                    <a:pt x="15603" y="7613"/>
                    <a:pt x="15237" y="9106"/>
                    <a:pt x="14688" y="10509"/>
                  </a:cubicBezTo>
                  <a:cubicBezTo>
                    <a:pt x="14139" y="11911"/>
                    <a:pt x="13407" y="13222"/>
                    <a:pt x="12125" y="14497"/>
                  </a:cubicBezTo>
                  <a:cubicBezTo>
                    <a:pt x="10844" y="15772"/>
                    <a:pt x="9014" y="17010"/>
                    <a:pt x="7000" y="18103"/>
                  </a:cubicBezTo>
                  <a:cubicBezTo>
                    <a:pt x="4986" y="19196"/>
                    <a:pt x="2790" y="20143"/>
                    <a:pt x="1508" y="20744"/>
                  </a:cubicBezTo>
                  <a:cubicBezTo>
                    <a:pt x="227" y="21345"/>
                    <a:pt x="-139" y="21600"/>
                    <a:pt x="44" y="21600"/>
                  </a:cubicBezTo>
                  <a:cubicBezTo>
                    <a:pt x="227" y="21600"/>
                    <a:pt x="959" y="21345"/>
                    <a:pt x="1692" y="21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5427285" y="1171840"/>
              <a:ext cx="1763466" cy="1508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586" fill="norm" stroke="1" extrusionOk="0">
                  <a:moveTo>
                    <a:pt x="101" y="1349"/>
                  </a:moveTo>
                  <a:cubicBezTo>
                    <a:pt x="24" y="1228"/>
                    <a:pt x="-54" y="1107"/>
                    <a:pt x="49" y="1001"/>
                  </a:cubicBezTo>
                  <a:cubicBezTo>
                    <a:pt x="153" y="895"/>
                    <a:pt x="437" y="804"/>
                    <a:pt x="1005" y="683"/>
                  </a:cubicBezTo>
                  <a:cubicBezTo>
                    <a:pt x="1574" y="562"/>
                    <a:pt x="2426" y="410"/>
                    <a:pt x="3331" y="289"/>
                  </a:cubicBezTo>
                  <a:cubicBezTo>
                    <a:pt x="4235" y="168"/>
                    <a:pt x="5191" y="77"/>
                    <a:pt x="6224" y="31"/>
                  </a:cubicBezTo>
                  <a:cubicBezTo>
                    <a:pt x="7258" y="-14"/>
                    <a:pt x="8369" y="-14"/>
                    <a:pt x="9415" y="62"/>
                  </a:cubicBezTo>
                  <a:cubicBezTo>
                    <a:pt x="10462" y="137"/>
                    <a:pt x="11444" y="289"/>
                    <a:pt x="12438" y="456"/>
                  </a:cubicBezTo>
                  <a:cubicBezTo>
                    <a:pt x="13433" y="622"/>
                    <a:pt x="14441" y="804"/>
                    <a:pt x="15384" y="940"/>
                  </a:cubicBezTo>
                  <a:cubicBezTo>
                    <a:pt x="16327" y="1077"/>
                    <a:pt x="17205" y="1167"/>
                    <a:pt x="18045" y="1334"/>
                  </a:cubicBezTo>
                  <a:cubicBezTo>
                    <a:pt x="18885" y="1501"/>
                    <a:pt x="19686" y="1743"/>
                    <a:pt x="20202" y="1955"/>
                  </a:cubicBezTo>
                  <a:cubicBezTo>
                    <a:pt x="20719" y="2167"/>
                    <a:pt x="20952" y="2349"/>
                    <a:pt x="21120" y="2485"/>
                  </a:cubicBezTo>
                  <a:cubicBezTo>
                    <a:pt x="21288" y="2622"/>
                    <a:pt x="21391" y="2713"/>
                    <a:pt x="21456" y="2940"/>
                  </a:cubicBezTo>
                  <a:cubicBezTo>
                    <a:pt x="21520" y="3167"/>
                    <a:pt x="21546" y="3530"/>
                    <a:pt x="21507" y="4212"/>
                  </a:cubicBezTo>
                  <a:cubicBezTo>
                    <a:pt x="21468" y="4894"/>
                    <a:pt x="21365" y="5893"/>
                    <a:pt x="21223" y="6908"/>
                  </a:cubicBezTo>
                  <a:cubicBezTo>
                    <a:pt x="21081" y="7923"/>
                    <a:pt x="20900" y="8953"/>
                    <a:pt x="20693" y="9998"/>
                  </a:cubicBezTo>
                  <a:cubicBezTo>
                    <a:pt x="20487" y="11044"/>
                    <a:pt x="20254" y="12104"/>
                    <a:pt x="20009" y="13104"/>
                  </a:cubicBezTo>
                  <a:cubicBezTo>
                    <a:pt x="19763" y="14103"/>
                    <a:pt x="19505" y="15042"/>
                    <a:pt x="19272" y="15906"/>
                  </a:cubicBezTo>
                  <a:cubicBezTo>
                    <a:pt x="19040" y="16769"/>
                    <a:pt x="18833" y="17557"/>
                    <a:pt x="18536" y="18269"/>
                  </a:cubicBezTo>
                  <a:cubicBezTo>
                    <a:pt x="18239" y="18981"/>
                    <a:pt x="17851" y="19617"/>
                    <a:pt x="17412" y="20041"/>
                  </a:cubicBezTo>
                  <a:cubicBezTo>
                    <a:pt x="16973" y="20465"/>
                    <a:pt x="16482" y="20677"/>
                    <a:pt x="15875" y="20844"/>
                  </a:cubicBezTo>
                  <a:cubicBezTo>
                    <a:pt x="15268" y="21010"/>
                    <a:pt x="14544" y="21132"/>
                    <a:pt x="13717" y="21238"/>
                  </a:cubicBezTo>
                  <a:cubicBezTo>
                    <a:pt x="12890" y="21344"/>
                    <a:pt x="11960" y="21435"/>
                    <a:pt x="10979" y="21495"/>
                  </a:cubicBezTo>
                  <a:cubicBezTo>
                    <a:pt x="9997" y="21556"/>
                    <a:pt x="8963" y="21586"/>
                    <a:pt x="7968" y="21586"/>
                  </a:cubicBezTo>
                  <a:cubicBezTo>
                    <a:pt x="6974" y="21586"/>
                    <a:pt x="6018" y="21556"/>
                    <a:pt x="5062" y="21525"/>
                  </a:cubicBezTo>
                  <a:cubicBezTo>
                    <a:pt x="4106" y="21495"/>
                    <a:pt x="3150" y="21465"/>
                    <a:pt x="2194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5340350" y="2674557"/>
              <a:ext cx="336550" cy="13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9" fill="norm" stroke="1" extrusionOk="0">
                  <a:moveTo>
                    <a:pt x="21600" y="20299"/>
                  </a:moveTo>
                  <a:cubicBezTo>
                    <a:pt x="21057" y="11042"/>
                    <a:pt x="20513" y="1785"/>
                    <a:pt x="19902" y="242"/>
                  </a:cubicBezTo>
                  <a:cubicBezTo>
                    <a:pt x="19291" y="-1301"/>
                    <a:pt x="18611" y="4870"/>
                    <a:pt x="16777" y="9499"/>
                  </a:cubicBezTo>
                  <a:cubicBezTo>
                    <a:pt x="14943" y="14128"/>
                    <a:pt x="11955" y="17213"/>
                    <a:pt x="8966" y="17213"/>
                  </a:cubicBezTo>
                  <a:cubicBezTo>
                    <a:pt x="5977" y="17213"/>
                    <a:pt x="2989" y="14128"/>
                    <a:pt x="0" y="11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5336943" y="2434220"/>
              <a:ext cx="95764" cy="324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77" fill="norm" stroke="1" extrusionOk="0">
                  <a:moveTo>
                    <a:pt x="20478" y="2121"/>
                  </a:moveTo>
                  <a:cubicBezTo>
                    <a:pt x="20947" y="1139"/>
                    <a:pt x="21417" y="158"/>
                    <a:pt x="21182" y="17"/>
                  </a:cubicBezTo>
                  <a:cubicBezTo>
                    <a:pt x="20947" y="-123"/>
                    <a:pt x="20008" y="578"/>
                    <a:pt x="16487" y="2472"/>
                  </a:cubicBezTo>
                  <a:cubicBezTo>
                    <a:pt x="12965" y="4365"/>
                    <a:pt x="6860" y="7451"/>
                    <a:pt x="3574" y="10396"/>
                  </a:cubicBezTo>
                  <a:cubicBezTo>
                    <a:pt x="287" y="13342"/>
                    <a:pt x="-183" y="16147"/>
                    <a:pt x="52" y="17971"/>
                  </a:cubicBezTo>
                  <a:cubicBezTo>
                    <a:pt x="287" y="19794"/>
                    <a:pt x="1226" y="20635"/>
                    <a:pt x="2165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2957421" y="2720232"/>
              <a:ext cx="2630580" cy="150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21579" y="0"/>
                  </a:moveTo>
                  <a:cubicBezTo>
                    <a:pt x="21492" y="0"/>
                    <a:pt x="21405" y="0"/>
                    <a:pt x="21240" y="182"/>
                  </a:cubicBezTo>
                  <a:cubicBezTo>
                    <a:pt x="21075" y="365"/>
                    <a:pt x="20832" y="729"/>
                    <a:pt x="20450" y="1215"/>
                  </a:cubicBezTo>
                  <a:cubicBezTo>
                    <a:pt x="20068" y="1701"/>
                    <a:pt x="19547" y="2309"/>
                    <a:pt x="19018" y="2886"/>
                  </a:cubicBezTo>
                  <a:cubicBezTo>
                    <a:pt x="18488" y="3463"/>
                    <a:pt x="17950" y="4010"/>
                    <a:pt x="17377" y="4572"/>
                  </a:cubicBezTo>
                  <a:cubicBezTo>
                    <a:pt x="16804" y="5134"/>
                    <a:pt x="16196" y="5711"/>
                    <a:pt x="15615" y="6243"/>
                  </a:cubicBezTo>
                  <a:cubicBezTo>
                    <a:pt x="15033" y="6775"/>
                    <a:pt x="14477" y="7261"/>
                    <a:pt x="13861" y="7792"/>
                  </a:cubicBezTo>
                  <a:cubicBezTo>
                    <a:pt x="13245" y="8324"/>
                    <a:pt x="12567" y="8901"/>
                    <a:pt x="11968" y="9448"/>
                  </a:cubicBezTo>
                  <a:cubicBezTo>
                    <a:pt x="11369" y="9995"/>
                    <a:pt x="10848" y="10511"/>
                    <a:pt x="10267" y="11104"/>
                  </a:cubicBezTo>
                  <a:cubicBezTo>
                    <a:pt x="9685" y="11696"/>
                    <a:pt x="9043" y="12365"/>
                    <a:pt x="8470" y="12972"/>
                  </a:cubicBezTo>
                  <a:cubicBezTo>
                    <a:pt x="7897" y="13580"/>
                    <a:pt x="7393" y="14127"/>
                    <a:pt x="6838" y="14704"/>
                  </a:cubicBezTo>
                  <a:cubicBezTo>
                    <a:pt x="6282" y="15281"/>
                    <a:pt x="5674" y="15889"/>
                    <a:pt x="5066" y="16466"/>
                  </a:cubicBezTo>
                  <a:cubicBezTo>
                    <a:pt x="4459" y="17043"/>
                    <a:pt x="3851" y="17590"/>
                    <a:pt x="3261" y="18106"/>
                  </a:cubicBezTo>
                  <a:cubicBezTo>
                    <a:pt x="2670" y="18623"/>
                    <a:pt x="2097" y="19109"/>
                    <a:pt x="1576" y="19565"/>
                  </a:cubicBezTo>
                  <a:cubicBezTo>
                    <a:pt x="1056" y="20020"/>
                    <a:pt x="587" y="20446"/>
                    <a:pt x="318" y="20749"/>
                  </a:cubicBezTo>
                  <a:cubicBezTo>
                    <a:pt x="48" y="21053"/>
                    <a:pt x="-21" y="21235"/>
                    <a:pt x="5" y="21357"/>
                  </a:cubicBezTo>
                  <a:cubicBezTo>
                    <a:pt x="31" y="21478"/>
                    <a:pt x="153" y="21539"/>
                    <a:pt x="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2994649" y="3971182"/>
              <a:ext cx="174002" cy="284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70" fill="norm" stroke="1" extrusionOk="0">
                  <a:moveTo>
                    <a:pt x="13586" y="0"/>
                  </a:moveTo>
                  <a:cubicBezTo>
                    <a:pt x="10203" y="3360"/>
                    <a:pt x="6820" y="6720"/>
                    <a:pt x="4607" y="9440"/>
                  </a:cubicBezTo>
                  <a:cubicBezTo>
                    <a:pt x="2395" y="12160"/>
                    <a:pt x="1354" y="14240"/>
                    <a:pt x="704" y="16000"/>
                  </a:cubicBezTo>
                  <a:cubicBezTo>
                    <a:pt x="53" y="17760"/>
                    <a:pt x="-207" y="19200"/>
                    <a:pt x="183" y="20160"/>
                  </a:cubicBezTo>
                  <a:cubicBezTo>
                    <a:pt x="574" y="21120"/>
                    <a:pt x="1615" y="21600"/>
                    <a:pt x="5258" y="21440"/>
                  </a:cubicBezTo>
                  <a:cubicBezTo>
                    <a:pt x="8901" y="21280"/>
                    <a:pt x="15147" y="20480"/>
                    <a:pt x="21393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3372748" y="3202575"/>
              <a:ext cx="138802" cy="437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44" fill="norm" stroke="1" extrusionOk="0">
                  <a:moveTo>
                    <a:pt x="15570" y="13721"/>
                  </a:moveTo>
                  <a:cubicBezTo>
                    <a:pt x="14916" y="13201"/>
                    <a:pt x="14261" y="12682"/>
                    <a:pt x="12788" y="12578"/>
                  </a:cubicBezTo>
                  <a:cubicBezTo>
                    <a:pt x="11316" y="12474"/>
                    <a:pt x="9025" y="12786"/>
                    <a:pt x="6734" y="13772"/>
                  </a:cubicBezTo>
                  <a:cubicBezTo>
                    <a:pt x="4443" y="14759"/>
                    <a:pt x="2152" y="16421"/>
                    <a:pt x="1006" y="17563"/>
                  </a:cubicBezTo>
                  <a:cubicBezTo>
                    <a:pt x="-139" y="18705"/>
                    <a:pt x="-139" y="19328"/>
                    <a:pt x="188" y="19899"/>
                  </a:cubicBezTo>
                  <a:cubicBezTo>
                    <a:pt x="516" y="20471"/>
                    <a:pt x="1170" y="20990"/>
                    <a:pt x="2316" y="21249"/>
                  </a:cubicBezTo>
                  <a:cubicBezTo>
                    <a:pt x="3461" y="21509"/>
                    <a:pt x="5097" y="21509"/>
                    <a:pt x="6406" y="21249"/>
                  </a:cubicBezTo>
                  <a:cubicBezTo>
                    <a:pt x="7716" y="20990"/>
                    <a:pt x="8697" y="20471"/>
                    <a:pt x="10006" y="18653"/>
                  </a:cubicBezTo>
                  <a:cubicBezTo>
                    <a:pt x="11316" y="16836"/>
                    <a:pt x="12952" y="13721"/>
                    <a:pt x="13443" y="10553"/>
                  </a:cubicBezTo>
                  <a:cubicBezTo>
                    <a:pt x="13934" y="7386"/>
                    <a:pt x="13279" y="4167"/>
                    <a:pt x="12461" y="2297"/>
                  </a:cubicBezTo>
                  <a:cubicBezTo>
                    <a:pt x="11643" y="428"/>
                    <a:pt x="10661" y="-91"/>
                    <a:pt x="10170" y="13"/>
                  </a:cubicBezTo>
                  <a:cubicBezTo>
                    <a:pt x="9679" y="117"/>
                    <a:pt x="9679" y="844"/>
                    <a:pt x="10497" y="2972"/>
                  </a:cubicBezTo>
                  <a:cubicBezTo>
                    <a:pt x="11316" y="5101"/>
                    <a:pt x="12952" y="8632"/>
                    <a:pt x="14916" y="11072"/>
                  </a:cubicBezTo>
                  <a:cubicBezTo>
                    <a:pt x="16879" y="13513"/>
                    <a:pt x="19170" y="14863"/>
                    <a:pt x="21461" y="16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3536950" y="3412382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3524250" y="3304432"/>
              <a:ext cx="25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3562844" y="3272682"/>
              <a:ext cx="98021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600" fill="norm" stroke="1" extrusionOk="0">
                  <a:moveTo>
                    <a:pt x="12045" y="0"/>
                  </a:moveTo>
                  <a:cubicBezTo>
                    <a:pt x="8445" y="0"/>
                    <a:pt x="4845" y="0"/>
                    <a:pt x="2595" y="551"/>
                  </a:cubicBezTo>
                  <a:cubicBezTo>
                    <a:pt x="345" y="1102"/>
                    <a:pt x="-555" y="2204"/>
                    <a:pt x="345" y="4298"/>
                  </a:cubicBezTo>
                  <a:cubicBezTo>
                    <a:pt x="1245" y="6392"/>
                    <a:pt x="3945" y="9478"/>
                    <a:pt x="7095" y="11682"/>
                  </a:cubicBezTo>
                  <a:cubicBezTo>
                    <a:pt x="10245" y="13886"/>
                    <a:pt x="13845" y="15208"/>
                    <a:pt x="16545" y="16641"/>
                  </a:cubicBezTo>
                  <a:cubicBezTo>
                    <a:pt x="19245" y="18073"/>
                    <a:pt x="21045" y="19616"/>
                    <a:pt x="20820" y="20498"/>
                  </a:cubicBezTo>
                  <a:cubicBezTo>
                    <a:pt x="20595" y="21380"/>
                    <a:pt x="18345" y="21600"/>
                    <a:pt x="16095" y="21600"/>
                  </a:cubicBezTo>
                  <a:cubicBezTo>
                    <a:pt x="13845" y="21600"/>
                    <a:pt x="11595" y="21380"/>
                    <a:pt x="10920" y="20388"/>
                  </a:cubicBezTo>
                  <a:cubicBezTo>
                    <a:pt x="10245" y="19396"/>
                    <a:pt x="11145" y="17633"/>
                    <a:pt x="12045" y="15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3709010" y="3257719"/>
              <a:ext cx="62890" cy="167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49" fill="norm" stroke="1" extrusionOk="0">
                  <a:moveTo>
                    <a:pt x="17072" y="289"/>
                  </a:moveTo>
                  <a:cubicBezTo>
                    <a:pt x="12032" y="19"/>
                    <a:pt x="6992" y="-251"/>
                    <a:pt x="4112" y="424"/>
                  </a:cubicBezTo>
                  <a:cubicBezTo>
                    <a:pt x="1232" y="1099"/>
                    <a:pt x="512" y="2719"/>
                    <a:pt x="152" y="5689"/>
                  </a:cubicBezTo>
                  <a:cubicBezTo>
                    <a:pt x="-208" y="8659"/>
                    <a:pt x="-208" y="12979"/>
                    <a:pt x="3392" y="15814"/>
                  </a:cubicBezTo>
                  <a:cubicBezTo>
                    <a:pt x="6992" y="18649"/>
                    <a:pt x="14192" y="19999"/>
                    <a:pt x="21392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3797300" y="3196482"/>
              <a:ext cx="107950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4574"/>
                  </a:moveTo>
                  <a:cubicBezTo>
                    <a:pt x="4659" y="7624"/>
                    <a:pt x="9318" y="10673"/>
                    <a:pt x="12494" y="12960"/>
                  </a:cubicBezTo>
                  <a:cubicBezTo>
                    <a:pt x="15671" y="15247"/>
                    <a:pt x="17365" y="16772"/>
                    <a:pt x="18212" y="18296"/>
                  </a:cubicBezTo>
                  <a:cubicBezTo>
                    <a:pt x="19059" y="19821"/>
                    <a:pt x="19059" y="21346"/>
                    <a:pt x="18424" y="21473"/>
                  </a:cubicBezTo>
                  <a:cubicBezTo>
                    <a:pt x="17788" y="21600"/>
                    <a:pt x="16518" y="20329"/>
                    <a:pt x="15671" y="17788"/>
                  </a:cubicBezTo>
                  <a:cubicBezTo>
                    <a:pt x="14824" y="15247"/>
                    <a:pt x="14400" y="11435"/>
                    <a:pt x="15459" y="8259"/>
                  </a:cubicBezTo>
                  <a:cubicBezTo>
                    <a:pt x="16518" y="5082"/>
                    <a:pt x="19059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3937000" y="2929386"/>
              <a:ext cx="374650" cy="388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2" fill="norm" stroke="1" extrusionOk="0">
                  <a:moveTo>
                    <a:pt x="0" y="15967"/>
                  </a:moveTo>
                  <a:cubicBezTo>
                    <a:pt x="488" y="15515"/>
                    <a:pt x="976" y="15062"/>
                    <a:pt x="1342" y="14384"/>
                  </a:cubicBezTo>
                  <a:cubicBezTo>
                    <a:pt x="1708" y="13705"/>
                    <a:pt x="1953" y="12801"/>
                    <a:pt x="1831" y="12518"/>
                  </a:cubicBezTo>
                  <a:cubicBezTo>
                    <a:pt x="1708" y="12235"/>
                    <a:pt x="1220" y="12574"/>
                    <a:pt x="854" y="13536"/>
                  </a:cubicBezTo>
                  <a:cubicBezTo>
                    <a:pt x="488" y="14497"/>
                    <a:pt x="244" y="16080"/>
                    <a:pt x="305" y="17381"/>
                  </a:cubicBezTo>
                  <a:cubicBezTo>
                    <a:pt x="366" y="18681"/>
                    <a:pt x="732" y="19699"/>
                    <a:pt x="1281" y="20264"/>
                  </a:cubicBezTo>
                  <a:cubicBezTo>
                    <a:pt x="1831" y="20830"/>
                    <a:pt x="2563" y="20943"/>
                    <a:pt x="3600" y="20264"/>
                  </a:cubicBezTo>
                  <a:cubicBezTo>
                    <a:pt x="4637" y="19586"/>
                    <a:pt x="5980" y="18116"/>
                    <a:pt x="7078" y="16193"/>
                  </a:cubicBezTo>
                  <a:cubicBezTo>
                    <a:pt x="8176" y="14271"/>
                    <a:pt x="9031" y="11896"/>
                    <a:pt x="9580" y="9351"/>
                  </a:cubicBezTo>
                  <a:cubicBezTo>
                    <a:pt x="10129" y="6807"/>
                    <a:pt x="10373" y="4093"/>
                    <a:pt x="10312" y="2227"/>
                  </a:cubicBezTo>
                  <a:cubicBezTo>
                    <a:pt x="10251" y="361"/>
                    <a:pt x="9885" y="-657"/>
                    <a:pt x="9519" y="474"/>
                  </a:cubicBezTo>
                  <a:cubicBezTo>
                    <a:pt x="9153" y="1605"/>
                    <a:pt x="8786" y="4884"/>
                    <a:pt x="8603" y="7542"/>
                  </a:cubicBezTo>
                  <a:cubicBezTo>
                    <a:pt x="8420" y="10200"/>
                    <a:pt x="8420" y="12235"/>
                    <a:pt x="8603" y="13818"/>
                  </a:cubicBezTo>
                  <a:cubicBezTo>
                    <a:pt x="8786" y="15402"/>
                    <a:pt x="9153" y="16533"/>
                    <a:pt x="9702" y="17155"/>
                  </a:cubicBezTo>
                  <a:cubicBezTo>
                    <a:pt x="10251" y="17777"/>
                    <a:pt x="10983" y="17890"/>
                    <a:pt x="11837" y="17437"/>
                  </a:cubicBezTo>
                  <a:cubicBezTo>
                    <a:pt x="12692" y="16985"/>
                    <a:pt x="13668" y="15967"/>
                    <a:pt x="14400" y="14723"/>
                  </a:cubicBezTo>
                  <a:cubicBezTo>
                    <a:pt x="15132" y="13479"/>
                    <a:pt x="15620" y="12009"/>
                    <a:pt x="15864" y="10935"/>
                  </a:cubicBezTo>
                  <a:cubicBezTo>
                    <a:pt x="16108" y="9860"/>
                    <a:pt x="16108" y="9182"/>
                    <a:pt x="15864" y="9012"/>
                  </a:cubicBezTo>
                  <a:cubicBezTo>
                    <a:pt x="15620" y="8842"/>
                    <a:pt x="15132" y="9182"/>
                    <a:pt x="14827" y="9917"/>
                  </a:cubicBezTo>
                  <a:cubicBezTo>
                    <a:pt x="14522" y="10652"/>
                    <a:pt x="14400" y="11783"/>
                    <a:pt x="14339" y="12631"/>
                  </a:cubicBezTo>
                  <a:cubicBezTo>
                    <a:pt x="14278" y="13479"/>
                    <a:pt x="14278" y="14045"/>
                    <a:pt x="14949" y="14553"/>
                  </a:cubicBezTo>
                  <a:cubicBezTo>
                    <a:pt x="15620" y="15062"/>
                    <a:pt x="16963" y="15515"/>
                    <a:pt x="18183" y="15458"/>
                  </a:cubicBezTo>
                  <a:cubicBezTo>
                    <a:pt x="19403" y="15402"/>
                    <a:pt x="20502" y="14836"/>
                    <a:pt x="21600" y="14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4019550" y="2936132"/>
              <a:ext cx="1841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194744" y="4656982"/>
              <a:ext cx="113357" cy="33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43" fill="norm" stroke="1" extrusionOk="0">
                  <a:moveTo>
                    <a:pt x="21421" y="0"/>
                  </a:moveTo>
                  <a:cubicBezTo>
                    <a:pt x="19021" y="2667"/>
                    <a:pt x="16621" y="5333"/>
                    <a:pt x="13421" y="8333"/>
                  </a:cubicBezTo>
                  <a:cubicBezTo>
                    <a:pt x="10221" y="11333"/>
                    <a:pt x="6221" y="14667"/>
                    <a:pt x="3621" y="17000"/>
                  </a:cubicBezTo>
                  <a:cubicBezTo>
                    <a:pt x="1021" y="19333"/>
                    <a:pt x="-179" y="20667"/>
                    <a:pt x="21" y="21133"/>
                  </a:cubicBezTo>
                  <a:cubicBezTo>
                    <a:pt x="221" y="21600"/>
                    <a:pt x="1821" y="21200"/>
                    <a:pt x="3421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371600" y="4644282"/>
              <a:ext cx="317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058"/>
                    <a:pt x="21600" y="8116"/>
                    <a:pt x="18000" y="11716"/>
                  </a:cubicBezTo>
                  <a:cubicBezTo>
                    <a:pt x="14400" y="15316"/>
                    <a:pt x="7200" y="184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162050" y="4606182"/>
              <a:ext cx="342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9200"/>
                    <a:pt x="5867" y="16800"/>
                    <a:pt x="9467" y="13200"/>
                  </a:cubicBezTo>
                  <a:cubicBezTo>
                    <a:pt x="13067" y="9600"/>
                    <a:pt x="1733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1085850" y="5164982"/>
              <a:ext cx="254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1092200" y="5063382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1168399" y="5177682"/>
              <a:ext cx="76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1187449" y="5247532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346200" y="5126882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314449" y="4403083"/>
              <a:ext cx="88901" cy="167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1543" y="3227"/>
                  </a:moveTo>
                  <a:cubicBezTo>
                    <a:pt x="1029" y="5927"/>
                    <a:pt x="514" y="8627"/>
                    <a:pt x="257" y="11192"/>
                  </a:cubicBezTo>
                  <a:cubicBezTo>
                    <a:pt x="0" y="13757"/>
                    <a:pt x="0" y="16187"/>
                    <a:pt x="0" y="18077"/>
                  </a:cubicBezTo>
                  <a:cubicBezTo>
                    <a:pt x="0" y="19967"/>
                    <a:pt x="0" y="21317"/>
                    <a:pt x="0" y="21317"/>
                  </a:cubicBezTo>
                  <a:cubicBezTo>
                    <a:pt x="0" y="21317"/>
                    <a:pt x="0" y="19967"/>
                    <a:pt x="257" y="16727"/>
                  </a:cubicBezTo>
                  <a:cubicBezTo>
                    <a:pt x="514" y="13487"/>
                    <a:pt x="1029" y="8357"/>
                    <a:pt x="2314" y="5117"/>
                  </a:cubicBezTo>
                  <a:cubicBezTo>
                    <a:pt x="3600" y="1877"/>
                    <a:pt x="5657" y="527"/>
                    <a:pt x="7971" y="122"/>
                  </a:cubicBezTo>
                  <a:cubicBezTo>
                    <a:pt x="10286" y="-283"/>
                    <a:pt x="12857" y="257"/>
                    <a:pt x="14914" y="2687"/>
                  </a:cubicBezTo>
                  <a:cubicBezTo>
                    <a:pt x="16971" y="5117"/>
                    <a:pt x="18514" y="9437"/>
                    <a:pt x="19543" y="12542"/>
                  </a:cubicBezTo>
                  <a:cubicBezTo>
                    <a:pt x="20571" y="15647"/>
                    <a:pt x="21086" y="17537"/>
                    <a:pt x="21600" y="1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4065008" y="137483"/>
              <a:ext cx="161976" cy="444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90" fill="norm" stroke="1" extrusionOk="0">
                  <a:moveTo>
                    <a:pt x="6598" y="4197"/>
                  </a:moveTo>
                  <a:cubicBezTo>
                    <a:pt x="5757" y="5318"/>
                    <a:pt x="4915" y="6439"/>
                    <a:pt x="4775" y="8375"/>
                  </a:cubicBezTo>
                  <a:cubicBezTo>
                    <a:pt x="4635" y="10310"/>
                    <a:pt x="5196" y="13061"/>
                    <a:pt x="5476" y="14895"/>
                  </a:cubicBezTo>
                  <a:cubicBezTo>
                    <a:pt x="5757" y="16729"/>
                    <a:pt x="5757" y="17646"/>
                    <a:pt x="5757" y="18360"/>
                  </a:cubicBezTo>
                  <a:cubicBezTo>
                    <a:pt x="5757" y="19073"/>
                    <a:pt x="5757" y="19582"/>
                    <a:pt x="5476" y="19378"/>
                  </a:cubicBezTo>
                  <a:cubicBezTo>
                    <a:pt x="5196" y="19175"/>
                    <a:pt x="4635" y="18258"/>
                    <a:pt x="3653" y="16220"/>
                  </a:cubicBezTo>
                  <a:cubicBezTo>
                    <a:pt x="2671" y="14182"/>
                    <a:pt x="1269" y="11024"/>
                    <a:pt x="567" y="8324"/>
                  </a:cubicBezTo>
                  <a:cubicBezTo>
                    <a:pt x="-134" y="5624"/>
                    <a:pt x="-134" y="3382"/>
                    <a:pt x="287" y="2058"/>
                  </a:cubicBezTo>
                  <a:cubicBezTo>
                    <a:pt x="708" y="733"/>
                    <a:pt x="1549" y="326"/>
                    <a:pt x="2811" y="122"/>
                  </a:cubicBezTo>
                  <a:cubicBezTo>
                    <a:pt x="4074" y="-82"/>
                    <a:pt x="5757" y="-82"/>
                    <a:pt x="8562" y="529"/>
                  </a:cubicBezTo>
                  <a:cubicBezTo>
                    <a:pt x="11367" y="1141"/>
                    <a:pt x="15295" y="2363"/>
                    <a:pt x="17819" y="4503"/>
                  </a:cubicBezTo>
                  <a:cubicBezTo>
                    <a:pt x="20344" y="6643"/>
                    <a:pt x="21466" y="9699"/>
                    <a:pt x="21466" y="12348"/>
                  </a:cubicBezTo>
                  <a:cubicBezTo>
                    <a:pt x="21466" y="14997"/>
                    <a:pt x="20344" y="17239"/>
                    <a:pt x="18521" y="18716"/>
                  </a:cubicBezTo>
                  <a:cubicBezTo>
                    <a:pt x="16697" y="20193"/>
                    <a:pt x="14172" y="20907"/>
                    <a:pt x="12209" y="21212"/>
                  </a:cubicBezTo>
                  <a:cubicBezTo>
                    <a:pt x="10245" y="21518"/>
                    <a:pt x="8843" y="21416"/>
                    <a:pt x="8001" y="21009"/>
                  </a:cubicBezTo>
                  <a:cubicBezTo>
                    <a:pt x="7160" y="20601"/>
                    <a:pt x="6879" y="19888"/>
                    <a:pt x="7160" y="19327"/>
                  </a:cubicBezTo>
                  <a:cubicBezTo>
                    <a:pt x="7440" y="18767"/>
                    <a:pt x="8282" y="18360"/>
                    <a:pt x="9123" y="17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4286250" y="358032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280"/>
                    <a:pt x="2880" y="12960"/>
                    <a:pt x="6480" y="9360"/>
                  </a:cubicBezTo>
                  <a:cubicBezTo>
                    <a:pt x="10080" y="5760"/>
                    <a:pt x="1584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4330700" y="434232"/>
              <a:ext cx="69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4514033" y="93439"/>
              <a:ext cx="146868" cy="404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377" fill="norm" stroke="1" extrusionOk="0">
                  <a:moveTo>
                    <a:pt x="21109" y="1903"/>
                  </a:moveTo>
                  <a:cubicBezTo>
                    <a:pt x="20196" y="1344"/>
                    <a:pt x="19284" y="784"/>
                    <a:pt x="17306" y="393"/>
                  </a:cubicBezTo>
                  <a:cubicBezTo>
                    <a:pt x="15329" y="1"/>
                    <a:pt x="12286" y="-223"/>
                    <a:pt x="10157" y="337"/>
                  </a:cubicBezTo>
                  <a:cubicBezTo>
                    <a:pt x="8027" y="896"/>
                    <a:pt x="6810" y="2239"/>
                    <a:pt x="6963" y="3414"/>
                  </a:cubicBezTo>
                  <a:cubicBezTo>
                    <a:pt x="7115" y="4589"/>
                    <a:pt x="8636" y="5597"/>
                    <a:pt x="10309" y="6828"/>
                  </a:cubicBezTo>
                  <a:cubicBezTo>
                    <a:pt x="11982" y="8059"/>
                    <a:pt x="13808" y="9514"/>
                    <a:pt x="13808" y="10745"/>
                  </a:cubicBezTo>
                  <a:cubicBezTo>
                    <a:pt x="13808" y="11976"/>
                    <a:pt x="11982" y="12983"/>
                    <a:pt x="10157" y="13767"/>
                  </a:cubicBezTo>
                  <a:cubicBezTo>
                    <a:pt x="8332" y="14550"/>
                    <a:pt x="6506" y="15110"/>
                    <a:pt x="4833" y="15501"/>
                  </a:cubicBezTo>
                  <a:cubicBezTo>
                    <a:pt x="3160" y="15893"/>
                    <a:pt x="1639" y="16117"/>
                    <a:pt x="726" y="16565"/>
                  </a:cubicBezTo>
                  <a:cubicBezTo>
                    <a:pt x="-187" y="17012"/>
                    <a:pt x="-491" y="17684"/>
                    <a:pt x="1334" y="18411"/>
                  </a:cubicBezTo>
                  <a:cubicBezTo>
                    <a:pt x="3160" y="19139"/>
                    <a:pt x="7115" y="19922"/>
                    <a:pt x="10157" y="20426"/>
                  </a:cubicBezTo>
                  <a:cubicBezTo>
                    <a:pt x="13199" y="20929"/>
                    <a:pt x="15329" y="21153"/>
                    <a:pt x="17458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4711700" y="167532"/>
              <a:ext cx="1333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3150"/>
                    <a:pt x="2057" y="6300"/>
                    <a:pt x="4971" y="9675"/>
                  </a:cubicBezTo>
                  <a:cubicBezTo>
                    <a:pt x="7886" y="13050"/>
                    <a:pt x="12686" y="16650"/>
                    <a:pt x="15771" y="18675"/>
                  </a:cubicBezTo>
                  <a:cubicBezTo>
                    <a:pt x="18857" y="20700"/>
                    <a:pt x="20229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4656774" y="173882"/>
              <a:ext cx="18192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21339" y="0"/>
                  </a:moveTo>
                  <a:cubicBezTo>
                    <a:pt x="18360" y="2618"/>
                    <a:pt x="15380" y="5236"/>
                    <a:pt x="11780" y="8378"/>
                  </a:cubicBezTo>
                  <a:cubicBezTo>
                    <a:pt x="8180" y="11520"/>
                    <a:pt x="3960" y="15185"/>
                    <a:pt x="1849" y="17476"/>
                  </a:cubicBezTo>
                  <a:cubicBezTo>
                    <a:pt x="-261" y="19767"/>
                    <a:pt x="-261" y="20684"/>
                    <a:pt x="360" y="21142"/>
                  </a:cubicBezTo>
                  <a:cubicBezTo>
                    <a:pt x="980" y="21600"/>
                    <a:pt x="2222" y="21600"/>
                    <a:pt x="3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4819650" y="408832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4972050" y="459632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5270500" y="440582"/>
              <a:ext cx="50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5670550" y="173882"/>
              <a:ext cx="2032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771"/>
                    <a:pt x="5400" y="7543"/>
                    <a:pt x="9000" y="11143"/>
                  </a:cubicBezTo>
                  <a:cubicBezTo>
                    <a:pt x="12600" y="14743"/>
                    <a:pt x="17100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5734050" y="129432"/>
              <a:ext cx="1524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3252"/>
                    <a:pt x="13800" y="6503"/>
                    <a:pt x="10200" y="9639"/>
                  </a:cubicBezTo>
                  <a:cubicBezTo>
                    <a:pt x="6600" y="12774"/>
                    <a:pt x="3300" y="15794"/>
                    <a:pt x="1650" y="17768"/>
                  </a:cubicBezTo>
                  <a:cubicBezTo>
                    <a:pt x="0" y="19742"/>
                    <a:pt x="0" y="20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5926666" y="385743"/>
              <a:ext cx="124884" cy="137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5125" y="4484"/>
                  </a:moveTo>
                  <a:cubicBezTo>
                    <a:pt x="3661" y="8352"/>
                    <a:pt x="2197" y="12221"/>
                    <a:pt x="1281" y="15284"/>
                  </a:cubicBezTo>
                  <a:cubicBezTo>
                    <a:pt x="366" y="18347"/>
                    <a:pt x="0" y="20603"/>
                    <a:pt x="0" y="20926"/>
                  </a:cubicBezTo>
                  <a:cubicBezTo>
                    <a:pt x="0" y="21248"/>
                    <a:pt x="366" y="19636"/>
                    <a:pt x="2563" y="15767"/>
                  </a:cubicBezTo>
                  <a:cubicBezTo>
                    <a:pt x="4759" y="11899"/>
                    <a:pt x="8786" y="5773"/>
                    <a:pt x="11715" y="2711"/>
                  </a:cubicBezTo>
                  <a:cubicBezTo>
                    <a:pt x="14644" y="-352"/>
                    <a:pt x="16475" y="-352"/>
                    <a:pt x="17939" y="454"/>
                  </a:cubicBezTo>
                  <a:cubicBezTo>
                    <a:pt x="19403" y="1260"/>
                    <a:pt x="20502" y="2872"/>
                    <a:pt x="21051" y="5935"/>
                  </a:cubicBezTo>
                  <a:cubicBezTo>
                    <a:pt x="21600" y="8997"/>
                    <a:pt x="21600" y="13511"/>
                    <a:pt x="21600" y="18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6153149" y="97682"/>
              <a:ext cx="76144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0" y="0"/>
                  </a:moveTo>
                  <a:cubicBezTo>
                    <a:pt x="5254" y="1569"/>
                    <a:pt x="10508" y="3138"/>
                    <a:pt x="12259" y="4477"/>
                  </a:cubicBezTo>
                  <a:cubicBezTo>
                    <a:pt x="14011" y="5815"/>
                    <a:pt x="12259" y="6923"/>
                    <a:pt x="10800" y="7938"/>
                  </a:cubicBezTo>
                  <a:cubicBezTo>
                    <a:pt x="9341" y="8954"/>
                    <a:pt x="8173" y="9877"/>
                    <a:pt x="8757" y="10754"/>
                  </a:cubicBezTo>
                  <a:cubicBezTo>
                    <a:pt x="9341" y="11631"/>
                    <a:pt x="11676" y="12462"/>
                    <a:pt x="14303" y="13569"/>
                  </a:cubicBezTo>
                  <a:cubicBezTo>
                    <a:pt x="16930" y="14677"/>
                    <a:pt x="19849" y="16062"/>
                    <a:pt x="20724" y="17215"/>
                  </a:cubicBezTo>
                  <a:cubicBezTo>
                    <a:pt x="21600" y="18369"/>
                    <a:pt x="20432" y="19292"/>
                    <a:pt x="16638" y="19985"/>
                  </a:cubicBezTo>
                  <a:cubicBezTo>
                    <a:pt x="12843" y="20677"/>
                    <a:pt x="6422" y="21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6457950" y="377082"/>
              <a:ext cx="3111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21600"/>
                  </a:moveTo>
                  <a:cubicBezTo>
                    <a:pt x="2351" y="21600"/>
                    <a:pt x="1616" y="21600"/>
                    <a:pt x="1029" y="20842"/>
                  </a:cubicBezTo>
                  <a:cubicBezTo>
                    <a:pt x="441" y="20084"/>
                    <a:pt x="0" y="18568"/>
                    <a:pt x="0" y="15916"/>
                  </a:cubicBezTo>
                  <a:cubicBezTo>
                    <a:pt x="0" y="13263"/>
                    <a:pt x="441" y="9474"/>
                    <a:pt x="1469" y="6821"/>
                  </a:cubicBezTo>
                  <a:cubicBezTo>
                    <a:pt x="2498" y="4168"/>
                    <a:pt x="4114" y="2653"/>
                    <a:pt x="5878" y="3411"/>
                  </a:cubicBezTo>
                  <a:cubicBezTo>
                    <a:pt x="7641" y="4168"/>
                    <a:pt x="9551" y="7200"/>
                    <a:pt x="11241" y="9474"/>
                  </a:cubicBezTo>
                  <a:cubicBezTo>
                    <a:pt x="12931" y="11747"/>
                    <a:pt x="14400" y="13263"/>
                    <a:pt x="15502" y="14021"/>
                  </a:cubicBezTo>
                  <a:cubicBezTo>
                    <a:pt x="16604" y="14779"/>
                    <a:pt x="17339" y="14779"/>
                    <a:pt x="17853" y="13642"/>
                  </a:cubicBezTo>
                  <a:cubicBezTo>
                    <a:pt x="18367" y="12505"/>
                    <a:pt x="18661" y="10232"/>
                    <a:pt x="19249" y="7768"/>
                  </a:cubicBezTo>
                  <a:cubicBezTo>
                    <a:pt x="19837" y="5305"/>
                    <a:pt x="20718" y="26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6540500" y="180232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6521450" y="97682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6635750" y="180232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6642099" y="104032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6693510" y="0"/>
              <a:ext cx="145440" cy="279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19" fill="norm" stroke="1" extrusionOk="0">
                  <a:moveTo>
                    <a:pt x="14936" y="11791"/>
                  </a:moveTo>
                  <a:cubicBezTo>
                    <a:pt x="13058" y="11630"/>
                    <a:pt x="11180" y="11469"/>
                    <a:pt x="8675" y="12356"/>
                  </a:cubicBezTo>
                  <a:cubicBezTo>
                    <a:pt x="6171" y="13242"/>
                    <a:pt x="3040" y="15176"/>
                    <a:pt x="1475" y="16547"/>
                  </a:cubicBezTo>
                  <a:cubicBezTo>
                    <a:pt x="-90" y="17917"/>
                    <a:pt x="-90" y="18723"/>
                    <a:pt x="67" y="19609"/>
                  </a:cubicBezTo>
                  <a:cubicBezTo>
                    <a:pt x="223" y="20496"/>
                    <a:pt x="536" y="21463"/>
                    <a:pt x="3040" y="21302"/>
                  </a:cubicBezTo>
                  <a:cubicBezTo>
                    <a:pt x="5545" y="21141"/>
                    <a:pt x="10240" y="19851"/>
                    <a:pt x="13214" y="16950"/>
                  </a:cubicBezTo>
                  <a:cubicBezTo>
                    <a:pt x="16188" y="14048"/>
                    <a:pt x="17440" y="9535"/>
                    <a:pt x="18067" y="6794"/>
                  </a:cubicBezTo>
                  <a:cubicBezTo>
                    <a:pt x="18693" y="4054"/>
                    <a:pt x="18693" y="3087"/>
                    <a:pt x="18067" y="2120"/>
                  </a:cubicBezTo>
                  <a:cubicBezTo>
                    <a:pt x="17440" y="1153"/>
                    <a:pt x="16188" y="185"/>
                    <a:pt x="15093" y="24"/>
                  </a:cubicBezTo>
                  <a:cubicBezTo>
                    <a:pt x="13997" y="-137"/>
                    <a:pt x="13058" y="508"/>
                    <a:pt x="12588" y="2120"/>
                  </a:cubicBezTo>
                  <a:cubicBezTo>
                    <a:pt x="12119" y="3732"/>
                    <a:pt x="12119" y="6311"/>
                    <a:pt x="13684" y="8970"/>
                  </a:cubicBezTo>
                  <a:cubicBezTo>
                    <a:pt x="15249" y="11630"/>
                    <a:pt x="18380" y="14370"/>
                    <a:pt x="21510" y="17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7099300" y="161182"/>
              <a:ext cx="2032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75" y="3467"/>
                    <a:pt x="6750" y="6933"/>
                    <a:pt x="10012" y="10267"/>
                  </a:cubicBezTo>
                  <a:cubicBezTo>
                    <a:pt x="13275" y="13600"/>
                    <a:pt x="16425" y="16800"/>
                    <a:pt x="18337" y="18667"/>
                  </a:cubicBezTo>
                  <a:cubicBezTo>
                    <a:pt x="20250" y="20533"/>
                    <a:pt x="20925" y="21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7118350" y="129432"/>
              <a:ext cx="1905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60" y="2787"/>
                    <a:pt x="16320" y="5574"/>
                    <a:pt x="13440" y="8768"/>
                  </a:cubicBezTo>
                  <a:cubicBezTo>
                    <a:pt x="10560" y="11961"/>
                    <a:pt x="7440" y="15561"/>
                    <a:pt x="5160" y="17768"/>
                  </a:cubicBezTo>
                  <a:cubicBezTo>
                    <a:pt x="2880" y="19974"/>
                    <a:pt x="1440" y="207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7041018" y="624732"/>
              <a:ext cx="23608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839" y="21600"/>
                  </a:moveTo>
                  <a:cubicBezTo>
                    <a:pt x="874" y="21600"/>
                    <a:pt x="-90" y="21600"/>
                    <a:pt x="6" y="19800"/>
                  </a:cubicBezTo>
                  <a:cubicBezTo>
                    <a:pt x="103" y="18000"/>
                    <a:pt x="1260" y="14400"/>
                    <a:pt x="5021" y="10800"/>
                  </a:cubicBezTo>
                  <a:cubicBezTo>
                    <a:pt x="8781" y="7200"/>
                    <a:pt x="15146" y="3600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7105649" y="681882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6814020" y="872382"/>
              <a:ext cx="7573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7067" y="0"/>
                  </a:moveTo>
                  <a:cubicBezTo>
                    <a:pt x="5267" y="4500"/>
                    <a:pt x="3467" y="9000"/>
                    <a:pt x="2567" y="11812"/>
                  </a:cubicBezTo>
                  <a:cubicBezTo>
                    <a:pt x="1667" y="14625"/>
                    <a:pt x="1667" y="15750"/>
                    <a:pt x="1367" y="16875"/>
                  </a:cubicBezTo>
                  <a:cubicBezTo>
                    <a:pt x="1067" y="18000"/>
                    <a:pt x="467" y="19125"/>
                    <a:pt x="167" y="19012"/>
                  </a:cubicBezTo>
                  <a:cubicBezTo>
                    <a:pt x="-133" y="18900"/>
                    <a:pt x="-133" y="17550"/>
                    <a:pt x="1067" y="14850"/>
                  </a:cubicBezTo>
                  <a:cubicBezTo>
                    <a:pt x="2267" y="12150"/>
                    <a:pt x="4667" y="8100"/>
                    <a:pt x="7067" y="5288"/>
                  </a:cubicBezTo>
                  <a:cubicBezTo>
                    <a:pt x="9467" y="2475"/>
                    <a:pt x="11867" y="900"/>
                    <a:pt x="14267" y="450"/>
                  </a:cubicBezTo>
                  <a:cubicBezTo>
                    <a:pt x="16667" y="0"/>
                    <a:pt x="19067" y="675"/>
                    <a:pt x="20267" y="1575"/>
                  </a:cubicBezTo>
                  <a:cubicBezTo>
                    <a:pt x="21467" y="2475"/>
                    <a:pt x="21467" y="3600"/>
                    <a:pt x="19367" y="4950"/>
                  </a:cubicBezTo>
                  <a:cubicBezTo>
                    <a:pt x="17267" y="6300"/>
                    <a:pt x="13067" y="7875"/>
                    <a:pt x="9767" y="9337"/>
                  </a:cubicBezTo>
                  <a:cubicBezTo>
                    <a:pt x="6467" y="10800"/>
                    <a:pt x="4067" y="12150"/>
                    <a:pt x="4067" y="13275"/>
                  </a:cubicBezTo>
                  <a:cubicBezTo>
                    <a:pt x="4067" y="14400"/>
                    <a:pt x="6467" y="15300"/>
                    <a:pt x="9767" y="16650"/>
                  </a:cubicBezTo>
                  <a:cubicBezTo>
                    <a:pt x="13067" y="18000"/>
                    <a:pt x="17267" y="19800"/>
                    <a:pt x="214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6822793" y="751732"/>
              <a:ext cx="980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00"/>
                    <a:pt x="-1585" y="9600"/>
                    <a:pt x="575" y="13200"/>
                  </a:cubicBezTo>
                  <a:cubicBezTo>
                    <a:pt x="2735" y="16800"/>
                    <a:pt x="11375" y="192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6919055" y="935615"/>
              <a:ext cx="91345" cy="12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828" fill="norm" stroke="1" extrusionOk="0">
                  <a:moveTo>
                    <a:pt x="2040" y="3341"/>
                  </a:moveTo>
                  <a:cubicBezTo>
                    <a:pt x="2040" y="7002"/>
                    <a:pt x="2040" y="10663"/>
                    <a:pt x="1794" y="13958"/>
                  </a:cubicBezTo>
                  <a:cubicBezTo>
                    <a:pt x="1549" y="17253"/>
                    <a:pt x="1058" y="20182"/>
                    <a:pt x="567" y="20731"/>
                  </a:cubicBezTo>
                  <a:cubicBezTo>
                    <a:pt x="76" y="21280"/>
                    <a:pt x="-415" y="19449"/>
                    <a:pt x="567" y="16521"/>
                  </a:cubicBezTo>
                  <a:cubicBezTo>
                    <a:pt x="1549" y="13592"/>
                    <a:pt x="4003" y="9565"/>
                    <a:pt x="6703" y="6270"/>
                  </a:cubicBezTo>
                  <a:cubicBezTo>
                    <a:pt x="9403" y="2975"/>
                    <a:pt x="12349" y="412"/>
                    <a:pt x="14558" y="46"/>
                  </a:cubicBezTo>
                  <a:cubicBezTo>
                    <a:pt x="16767" y="-320"/>
                    <a:pt x="18240" y="1511"/>
                    <a:pt x="19221" y="4988"/>
                  </a:cubicBezTo>
                  <a:cubicBezTo>
                    <a:pt x="20203" y="8466"/>
                    <a:pt x="20694" y="13592"/>
                    <a:pt x="21185" y="18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7064110" y="942232"/>
              <a:ext cx="43481" cy="95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8" h="21132" fill="norm" stroke="1" extrusionOk="0">
                  <a:moveTo>
                    <a:pt x="13377" y="0"/>
                  </a:moveTo>
                  <a:cubicBezTo>
                    <a:pt x="9450" y="1409"/>
                    <a:pt x="5523" y="2817"/>
                    <a:pt x="3068" y="5400"/>
                  </a:cubicBezTo>
                  <a:cubicBezTo>
                    <a:pt x="614" y="7983"/>
                    <a:pt x="-368" y="11739"/>
                    <a:pt x="123" y="14791"/>
                  </a:cubicBezTo>
                  <a:cubicBezTo>
                    <a:pt x="614" y="17843"/>
                    <a:pt x="2577" y="20191"/>
                    <a:pt x="6014" y="20896"/>
                  </a:cubicBezTo>
                  <a:cubicBezTo>
                    <a:pt x="9450" y="21600"/>
                    <a:pt x="14359" y="20661"/>
                    <a:pt x="17305" y="19017"/>
                  </a:cubicBezTo>
                  <a:cubicBezTo>
                    <a:pt x="20250" y="17374"/>
                    <a:pt x="21232" y="15026"/>
                    <a:pt x="18777" y="11974"/>
                  </a:cubicBezTo>
                  <a:cubicBezTo>
                    <a:pt x="16323" y="8922"/>
                    <a:pt x="10432" y="5165"/>
                    <a:pt x="4541" y="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7131049" y="929532"/>
              <a:ext cx="113293" cy="78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117" fill="norm" stroke="1" extrusionOk="0">
                  <a:moveTo>
                    <a:pt x="0" y="0"/>
                  </a:moveTo>
                  <a:cubicBezTo>
                    <a:pt x="0" y="2842"/>
                    <a:pt x="0" y="5684"/>
                    <a:pt x="0" y="8526"/>
                  </a:cubicBezTo>
                  <a:cubicBezTo>
                    <a:pt x="0" y="11368"/>
                    <a:pt x="0" y="14211"/>
                    <a:pt x="800" y="16484"/>
                  </a:cubicBezTo>
                  <a:cubicBezTo>
                    <a:pt x="1600" y="18758"/>
                    <a:pt x="3200" y="20463"/>
                    <a:pt x="5200" y="20179"/>
                  </a:cubicBezTo>
                  <a:cubicBezTo>
                    <a:pt x="7200" y="19895"/>
                    <a:pt x="9600" y="17621"/>
                    <a:pt x="11400" y="17621"/>
                  </a:cubicBezTo>
                  <a:cubicBezTo>
                    <a:pt x="13200" y="17621"/>
                    <a:pt x="14400" y="19895"/>
                    <a:pt x="16000" y="20747"/>
                  </a:cubicBezTo>
                  <a:cubicBezTo>
                    <a:pt x="17600" y="21600"/>
                    <a:pt x="19600" y="21032"/>
                    <a:pt x="20600" y="18474"/>
                  </a:cubicBezTo>
                  <a:cubicBezTo>
                    <a:pt x="21600" y="15916"/>
                    <a:pt x="21600" y="11368"/>
                    <a:pt x="21000" y="7958"/>
                  </a:cubicBezTo>
                  <a:cubicBezTo>
                    <a:pt x="20400" y="4547"/>
                    <a:pt x="19200" y="2274"/>
                    <a:pt x="180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7270750" y="901890"/>
              <a:ext cx="120650" cy="12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5781"/>
                  </a:moveTo>
                  <a:cubicBezTo>
                    <a:pt x="0" y="9381"/>
                    <a:pt x="0" y="12981"/>
                    <a:pt x="0" y="15861"/>
                  </a:cubicBezTo>
                  <a:cubicBezTo>
                    <a:pt x="0" y="18741"/>
                    <a:pt x="0" y="20901"/>
                    <a:pt x="379" y="21081"/>
                  </a:cubicBezTo>
                  <a:cubicBezTo>
                    <a:pt x="758" y="21261"/>
                    <a:pt x="1516" y="19461"/>
                    <a:pt x="2842" y="16221"/>
                  </a:cubicBezTo>
                  <a:cubicBezTo>
                    <a:pt x="4168" y="12981"/>
                    <a:pt x="6063" y="8301"/>
                    <a:pt x="7579" y="5241"/>
                  </a:cubicBezTo>
                  <a:cubicBezTo>
                    <a:pt x="9095" y="2181"/>
                    <a:pt x="10232" y="741"/>
                    <a:pt x="11747" y="201"/>
                  </a:cubicBezTo>
                  <a:cubicBezTo>
                    <a:pt x="13263" y="-339"/>
                    <a:pt x="15158" y="21"/>
                    <a:pt x="16863" y="3621"/>
                  </a:cubicBezTo>
                  <a:cubicBezTo>
                    <a:pt x="18568" y="7221"/>
                    <a:pt x="20084" y="14061"/>
                    <a:pt x="21600" y="20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7423084" y="135782"/>
              <a:ext cx="12706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20914" y="0"/>
                  </a:moveTo>
                  <a:cubicBezTo>
                    <a:pt x="18824" y="0"/>
                    <a:pt x="16733" y="0"/>
                    <a:pt x="15166" y="273"/>
                  </a:cubicBezTo>
                  <a:cubicBezTo>
                    <a:pt x="13598" y="545"/>
                    <a:pt x="12553" y="1091"/>
                    <a:pt x="10114" y="3000"/>
                  </a:cubicBezTo>
                  <a:cubicBezTo>
                    <a:pt x="7675" y="4909"/>
                    <a:pt x="3843" y="8182"/>
                    <a:pt x="1753" y="10855"/>
                  </a:cubicBezTo>
                  <a:cubicBezTo>
                    <a:pt x="-338" y="13527"/>
                    <a:pt x="-686" y="15600"/>
                    <a:pt x="1404" y="17291"/>
                  </a:cubicBezTo>
                  <a:cubicBezTo>
                    <a:pt x="3495" y="18982"/>
                    <a:pt x="8024" y="20291"/>
                    <a:pt x="125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8007350" y="192932"/>
              <a:ext cx="14601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600" fill="norm" stroke="1" extrusionOk="0">
                  <a:moveTo>
                    <a:pt x="9900" y="0"/>
                  </a:moveTo>
                  <a:cubicBezTo>
                    <a:pt x="13200" y="1376"/>
                    <a:pt x="16500" y="2753"/>
                    <a:pt x="18600" y="5029"/>
                  </a:cubicBezTo>
                  <a:cubicBezTo>
                    <a:pt x="20700" y="7306"/>
                    <a:pt x="21600" y="10482"/>
                    <a:pt x="19500" y="13182"/>
                  </a:cubicBezTo>
                  <a:cubicBezTo>
                    <a:pt x="17400" y="15882"/>
                    <a:pt x="12300" y="18106"/>
                    <a:pt x="8550" y="19429"/>
                  </a:cubicBezTo>
                  <a:cubicBezTo>
                    <a:pt x="4800" y="20753"/>
                    <a:pt x="2400" y="211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7595450" y="224345"/>
              <a:ext cx="253150" cy="324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118" fill="norm" stroke="1" extrusionOk="0">
                  <a:moveTo>
                    <a:pt x="12888" y="2086"/>
                  </a:moveTo>
                  <a:cubicBezTo>
                    <a:pt x="12348" y="1536"/>
                    <a:pt x="11808" y="985"/>
                    <a:pt x="11088" y="848"/>
                  </a:cubicBezTo>
                  <a:cubicBezTo>
                    <a:pt x="10368" y="710"/>
                    <a:pt x="9468" y="985"/>
                    <a:pt x="8118" y="2292"/>
                  </a:cubicBezTo>
                  <a:cubicBezTo>
                    <a:pt x="6768" y="3599"/>
                    <a:pt x="4968" y="5938"/>
                    <a:pt x="3528" y="8483"/>
                  </a:cubicBezTo>
                  <a:cubicBezTo>
                    <a:pt x="2088" y="11029"/>
                    <a:pt x="1008" y="13780"/>
                    <a:pt x="468" y="15569"/>
                  </a:cubicBezTo>
                  <a:cubicBezTo>
                    <a:pt x="-72" y="17357"/>
                    <a:pt x="-72" y="18183"/>
                    <a:pt x="108" y="18939"/>
                  </a:cubicBezTo>
                  <a:cubicBezTo>
                    <a:pt x="288" y="19696"/>
                    <a:pt x="648" y="20384"/>
                    <a:pt x="1548" y="20797"/>
                  </a:cubicBezTo>
                  <a:cubicBezTo>
                    <a:pt x="2448" y="21209"/>
                    <a:pt x="3888" y="21347"/>
                    <a:pt x="5958" y="20453"/>
                  </a:cubicBezTo>
                  <a:cubicBezTo>
                    <a:pt x="8028" y="19558"/>
                    <a:pt x="10728" y="17632"/>
                    <a:pt x="13068" y="14743"/>
                  </a:cubicBezTo>
                  <a:cubicBezTo>
                    <a:pt x="15408" y="11854"/>
                    <a:pt x="17388" y="8002"/>
                    <a:pt x="18108" y="5388"/>
                  </a:cubicBezTo>
                  <a:cubicBezTo>
                    <a:pt x="18828" y="2774"/>
                    <a:pt x="18288" y="1398"/>
                    <a:pt x="17118" y="641"/>
                  </a:cubicBezTo>
                  <a:cubicBezTo>
                    <a:pt x="15948" y="-115"/>
                    <a:pt x="14148" y="-253"/>
                    <a:pt x="12078" y="504"/>
                  </a:cubicBezTo>
                  <a:cubicBezTo>
                    <a:pt x="10008" y="1260"/>
                    <a:pt x="7668" y="2911"/>
                    <a:pt x="6318" y="4081"/>
                  </a:cubicBezTo>
                  <a:cubicBezTo>
                    <a:pt x="4968" y="5250"/>
                    <a:pt x="4608" y="5938"/>
                    <a:pt x="4428" y="6626"/>
                  </a:cubicBezTo>
                  <a:cubicBezTo>
                    <a:pt x="4248" y="7314"/>
                    <a:pt x="4248" y="8002"/>
                    <a:pt x="4608" y="8552"/>
                  </a:cubicBezTo>
                  <a:cubicBezTo>
                    <a:pt x="4968" y="9102"/>
                    <a:pt x="5688" y="9515"/>
                    <a:pt x="8568" y="9584"/>
                  </a:cubicBezTo>
                  <a:cubicBezTo>
                    <a:pt x="11448" y="9653"/>
                    <a:pt x="16488" y="9378"/>
                    <a:pt x="21528" y="91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718733" y="4699020"/>
              <a:ext cx="123758" cy="58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434" fill="norm" stroke="1" extrusionOk="0">
                  <a:moveTo>
                    <a:pt x="360" y="4983"/>
                  </a:moveTo>
                  <a:cubicBezTo>
                    <a:pt x="720" y="6770"/>
                    <a:pt x="1080" y="8557"/>
                    <a:pt x="1080" y="10811"/>
                  </a:cubicBezTo>
                  <a:cubicBezTo>
                    <a:pt x="1080" y="13064"/>
                    <a:pt x="720" y="15783"/>
                    <a:pt x="540" y="17376"/>
                  </a:cubicBezTo>
                  <a:cubicBezTo>
                    <a:pt x="360" y="18969"/>
                    <a:pt x="360" y="19435"/>
                    <a:pt x="360" y="20018"/>
                  </a:cubicBezTo>
                  <a:cubicBezTo>
                    <a:pt x="360" y="20601"/>
                    <a:pt x="360" y="21300"/>
                    <a:pt x="360" y="21416"/>
                  </a:cubicBezTo>
                  <a:cubicBezTo>
                    <a:pt x="360" y="21533"/>
                    <a:pt x="360" y="21067"/>
                    <a:pt x="540" y="19824"/>
                  </a:cubicBezTo>
                  <a:cubicBezTo>
                    <a:pt x="720" y="18580"/>
                    <a:pt x="1080" y="16560"/>
                    <a:pt x="900" y="14074"/>
                  </a:cubicBezTo>
                  <a:cubicBezTo>
                    <a:pt x="720" y="11588"/>
                    <a:pt x="0" y="8635"/>
                    <a:pt x="0" y="6343"/>
                  </a:cubicBezTo>
                  <a:cubicBezTo>
                    <a:pt x="0" y="4051"/>
                    <a:pt x="720" y="2419"/>
                    <a:pt x="1800" y="1448"/>
                  </a:cubicBezTo>
                  <a:cubicBezTo>
                    <a:pt x="2880" y="477"/>
                    <a:pt x="4320" y="166"/>
                    <a:pt x="5940" y="50"/>
                  </a:cubicBezTo>
                  <a:cubicBezTo>
                    <a:pt x="7560" y="-67"/>
                    <a:pt x="9360" y="11"/>
                    <a:pt x="11880" y="399"/>
                  </a:cubicBezTo>
                  <a:cubicBezTo>
                    <a:pt x="14400" y="788"/>
                    <a:pt x="17640" y="1487"/>
                    <a:pt x="19440" y="2458"/>
                  </a:cubicBezTo>
                  <a:cubicBezTo>
                    <a:pt x="21240" y="3429"/>
                    <a:pt x="21600" y="4673"/>
                    <a:pt x="20160" y="5644"/>
                  </a:cubicBezTo>
                  <a:cubicBezTo>
                    <a:pt x="18720" y="6615"/>
                    <a:pt x="15480" y="7314"/>
                    <a:pt x="12960" y="7742"/>
                  </a:cubicBezTo>
                  <a:cubicBezTo>
                    <a:pt x="10440" y="8169"/>
                    <a:pt x="8640" y="8324"/>
                    <a:pt x="6840" y="8402"/>
                  </a:cubicBezTo>
                  <a:cubicBezTo>
                    <a:pt x="5040" y="8480"/>
                    <a:pt x="3240" y="8480"/>
                    <a:pt x="2700" y="8519"/>
                  </a:cubicBezTo>
                  <a:cubicBezTo>
                    <a:pt x="2160" y="8557"/>
                    <a:pt x="2880" y="8635"/>
                    <a:pt x="3600" y="8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1847849" y="4936382"/>
              <a:ext cx="1079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4145"/>
                    <a:pt x="7624" y="8291"/>
                    <a:pt x="11012" y="11782"/>
                  </a:cubicBezTo>
                  <a:cubicBezTo>
                    <a:pt x="14400" y="15273"/>
                    <a:pt x="17365" y="18109"/>
                    <a:pt x="19059" y="19636"/>
                  </a:cubicBezTo>
                  <a:cubicBezTo>
                    <a:pt x="20753" y="21164"/>
                    <a:pt x="21176" y="21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862248" y="4934265"/>
              <a:ext cx="99902" cy="214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99" fill="norm" stroke="1" extrusionOk="0">
                  <a:moveTo>
                    <a:pt x="21239" y="2118"/>
                  </a:moveTo>
                  <a:cubicBezTo>
                    <a:pt x="21239" y="1059"/>
                    <a:pt x="21239" y="0"/>
                    <a:pt x="20789" y="0"/>
                  </a:cubicBezTo>
                  <a:cubicBezTo>
                    <a:pt x="20339" y="0"/>
                    <a:pt x="19439" y="1059"/>
                    <a:pt x="16739" y="3706"/>
                  </a:cubicBezTo>
                  <a:cubicBezTo>
                    <a:pt x="14039" y="6353"/>
                    <a:pt x="9539" y="10588"/>
                    <a:pt x="6839" y="13235"/>
                  </a:cubicBezTo>
                  <a:cubicBezTo>
                    <a:pt x="4139" y="15882"/>
                    <a:pt x="3239" y="16941"/>
                    <a:pt x="2114" y="18318"/>
                  </a:cubicBezTo>
                  <a:cubicBezTo>
                    <a:pt x="989" y="19694"/>
                    <a:pt x="-361" y="21388"/>
                    <a:pt x="89" y="21494"/>
                  </a:cubicBezTo>
                  <a:cubicBezTo>
                    <a:pt x="539" y="21600"/>
                    <a:pt x="2789" y="20118"/>
                    <a:pt x="5039" y="18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2034116" y="4663073"/>
              <a:ext cx="86785" cy="32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21600" y="2093"/>
                  </a:moveTo>
                  <a:cubicBezTo>
                    <a:pt x="21600" y="1124"/>
                    <a:pt x="21600" y="155"/>
                    <a:pt x="20810" y="16"/>
                  </a:cubicBezTo>
                  <a:cubicBezTo>
                    <a:pt x="20020" y="-122"/>
                    <a:pt x="18439" y="570"/>
                    <a:pt x="15015" y="2786"/>
                  </a:cubicBezTo>
                  <a:cubicBezTo>
                    <a:pt x="11590" y="5001"/>
                    <a:pt x="6322" y="8740"/>
                    <a:pt x="3424" y="11647"/>
                  </a:cubicBezTo>
                  <a:cubicBezTo>
                    <a:pt x="527" y="14555"/>
                    <a:pt x="0" y="16632"/>
                    <a:pt x="0" y="18086"/>
                  </a:cubicBezTo>
                  <a:cubicBezTo>
                    <a:pt x="0" y="19540"/>
                    <a:pt x="527" y="20370"/>
                    <a:pt x="2107" y="20855"/>
                  </a:cubicBezTo>
                  <a:cubicBezTo>
                    <a:pt x="3688" y="21340"/>
                    <a:pt x="6322" y="21478"/>
                    <a:pt x="8693" y="21340"/>
                  </a:cubicBezTo>
                  <a:cubicBezTo>
                    <a:pt x="11063" y="21201"/>
                    <a:pt x="13171" y="20786"/>
                    <a:pt x="15278" y="20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190750" y="4733182"/>
              <a:ext cx="1270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114"/>
                    <a:pt x="7200" y="8229"/>
                    <a:pt x="10800" y="11829"/>
                  </a:cubicBezTo>
                  <a:cubicBezTo>
                    <a:pt x="14400" y="15429"/>
                    <a:pt x="180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2214256" y="4714132"/>
              <a:ext cx="12254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600" fill="norm" stroke="1" extrusionOk="0">
                  <a:moveTo>
                    <a:pt x="21195" y="0"/>
                  </a:moveTo>
                  <a:cubicBezTo>
                    <a:pt x="17168" y="4176"/>
                    <a:pt x="13141" y="8352"/>
                    <a:pt x="9480" y="11592"/>
                  </a:cubicBezTo>
                  <a:cubicBezTo>
                    <a:pt x="5819" y="14832"/>
                    <a:pt x="2524" y="17136"/>
                    <a:pt x="1059" y="18648"/>
                  </a:cubicBezTo>
                  <a:cubicBezTo>
                    <a:pt x="-405" y="20160"/>
                    <a:pt x="-39" y="20880"/>
                    <a:pt x="3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2387600" y="4968132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2406650" y="4822082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2425699" y="4625232"/>
              <a:ext cx="121533" cy="458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483" fill="norm" stroke="1" extrusionOk="0">
                  <a:moveTo>
                    <a:pt x="10983" y="0"/>
                  </a:moveTo>
                  <a:cubicBezTo>
                    <a:pt x="14644" y="2873"/>
                    <a:pt x="18305" y="5747"/>
                    <a:pt x="19953" y="8818"/>
                  </a:cubicBezTo>
                  <a:cubicBezTo>
                    <a:pt x="21600" y="11890"/>
                    <a:pt x="21234" y="15160"/>
                    <a:pt x="19586" y="17339"/>
                  </a:cubicBezTo>
                  <a:cubicBezTo>
                    <a:pt x="17939" y="19519"/>
                    <a:pt x="15010" y="20609"/>
                    <a:pt x="11532" y="21105"/>
                  </a:cubicBezTo>
                  <a:cubicBezTo>
                    <a:pt x="8054" y="21600"/>
                    <a:pt x="4027" y="21501"/>
                    <a:pt x="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663486" y="4415409"/>
              <a:ext cx="155665" cy="884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96" fill="norm" stroke="1" extrusionOk="0">
                  <a:moveTo>
                    <a:pt x="17088" y="1241"/>
                  </a:moveTo>
                  <a:cubicBezTo>
                    <a:pt x="17088" y="984"/>
                    <a:pt x="17088" y="726"/>
                    <a:pt x="16650" y="469"/>
                  </a:cubicBezTo>
                  <a:cubicBezTo>
                    <a:pt x="16212" y="212"/>
                    <a:pt x="15336" y="-45"/>
                    <a:pt x="13147" y="6"/>
                  </a:cubicBezTo>
                  <a:cubicBezTo>
                    <a:pt x="10958" y="58"/>
                    <a:pt x="7455" y="418"/>
                    <a:pt x="5120" y="1035"/>
                  </a:cubicBezTo>
                  <a:cubicBezTo>
                    <a:pt x="2785" y="1652"/>
                    <a:pt x="1617" y="2526"/>
                    <a:pt x="2493" y="3426"/>
                  </a:cubicBezTo>
                  <a:cubicBezTo>
                    <a:pt x="3369" y="4326"/>
                    <a:pt x="6288" y="5252"/>
                    <a:pt x="8331" y="6024"/>
                  </a:cubicBezTo>
                  <a:cubicBezTo>
                    <a:pt x="10374" y="6795"/>
                    <a:pt x="11542" y="7412"/>
                    <a:pt x="11688" y="7952"/>
                  </a:cubicBezTo>
                  <a:cubicBezTo>
                    <a:pt x="11834" y="8492"/>
                    <a:pt x="10958" y="8955"/>
                    <a:pt x="10082" y="9289"/>
                  </a:cubicBezTo>
                  <a:cubicBezTo>
                    <a:pt x="9207" y="9624"/>
                    <a:pt x="8331" y="9829"/>
                    <a:pt x="6725" y="9958"/>
                  </a:cubicBezTo>
                  <a:cubicBezTo>
                    <a:pt x="5120" y="10086"/>
                    <a:pt x="2785" y="10138"/>
                    <a:pt x="2347" y="10138"/>
                  </a:cubicBezTo>
                  <a:cubicBezTo>
                    <a:pt x="1909" y="10138"/>
                    <a:pt x="3369" y="10086"/>
                    <a:pt x="4682" y="10138"/>
                  </a:cubicBezTo>
                  <a:cubicBezTo>
                    <a:pt x="5996" y="10189"/>
                    <a:pt x="7163" y="10344"/>
                    <a:pt x="8039" y="10729"/>
                  </a:cubicBezTo>
                  <a:cubicBezTo>
                    <a:pt x="8915" y="11115"/>
                    <a:pt x="9498" y="11732"/>
                    <a:pt x="8477" y="12761"/>
                  </a:cubicBezTo>
                  <a:cubicBezTo>
                    <a:pt x="7455" y="13789"/>
                    <a:pt x="4828" y="15229"/>
                    <a:pt x="2931" y="16515"/>
                  </a:cubicBezTo>
                  <a:cubicBezTo>
                    <a:pt x="1034" y="17801"/>
                    <a:pt x="-134" y="18932"/>
                    <a:pt x="12" y="19755"/>
                  </a:cubicBezTo>
                  <a:cubicBezTo>
                    <a:pt x="158" y="20578"/>
                    <a:pt x="1617" y="21092"/>
                    <a:pt x="5412" y="21324"/>
                  </a:cubicBezTo>
                  <a:cubicBezTo>
                    <a:pt x="9207" y="21555"/>
                    <a:pt x="15336" y="21504"/>
                    <a:pt x="21466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2508250" y="4314082"/>
              <a:ext cx="176858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6171" y="0"/>
                  </a:moveTo>
                  <a:cubicBezTo>
                    <a:pt x="9771" y="758"/>
                    <a:pt x="13371" y="1516"/>
                    <a:pt x="15171" y="2571"/>
                  </a:cubicBezTo>
                  <a:cubicBezTo>
                    <a:pt x="16971" y="3627"/>
                    <a:pt x="16971" y="4980"/>
                    <a:pt x="16586" y="6388"/>
                  </a:cubicBezTo>
                  <a:cubicBezTo>
                    <a:pt x="16200" y="7795"/>
                    <a:pt x="15429" y="9257"/>
                    <a:pt x="14914" y="10259"/>
                  </a:cubicBezTo>
                  <a:cubicBezTo>
                    <a:pt x="14400" y="11260"/>
                    <a:pt x="14143" y="11802"/>
                    <a:pt x="14529" y="12559"/>
                  </a:cubicBezTo>
                  <a:cubicBezTo>
                    <a:pt x="14914" y="13317"/>
                    <a:pt x="15943" y="14292"/>
                    <a:pt x="16971" y="15402"/>
                  </a:cubicBezTo>
                  <a:cubicBezTo>
                    <a:pt x="18000" y="16511"/>
                    <a:pt x="19029" y="17756"/>
                    <a:pt x="19929" y="18677"/>
                  </a:cubicBezTo>
                  <a:cubicBezTo>
                    <a:pt x="20829" y="19597"/>
                    <a:pt x="21600" y="20192"/>
                    <a:pt x="21471" y="20598"/>
                  </a:cubicBezTo>
                  <a:cubicBezTo>
                    <a:pt x="21343" y="21005"/>
                    <a:pt x="20314" y="21221"/>
                    <a:pt x="16586" y="21356"/>
                  </a:cubicBezTo>
                  <a:cubicBezTo>
                    <a:pt x="12857" y="21492"/>
                    <a:pt x="6429" y="215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5518150" y="2730815"/>
              <a:ext cx="1283923" cy="177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0" y="257"/>
                  </a:moveTo>
                  <a:cubicBezTo>
                    <a:pt x="0" y="129"/>
                    <a:pt x="0" y="0"/>
                    <a:pt x="18" y="0"/>
                  </a:cubicBezTo>
                  <a:cubicBezTo>
                    <a:pt x="36" y="0"/>
                    <a:pt x="71" y="129"/>
                    <a:pt x="320" y="373"/>
                  </a:cubicBezTo>
                  <a:cubicBezTo>
                    <a:pt x="569" y="617"/>
                    <a:pt x="1032" y="977"/>
                    <a:pt x="1637" y="1466"/>
                  </a:cubicBezTo>
                  <a:cubicBezTo>
                    <a:pt x="2242" y="1954"/>
                    <a:pt x="2989" y="2571"/>
                    <a:pt x="3754" y="3253"/>
                  </a:cubicBezTo>
                  <a:cubicBezTo>
                    <a:pt x="4519" y="3934"/>
                    <a:pt x="5302" y="4680"/>
                    <a:pt x="6121" y="5477"/>
                  </a:cubicBezTo>
                  <a:cubicBezTo>
                    <a:pt x="6939" y="6274"/>
                    <a:pt x="7793" y="7123"/>
                    <a:pt x="8594" y="7920"/>
                  </a:cubicBezTo>
                  <a:cubicBezTo>
                    <a:pt x="9394" y="8717"/>
                    <a:pt x="10142" y="9463"/>
                    <a:pt x="10889" y="10196"/>
                  </a:cubicBezTo>
                  <a:cubicBezTo>
                    <a:pt x="11636" y="10929"/>
                    <a:pt x="12384" y="11649"/>
                    <a:pt x="13095" y="12381"/>
                  </a:cubicBezTo>
                  <a:cubicBezTo>
                    <a:pt x="13807" y="13114"/>
                    <a:pt x="14483" y="13860"/>
                    <a:pt x="15159" y="14554"/>
                  </a:cubicBezTo>
                  <a:cubicBezTo>
                    <a:pt x="15835" y="15249"/>
                    <a:pt x="16511" y="15891"/>
                    <a:pt x="17170" y="16573"/>
                  </a:cubicBezTo>
                  <a:cubicBezTo>
                    <a:pt x="17828" y="17254"/>
                    <a:pt x="18469" y="17974"/>
                    <a:pt x="19020" y="18579"/>
                  </a:cubicBezTo>
                  <a:cubicBezTo>
                    <a:pt x="19572" y="19183"/>
                    <a:pt x="20034" y="19671"/>
                    <a:pt x="20408" y="20121"/>
                  </a:cubicBezTo>
                  <a:cubicBezTo>
                    <a:pt x="20782" y="20571"/>
                    <a:pt x="21066" y="20983"/>
                    <a:pt x="21262" y="21240"/>
                  </a:cubicBezTo>
                  <a:cubicBezTo>
                    <a:pt x="21458" y="21497"/>
                    <a:pt x="21564" y="21600"/>
                    <a:pt x="21582" y="21600"/>
                  </a:cubicBezTo>
                  <a:cubicBezTo>
                    <a:pt x="21600" y="21600"/>
                    <a:pt x="21529" y="21497"/>
                    <a:pt x="21458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6597650" y="4390282"/>
              <a:ext cx="184150" cy="7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0"/>
                  </a:moveTo>
                  <a:cubicBezTo>
                    <a:pt x="1241" y="0"/>
                    <a:pt x="2483" y="0"/>
                    <a:pt x="4717" y="3394"/>
                  </a:cubicBezTo>
                  <a:cubicBezTo>
                    <a:pt x="6952" y="6789"/>
                    <a:pt x="10179" y="13577"/>
                    <a:pt x="12414" y="17280"/>
                  </a:cubicBezTo>
                  <a:cubicBezTo>
                    <a:pt x="14648" y="20983"/>
                    <a:pt x="15890" y="21600"/>
                    <a:pt x="17255" y="21291"/>
                  </a:cubicBezTo>
                  <a:cubicBezTo>
                    <a:pt x="18621" y="20983"/>
                    <a:pt x="20110" y="19749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6781799" y="4314082"/>
              <a:ext cx="508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5040"/>
                    <a:pt x="9000" y="10080"/>
                    <a:pt x="5400" y="13680"/>
                  </a:cubicBezTo>
                  <a:cubicBezTo>
                    <a:pt x="1800" y="17280"/>
                    <a:pt x="9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6453206" y="3429600"/>
              <a:ext cx="125395" cy="249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239" fill="norm" stroke="1" extrusionOk="0">
                  <a:moveTo>
                    <a:pt x="15666" y="2316"/>
                  </a:moveTo>
                  <a:cubicBezTo>
                    <a:pt x="15666" y="1416"/>
                    <a:pt x="15666" y="516"/>
                    <a:pt x="14780" y="156"/>
                  </a:cubicBezTo>
                  <a:cubicBezTo>
                    <a:pt x="13895" y="-204"/>
                    <a:pt x="12125" y="-24"/>
                    <a:pt x="9646" y="1596"/>
                  </a:cubicBezTo>
                  <a:cubicBezTo>
                    <a:pt x="7167" y="3216"/>
                    <a:pt x="3980" y="6276"/>
                    <a:pt x="2033" y="9336"/>
                  </a:cubicBezTo>
                  <a:cubicBezTo>
                    <a:pt x="85" y="12396"/>
                    <a:pt x="-623" y="15456"/>
                    <a:pt x="616" y="17616"/>
                  </a:cubicBezTo>
                  <a:cubicBezTo>
                    <a:pt x="1856" y="19776"/>
                    <a:pt x="5043" y="21036"/>
                    <a:pt x="8761" y="21216"/>
                  </a:cubicBezTo>
                  <a:cubicBezTo>
                    <a:pt x="12479" y="21396"/>
                    <a:pt x="16728" y="20496"/>
                    <a:pt x="20977" y="19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6609129" y="3526682"/>
              <a:ext cx="81794" cy="117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0980" fill="norm" stroke="1" extrusionOk="0">
                  <a:moveTo>
                    <a:pt x="11651" y="0"/>
                  </a:moveTo>
                  <a:cubicBezTo>
                    <a:pt x="8951" y="0"/>
                    <a:pt x="6251" y="0"/>
                    <a:pt x="4091" y="947"/>
                  </a:cubicBezTo>
                  <a:cubicBezTo>
                    <a:pt x="1931" y="1895"/>
                    <a:pt x="311" y="3789"/>
                    <a:pt x="41" y="7011"/>
                  </a:cubicBezTo>
                  <a:cubicBezTo>
                    <a:pt x="-229" y="10232"/>
                    <a:pt x="851" y="14779"/>
                    <a:pt x="2471" y="17621"/>
                  </a:cubicBezTo>
                  <a:cubicBezTo>
                    <a:pt x="4091" y="20463"/>
                    <a:pt x="6251" y="21600"/>
                    <a:pt x="9491" y="20653"/>
                  </a:cubicBezTo>
                  <a:cubicBezTo>
                    <a:pt x="12731" y="19705"/>
                    <a:pt x="17051" y="16674"/>
                    <a:pt x="19211" y="14211"/>
                  </a:cubicBezTo>
                  <a:cubicBezTo>
                    <a:pt x="21371" y="11747"/>
                    <a:pt x="21371" y="9853"/>
                    <a:pt x="19481" y="7768"/>
                  </a:cubicBezTo>
                  <a:cubicBezTo>
                    <a:pt x="17591" y="5684"/>
                    <a:pt x="13811" y="3411"/>
                    <a:pt x="10031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6705599" y="3508581"/>
              <a:ext cx="114301" cy="164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368"/>
                  </a:moveTo>
                  <a:cubicBezTo>
                    <a:pt x="1600" y="3199"/>
                    <a:pt x="3200" y="4030"/>
                    <a:pt x="4200" y="6107"/>
                  </a:cubicBezTo>
                  <a:cubicBezTo>
                    <a:pt x="5200" y="8184"/>
                    <a:pt x="5600" y="11507"/>
                    <a:pt x="5800" y="13861"/>
                  </a:cubicBezTo>
                  <a:cubicBezTo>
                    <a:pt x="6000" y="16214"/>
                    <a:pt x="6000" y="17599"/>
                    <a:pt x="6000" y="17599"/>
                  </a:cubicBezTo>
                  <a:cubicBezTo>
                    <a:pt x="6000" y="17599"/>
                    <a:pt x="6000" y="16214"/>
                    <a:pt x="6600" y="13445"/>
                  </a:cubicBezTo>
                  <a:cubicBezTo>
                    <a:pt x="7200" y="10676"/>
                    <a:pt x="8400" y="6522"/>
                    <a:pt x="10000" y="3891"/>
                  </a:cubicBezTo>
                  <a:cubicBezTo>
                    <a:pt x="11600" y="1261"/>
                    <a:pt x="13600" y="153"/>
                    <a:pt x="15400" y="14"/>
                  </a:cubicBezTo>
                  <a:cubicBezTo>
                    <a:pt x="17200" y="-124"/>
                    <a:pt x="18800" y="707"/>
                    <a:pt x="19800" y="4445"/>
                  </a:cubicBezTo>
                  <a:cubicBezTo>
                    <a:pt x="20800" y="8184"/>
                    <a:pt x="21200" y="14830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6917266" y="3310782"/>
              <a:ext cx="61385" cy="35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8193" y="0"/>
                  </a:moveTo>
                  <a:cubicBezTo>
                    <a:pt x="5959" y="3049"/>
                    <a:pt x="3724" y="6099"/>
                    <a:pt x="2234" y="9339"/>
                  </a:cubicBezTo>
                  <a:cubicBezTo>
                    <a:pt x="745" y="12579"/>
                    <a:pt x="0" y="16009"/>
                    <a:pt x="0" y="18042"/>
                  </a:cubicBezTo>
                  <a:cubicBezTo>
                    <a:pt x="0" y="20075"/>
                    <a:pt x="745" y="20711"/>
                    <a:pt x="2979" y="21092"/>
                  </a:cubicBezTo>
                  <a:cubicBezTo>
                    <a:pt x="5214" y="21473"/>
                    <a:pt x="8938" y="21600"/>
                    <a:pt x="12290" y="21346"/>
                  </a:cubicBezTo>
                  <a:cubicBezTo>
                    <a:pt x="15641" y="21092"/>
                    <a:pt x="18621" y="20456"/>
                    <a:pt x="20110" y="19694"/>
                  </a:cubicBezTo>
                  <a:cubicBezTo>
                    <a:pt x="21600" y="18932"/>
                    <a:pt x="21600" y="18042"/>
                    <a:pt x="21600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6865543" y="3494932"/>
              <a:ext cx="106758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8488" y="21600"/>
                  </a:moveTo>
                  <a:cubicBezTo>
                    <a:pt x="4750" y="16200"/>
                    <a:pt x="1012" y="10800"/>
                    <a:pt x="181" y="8100"/>
                  </a:cubicBezTo>
                  <a:cubicBezTo>
                    <a:pt x="-650" y="5400"/>
                    <a:pt x="1427" y="5400"/>
                    <a:pt x="5373" y="4500"/>
                  </a:cubicBezTo>
                  <a:cubicBezTo>
                    <a:pt x="9319" y="3600"/>
                    <a:pt x="15135" y="1800"/>
                    <a:pt x="209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7105650" y="3533032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5526616" y="4963152"/>
              <a:ext cx="97154" cy="45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11" fill="norm" stroke="1" extrusionOk="0">
                  <a:moveTo>
                    <a:pt x="9191" y="3519"/>
                  </a:moveTo>
                  <a:cubicBezTo>
                    <a:pt x="9651" y="5908"/>
                    <a:pt x="10111" y="8297"/>
                    <a:pt x="10340" y="11134"/>
                  </a:cubicBezTo>
                  <a:cubicBezTo>
                    <a:pt x="10570" y="13971"/>
                    <a:pt x="10570" y="17256"/>
                    <a:pt x="10570" y="19147"/>
                  </a:cubicBezTo>
                  <a:cubicBezTo>
                    <a:pt x="10570" y="21038"/>
                    <a:pt x="10570" y="21536"/>
                    <a:pt x="10340" y="21387"/>
                  </a:cubicBezTo>
                  <a:cubicBezTo>
                    <a:pt x="10111" y="21237"/>
                    <a:pt x="9651" y="20441"/>
                    <a:pt x="8043" y="18450"/>
                  </a:cubicBezTo>
                  <a:cubicBezTo>
                    <a:pt x="6434" y="16460"/>
                    <a:pt x="3677" y="13274"/>
                    <a:pt x="2068" y="10388"/>
                  </a:cubicBezTo>
                  <a:cubicBezTo>
                    <a:pt x="460" y="7501"/>
                    <a:pt x="0" y="4913"/>
                    <a:pt x="0" y="3370"/>
                  </a:cubicBezTo>
                  <a:cubicBezTo>
                    <a:pt x="0" y="1827"/>
                    <a:pt x="460" y="1330"/>
                    <a:pt x="1609" y="931"/>
                  </a:cubicBezTo>
                  <a:cubicBezTo>
                    <a:pt x="2757" y="533"/>
                    <a:pt x="4596" y="235"/>
                    <a:pt x="6894" y="85"/>
                  </a:cubicBezTo>
                  <a:cubicBezTo>
                    <a:pt x="9191" y="-64"/>
                    <a:pt x="11949" y="-64"/>
                    <a:pt x="14706" y="483"/>
                  </a:cubicBezTo>
                  <a:cubicBezTo>
                    <a:pt x="17464" y="1031"/>
                    <a:pt x="20221" y="2126"/>
                    <a:pt x="20911" y="3271"/>
                  </a:cubicBezTo>
                  <a:cubicBezTo>
                    <a:pt x="21600" y="4415"/>
                    <a:pt x="20221" y="5610"/>
                    <a:pt x="18843" y="6406"/>
                  </a:cubicBezTo>
                  <a:cubicBezTo>
                    <a:pt x="17464" y="7202"/>
                    <a:pt x="16085" y="7601"/>
                    <a:pt x="14247" y="7700"/>
                  </a:cubicBezTo>
                  <a:cubicBezTo>
                    <a:pt x="12409" y="7800"/>
                    <a:pt x="10111" y="7601"/>
                    <a:pt x="7813" y="7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5657850" y="4976297"/>
              <a:ext cx="221339" cy="159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182" fill="norm" stroke="1" extrusionOk="0">
                  <a:moveTo>
                    <a:pt x="0" y="601"/>
                  </a:moveTo>
                  <a:cubicBezTo>
                    <a:pt x="2469" y="2003"/>
                    <a:pt x="4937" y="3406"/>
                    <a:pt x="6480" y="5510"/>
                  </a:cubicBezTo>
                  <a:cubicBezTo>
                    <a:pt x="8023" y="7614"/>
                    <a:pt x="8640" y="10419"/>
                    <a:pt x="8949" y="12523"/>
                  </a:cubicBezTo>
                  <a:cubicBezTo>
                    <a:pt x="9257" y="14627"/>
                    <a:pt x="9257" y="16029"/>
                    <a:pt x="8949" y="17291"/>
                  </a:cubicBezTo>
                  <a:cubicBezTo>
                    <a:pt x="8640" y="18554"/>
                    <a:pt x="8023" y="19676"/>
                    <a:pt x="7200" y="19956"/>
                  </a:cubicBezTo>
                  <a:cubicBezTo>
                    <a:pt x="6377" y="20237"/>
                    <a:pt x="5349" y="19676"/>
                    <a:pt x="4834" y="17572"/>
                  </a:cubicBezTo>
                  <a:cubicBezTo>
                    <a:pt x="4320" y="15468"/>
                    <a:pt x="4320" y="11821"/>
                    <a:pt x="5554" y="8595"/>
                  </a:cubicBezTo>
                  <a:cubicBezTo>
                    <a:pt x="6789" y="5369"/>
                    <a:pt x="9257" y="2564"/>
                    <a:pt x="11006" y="1162"/>
                  </a:cubicBezTo>
                  <a:cubicBezTo>
                    <a:pt x="12754" y="-241"/>
                    <a:pt x="13783" y="-241"/>
                    <a:pt x="14297" y="460"/>
                  </a:cubicBezTo>
                  <a:cubicBezTo>
                    <a:pt x="14811" y="1162"/>
                    <a:pt x="14811" y="2564"/>
                    <a:pt x="14606" y="5790"/>
                  </a:cubicBezTo>
                  <a:cubicBezTo>
                    <a:pt x="14400" y="9016"/>
                    <a:pt x="13989" y="14065"/>
                    <a:pt x="14194" y="17011"/>
                  </a:cubicBezTo>
                  <a:cubicBezTo>
                    <a:pt x="14400" y="19956"/>
                    <a:pt x="15223" y="20798"/>
                    <a:pt x="16251" y="21078"/>
                  </a:cubicBezTo>
                  <a:cubicBezTo>
                    <a:pt x="17280" y="21359"/>
                    <a:pt x="18514" y="21078"/>
                    <a:pt x="19440" y="20097"/>
                  </a:cubicBezTo>
                  <a:cubicBezTo>
                    <a:pt x="20366" y="19115"/>
                    <a:pt x="20983" y="17432"/>
                    <a:pt x="21291" y="15047"/>
                  </a:cubicBezTo>
                  <a:cubicBezTo>
                    <a:pt x="21600" y="12663"/>
                    <a:pt x="21600" y="9577"/>
                    <a:pt x="21189" y="7473"/>
                  </a:cubicBezTo>
                  <a:cubicBezTo>
                    <a:pt x="20777" y="5369"/>
                    <a:pt x="19954" y="4247"/>
                    <a:pt x="19029" y="3827"/>
                  </a:cubicBezTo>
                  <a:cubicBezTo>
                    <a:pt x="18103" y="3406"/>
                    <a:pt x="17074" y="3686"/>
                    <a:pt x="16560" y="4528"/>
                  </a:cubicBezTo>
                  <a:cubicBezTo>
                    <a:pt x="16046" y="5369"/>
                    <a:pt x="16046" y="6772"/>
                    <a:pt x="16046" y="8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5915231" y="4943261"/>
              <a:ext cx="71118" cy="30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0542" fill="norm" stroke="1" extrusionOk="0">
                  <a:moveTo>
                    <a:pt x="2717" y="6830"/>
                  </a:moveTo>
                  <a:cubicBezTo>
                    <a:pt x="3951" y="11122"/>
                    <a:pt x="5185" y="15413"/>
                    <a:pt x="5494" y="17988"/>
                  </a:cubicBezTo>
                  <a:cubicBezTo>
                    <a:pt x="5802" y="20563"/>
                    <a:pt x="5185" y="21421"/>
                    <a:pt x="4260" y="19490"/>
                  </a:cubicBezTo>
                  <a:cubicBezTo>
                    <a:pt x="3334" y="17559"/>
                    <a:pt x="2100" y="12838"/>
                    <a:pt x="1174" y="9477"/>
                  </a:cubicBezTo>
                  <a:cubicBezTo>
                    <a:pt x="248" y="6115"/>
                    <a:pt x="-369" y="4112"/>
                    <a:pt x="248" y="2682"/>
                  </a:cubicBezTo>
                  <a:cubicBezTo>
                    <a:pt x="865" y="1251"/>
                    <a:pt x="2717" y="393"/>
                    <a:pt x="5185" y="107"/>
                  </a:cubicBezTo>
                  <a:cubicBezTo>
                    <a:pt x="7654" y="-179"/>
                    <a:pt x="10740" y="107"/>
                    <a:pt x="13825" y="965"/>
                  </a:cubicBezTo>
                  <a:cubicBezTo>
                    <a:pt x="16911" y="1824"/>
                    <a:pt x="19997" y="3254"/>
                    <a:pt x="20614" y="4971"/>
                  </a:cubicBezTo>
                  <a:cubicBezTo>
                    <a:pt x="21231" y="6687"/>
                    <a:pt x="19380" y="8690"/>
                    <a:pt x="17528" y="9977"/>
                  </a:cubicBezTo>
                  <a:cubicBezTo>
                    <a:pt x="15677" y="11265"/>
                    <a:pt x="13825" y="11837"/>
                    <a:pt x="11048" y="12266"/>
                  </a:cubicBezTo>
                  <a:cubicBezTo>
                    <a:pt x="8271" y="12695"/>
                    <a:pt x="4568" y="12981"/>
                    <a:pt x="3025" y="12767"/>
                  </a:cubicBezTo>
                  <a:cubicBezTo>
                    <a:pt x="1482" y="12552"/>
                    <a:pt x="2100" y="11837"/>
                    <a:pt x="3025" y="11336"/>
                  </a:cubicBezTo>
                  <a:cubicBezTo>
                    <a:pt x="3951" y="10836"/>
                    <a:pt x="5185" y="10549"/>
                    <a:pt x="6420" y="1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6019799" y="4979700"/>
              <a:ext cx="75259" cy="13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007" fill="norm" stroke="1" extrusionOk="0">
                  <a:moveTo>
                    <a:pt x="12600" y="3074"/>
                  </a:moveTo>
                  <a:cubicBezTo>
                    <a:pt x="10200" y="1462"/>
                    <a:pt x="7800" y="-150"/>
                    <a:pt x="5700" y="11"/>
                  </a:cubicBezTo>
                  <a:cubicBezTo>
                    <a:pt x="3600" y="172"/>
                    <a:pt x="1800" y="2107"/>
                    <a:pt x="900" y="4686"/>
                  </a:cubicBezTo>
                  <a:cubicBezTo>
                    <a:pt x="0" y="7265"/>
                    <a:pt x="0" y="10489"/>
                    <a:pt x="1500" y="13390"/>
                  </a:cubicBezTo>
                  <a:cubicBezTo>
                    <a:pt x="3000" y="16292"/>
                    <a:pt x="6000" y="18871"/>
                    <a:pt x="9000" y="20160"/>
                  </a:cubicBezTo>
                  <a:cubicBezTo>
                    <a:pt x="12000" y="21450"/>
                    <a:pt x="15000" y="21450"/>
                    <a:pt x="17400" y="18871"/>
                  </a:cubicBezTo>
                  <a:cubicBezTo>
                    <a:pt x="19800" y="16292"/>
                    <a:pt x="21600" y="11134"/>
                    <a:pt x="21300" y="7749"/>
                  </a:cubicBezTo>
                  <a:cubicBezTo>
                    <a:pt x="21000" y="4363"/>
                    <a:pt x="18600" y="2751"/>
                    <a:pt x="15600" y="1946"/>
                  </a:cubicBezTo>
                  <a:cubicBezTo>
                    <a:pt x="12600" y="1140"/>
                    <a:pt x="9000" y="1140"/>
                    <a:pt x="6300" y="1946"/>
                  </a:cubicBezTo>
                  <a:cubicBezTo>
                    <a:pt x="3600" y="2751"/>
                    <a:pt x="1800" y="4363"/>
                    <a:pt x="0" y="5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5918926" y="5196732"/>
              <a:ext cx="2467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4896"/>
                    <a:pt x="2982" y="9792"/>
                    <a:pt x="1182" y="12960"/>
                  </a:cubicBezTo>
                  <a:cubicBezTo>
                    <a:pt x="-618" y="16128"/>
                    <a:pt x="-618" y="17568"/>
                    <a:pt x="2982" y="18720"/>
                  </a:cubicBezTo>
                  <a:cubicBezTo>
                    <a:pt x="6582" y="19872"/>
                    <a:pt x="13782" y="20736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6102349" y="4923682"/>
              <a:ext cx="76201" cy="197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8185"/>
                  </a:moveTo>
                  <a:cubicBezTo>
                    <a:pt x="0" y="6594"/>
                    <a:pt x="0" y="5002"/>
                    <a:pt x="1500" y="4434"/>
                  </a:cubicBezTo>
                  <a:cubicBezTo>
                    <a:pt x="3000" y="3865"/>
                    <a:pt x="6000" y="4320"/>
                    <a:pt x="9300" y="5798"/>
                  </a:cubicBezTo>
                  <a:cubicBezTo>
                    <a:pt x="12600" y="7276"/>
                    <a:pt x="16200" y="9777"/>
                    <a:pt x="18000" y="12278"/>
                  </a:cubicBezTo>
                  <a:cubicBezTo>
                    <a:pt x="19800" y="14779"/>
                    <a:pt x="19800" y="17280"/>
                    <a:pt x="18000" y="18985"/>
                  </a:cubicBezTo>
                  <a:cubicBezTo>
                    <a:pt x="16200" y="20691"/>
                    <a:pt x="12600" y="21600"/>
                    <a:pt x="9900" y="21145"/>
                  </a:cubicBezTo>
                  <a:cubicBezTo>
                    <a:pt x="7200" y="20691"/>
                    <a:pt x="5400" y="18872"/>
                    <a:pt x="4800" y="16143"/>
                  </a:cubicBezTo>
                  <a:cubicBezTo>
                    <a:pt x="4200" y="13415"/>
                    <a:pt x="4800" y="9777"/>
                    <a:pt x="7800" y="6935"/>
                  </a:cubicBezTo>
                  <a:cubicBezTo>
                    <a:pt x="10800" y="4093"/>
                    <a:pt x="16200" y="20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6198596" y="4815732"/>
              <a:ext cx="151405" cy="296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63" fill="norm" stroke="1" extrusionOk="0">
                  <a:moveTo>
                    <a:pt x="10659" y="0"/>
                  </a:moveTo>
                  <a:cubicBezTo>
                    <a:pt x="9759" y="3677"/>
                    <a:pt x="8859" y="7353"/>
                    <a:pt x="8409" y="10494"/>
                  </a:cubicBezTo>
                  <a:cubicBezTo>
                    <a:pt x="7959" y="13634"/>
                    <a:pt x="7959" y="16238"/>
                    <a:pt x="8559" y="18153"/>
                  </a:cubicBezTo>
                  <a:cubicBezTo>
                    <a:pt x="9159" y="20068"/>
                    <a:pt x="10359" y="21294"/>
                    <a:pt x="11109" y="21447"/>
                  </a:cubicBezTo>
                  <a:cubicBezTo>
                    <a:pt x="11859" y="21600"/>
                    <a:pt x="12159" y="20681"/>
                    <a:pt x="11709" y="19379"/>
                  </a:cubicBezTo>
                  <a:cubicBezTo>
                    <a:pt x="11259" y="18077"/>
                    <a:pt x="10059" y="16391"/>
                    <a:pt x="8709" y="15243"/>
                  </a:cubicBezTo>
                  <a:cubicBezTo>
                    <a:pt x="7359" y="14094"/>
                    <a:pt x="5859" y="13481"/>
                    <a:pt x="4059" y="13021"/>
                  </a:cubicBezTo>
                  <a:cubicBezTo>
                    <a:pt x="2259" y="12562"/>
                    <a:pt x="159" y="12255"/>
                    <a:pt x="9" y="12026"/>
                  </a:cubicBezTo>
                  <a:cubicBezTo>
                    <a:pt x="-141" y="11796"/>
                    <a:pt x="1659" y="11643"/>
                    <a:pt x="4059" y="11643"/>
                  </a:cubicBezTo>
                  <a:cubicBezTo>
                    <a:pt x="6459" y="11643"/>
                    <a:pt x="9459" y="11796"/>
                    <a:pt x="12009" y="12868"/>
                  </a:cubicBezTo>
                  <a:cubicBezTo>
                    <a:pt x="14559" y="13940"/>
                    <a:pt x="16659" y="15932"/>
                    <a:pt x="17559" y="17311"/>
                  </a:cubicBezTo>
                  <a:cubicBezTo>
                    <a:pt x="18459" y="18689"/>
                    <a:pt x="18159" y="19455"/>
                    <a:pt x="18009" y="19455"/>
                  </a:cubicBezTo>
                  <a:cubicBezTo>
                    <a:pt x="17859" y="19455"/>
                    <a:pt x="17859" y="18689"/>
                    <a:pt x="18459" y="16545"/>
                  </a:cubicBezTo>
                  <a:cubicBezTo>
                    <a:pt x="19059" y="14400"/>
                    <a:pt x="20259" y="10877"/>
                    <a:pt x="21459" y="7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6360583" y="4961782"/>
              <a:ext cx="85883" cy="12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208" fill="norm" stroke="1" extrusionOk="0">
                  <a:moveTo>
                    <a:pt x="13171" y="0"/>
                  </a:moveTo>
                  <a:cubicBezTo>
                    <a:pt x="10537" y="372"/>
                    <a:pt x="7902" y="745"/>
                    <a:pt x="5268" y="4097"/>
                  </a:cubicBezTo>
                  <a:cubicBezTo>
                    <a:pt x="2634" y="7448"/>
                    <a:pt x="0" y="13779"/>
                    <a:pt x="0" y="17317"/>
                  </a:cubicBezTo>
                  <a:cubicBezTo>
                    <a:pt x="0" y="20855"/>
                    <a:pt x="2634" y="21600"/>
                    <a:pt x="6322" y="21041"/>
                  </a:cubicBezTo>
                  <a:cubicBezTo>
                    <a:pt x="10010" y="20483"/>
                    <a:pt x="14751" y="18621"/>
                    <a:pt x="17649" y="16572"/>
                  </a:cubicBezTo>
                  <a:cubicBezTo>
                    <a:pt x="20546" y="14524"/>
                    <a:pt x="21600" y="12290"/>
                    <a:pt x="21337" y="9497"/>
                  </a:cubicBezTo>
                  <a:cubicBezTo>
                    <a:pt x="21073" y="6703"/>
                    <a:pt x="19493" y="3352"/>
                    <a:pt x="179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6451600" y="4925762"/>
              <a:ext cx="146050" cy="163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4713"/>
                  </a:moveTo>
                  <a:cubicBezTo>
                    <a:pt x="1252" y="9143"/>
                    <a:pt x="2504" y="13574"/>
                    <a:pt x="3757" y="13297"/>
                  </a:cubicBezTo>
                  <a:cubicBezTo>
                    <a:pt x="5009" y="13020"/>
                    <a:pt x="6261" y="8036"/>
                    <a:pt x="7357" y="4990"/>
                  </a:cubicBezTo>
                  <a:cubicBezTo>
                    <a:pt x="8452" y="1943"/>
                    <a:pt x="9391" y="836"/>
                    <a:pt x="10643" y="282"/>
                  </a:cubicBezTo>
                  <a:cubicBezTo>
                    <a:pt x="11896" y="-272"/>
                    <a:pt x="13461" y="-272"/>
                    <a:pt x="15183" y="2774"/>
                  </a:cubicBezTo>
                  <a:cubicBezTo>
                    <a:pt x="16904" y="5820"/>
                    <a:pt x="18783" y="11913"/>
                    <a:pt x="19878" y="15513"/>
                  </a:cubicBezTo>
                  <a:cubicBezTo>
                    <a:pt x="20974" y="19113"/>
                    <a:pt x="21287" y="20220"/>
                    <a:pt x="21600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6620139" y="4691821"/>
              <a:ext cx="218386" cy="370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67" fill="norm" stroke="1" extrusionOk="0">
                  <a:moveTo>
                    <a:pt x="7139" y="16021"/>
                  </a:moveTo>
                  <a:cubicBezTo>
                    <a:pt x="7139" y="15408"/>
                    <a:pt x="7139" y="14794"/>
                    <a:pt x="6620" y="14426"/>
                  </a:cubicBezTo>
                  <a:cubicBezTo>
                    <a:pt x="6101" y="14058"/>
                    <a:pt x="5062" y="13935"/>
                    <a:pt x="4128" y="14058"/>
                  </a:cubicBezTo>
                  <a:cubicBezTo>
                    <a:pt x="3193" y="14180"/>
                    <a:pt x="2362" y="14549"/>
                    <a:pt x="1635" y="15530"/>
                  </a:cubicBezTo>
                  <a:cubicBezTo>
                    <a:pt x="908" y="16512"/>
                    <a:pt x="285" y="18108"/>
                    <a:pt x="78" y="19212"/>
                  </a:cubicBezTo>
                  <a:cubicBezTo>
                    <a:pt x="-130" y="20317"/>
                    <a:pt x="78" y="20930"/>
                    <a:pt x="701" y="21237"/>
                  </a:cubicBezTo>
                  <a:cubicBezTo>
                    <a:pt x="1324" y="21544"/>
                    <a:pt x="2362" y="21544"/>
                    <a:pt x="3816" y="21237"/>
                  </a:cubicBezTo>
                  <a:cubicBezTo>
                    <a:pt x="5270" y="20930"/>
                    <a:pt x="7139" y="20317"/>
                    <a:pt x="9216" y="18783"/>
                  </a:cubicBezTo>
                  <a:cubicBezTo>
                    <a:pt x="11293" y="17249"/>
                    <a:pt x="13578" y="14794"/>
                    <a:pt x="15551" y="12094"/>
                  </a:cubicBezTo>
                  <a:cubicBezTo>
                    <a:pt x="17524" y="9394"/>
                    <a:pt x="19185" y="6449"/>
                    <a:pt x="20120" y="4608"/>
                  </a:cubicBezTo>
                  <a:cubicBezTo>
                    <a:pt x="21055" y="2767"/>
                    <a:pt x="21262" y="2030"/>
                    <a:pt x="21366" y="1355"/>
                  </a:cubicBezTo>
                  <a:cubicBezTo>
                    <a:pt x="21470" y="680"/>
                    <a:pt x="21470" y="67"/>
                    <a:pt x="21158" y="5"/>
                  </a:cubicBezTo>
                  <a:cubicBezTo>
                    <a:pt x="20847" y="-56"/>
                    <a:pt x="20224" y="435"/>
                    <a:pt x="19082" y="2460"/>
                  </a:cubicBezTo>
                  <a:cubicBezTo>
                    <a:pt x="17939" y="4485"/>
                    <a:pt x="16278" y="8044"/>
                    <a:pt x="15343" y="11112"/>
                  </a:cubicBezTo>
                  <a:cubicBezTo>
                    <a:pt x="14408" y="14180"/>
                    <a:pt x="14201" y="16758"/>
                    <a:pt x="14408" y="18292"/>
                  </a:cubicBezTo>
                  <a:cubicBezTo>
                    <a:pt x="14616" y="19826"/>
                    <a:pt x="15239" y="20317"/>
                    <a:pt x="16070" y="20624"/>
                  </a:cubicBezTo>
                  <a:cubicBezTo>
                    <a:pt x="16901" y="20930"/>
                    <a:pt x="17939" y="21053"/>
                    <a:pt x="18666" y="20808"/>
                  </a:cubicBezTo>
                  <a:cubicBezTo>
                    <a:pt x="19393" y="20562"/>
                    <a:pt x="19808" y="19949"/>
                    <a:pt x="20016" y="19335"/>
                  </a:cubicBezTo>
                  <a:cubicBezTo>
                    <a:pt x="20224" y="18721"/>
                    <a:pt x="20224" y="18108"/>
                    <a:pt x="20224" y="17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6661150" y="4961782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7283963" y="4701432"/>
              <a:ext cx="242931" cy="408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506" fill="norm" stroke="1" extrusionOk="0">
                  <a:moveTo>
                    <a:pt x="7035" y="0"/>
                  </a:moveTo>
                  <a:cubicBezTo>
                    <a:pt x="6671" y="3118"/>
                    <a:pt x="6308" y="6235"/>
                    <a:pt x="5945" y="9575"/>
                  </a:cubicBezTo>
                  <a:cubicBezTo>
                    <a:pt x="5582" y="12915"/>
                    <a:pt x="5219" y="16478"/>
                    <a:pt x="5129" y="18594"/>
                  </a:cubicBezTo>
                  <a:cubicBezTo>
                    <a:pt x="5038" y="20709"/>
                    <a:pt x="5219" y="21377"/>
                    <a:pt x="5673" y="21489"/>
                  </a:cubicBezTo>
                  <a:cubicBezTo>
                    <a:pt x="6127" y="21600"/>
                    <a:pt x="6853" y="21155"/>
                    <a:pt x="7216" y="20320"/>
                  </a:cubicBezTo>
                  <a:cubicBezTo>
                    <a:pt x="7579" y="19485"/>
                    <a:pt x="7579" y="18260"/>
                    <a:pt x="6853" y="17146"/>
                  </a:cubicBezTo>
                  <a:cubicBezTo>
                    <a:pt x="6127" y="16033"/>
                    <a:pt x="4675" y="15031"/>
                    <a:pt x="3223" y="14530"/>
                  </a:cubicBezTo>
                  <a:cubicBezTo>
                    <a:pt x="1771" y="14029"/>
                    <a:pt x="319" y="14029"/>
                    <a:pt x="46" y="13918"/>
                  </a:cubicBezTo>
                  <a:cubicBezTo>
                    <a:pt x="-226" y="13806"/>
                    <a:pt x="682" y="13584"/>
                    <a:pt x="3041" y="13194"/>
                  </a:cubicBezTo>
                  <a:cubicBezTo>
                    <a:pt x="5401" y="12804"/>
                    <a:pt x="9213" y="12247"/>
                    <a:pt x="11572" y="11913"/>
                  </a:cubicBezTo>
                  <a:cubicBezTo>
                    <a:pt x="13932" y="11579"/>
                    <a:pt x="14840" y="11468"/>
                    <a:pt x="14930" y="11579"/>
                  </a:cubicBezTo>
                  <a:cubicBezTo>
                    <a:pt x="15021" y="11691"/>
                    <a:pt x="14295" y="12025"/>
                    <a:pt x="13478" y="12693"/>
                  </a:cubicBezTo>
                  <a:cubicBezTo>
                    <a:pt x="12661" y="13361"/>
                    <a:pt x="11754" y="14363"/>
                    <a:pt x="11391" y="15476"/>
                  </a:cubicBezTo>
                  <a:cubicBezTo>
                    <a:pt x="11028" y="16590"/>
                    <a:pt x="11209" y="17814"/>
                    <a:pt x="11754" y="18594"/>
                  </a:cubicBezTo>
                  <a:cubicBezTo>
                    <a:pt x="12298" y="19373"/>
                    <a:pt x="13206" y="19707"/>
                    <a:pt x="14567" y="19707"/>
                  </a:cubicBezTo>
                  <a:cubicBezTo>
                    <a:pt x="15929" y="19707"/>
                    <a:pt x="17744" y="19373"/>
                    <a:pt x="19105" y="18761"/>
                  </a:cubicBezTo>
                  <a:cubicBezTo>
                    <a:pt x="20466" y="18148"/>
                    <a:pt x="21374" y="17258"/>
                    <a:pt x="20466" y="16200"/>
                  </a:cubicBezTo>
                  <a:cubicBezTo>
                    <a:pt x="19559" y="15142"/>
                    <a:pt x="16836" y="13918"/>
                    <a:pt x="14113" y="12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5734992" y="5831732"/>
              <a:ext cx="94309" cy="33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38" fill="norm" stroke="1" extrusionOk="0">
                  <a:moveTo>
                    <a:pt x="21386" y="0"/>
                  </a:moveTo>
                  <a:cubicBezTo>
                    <a:pt x="17066" y="4561"/>
                    <a:pt x="12746" y="9123"/>
                    <a:pt x="9626" y="12142"/>
                  </a:cubicBezTo>
                  <a:cubicBezTo>
                    <a:pt x="6506" y="15160"/>
                    <a:pt x="4586" y="16636"/>
                    <a:pt x="2906" y="18045"/>
                  </a:cubicBezTo>
                  <a:cubicBezTo>
                    <a:pt x="1226" y="19453"/>
                    <a:pt x="-214" y="20795"/>
                    <a:pt x="26" y="21198"/>
                  </a:cubicBezTo>
                  <a:cubicBezTo>
                    <a:pt x="266" y="21600"/>
                    <a:pt x="2186" y="21063"/>
                    <a:pt x="3866" y="20527"/>
                  </a:cubicBezTo>
                  <a:cubicBezTo>
                    <a:pt x="5546" y="19990"/>
                    <a:pt x="6986" y="19453"/>
                    <a:pt x="8426" y="18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5867399" y="5888882"/>
              <a:ext cx="25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116"/>
                    <a:pt x="18000" y="10232"/>
                    <a:pt x="14400" y="13832"/>
                  </a:cubicBezTo>
                  <a:cubicBezTo>
                    <a:pt x="10800" y="17432"/>
                    <a:pt x="5400" y="195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5638800" y="5850782"/>
              <a:ext cx="4191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5300"/>
                    <a:pt x="5891" y="9000"/>
                    <a:pt x="9491" y="5400"/>
                  </a:cubicBezTo>
                  <a:cubicBezTo>
                    <a:pt x="13091" y="1800"/>
                    <a:pt x="17345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5619750" y="6346082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5619750" y="6241217"/>
              <a:ext cx="2540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0" y="10884"/>
                    <a:pt x="0" y="1066"/>
                    <a:pt x="3600" y="84"/>
                  </a:cubicBezTo>
                  <a:cubicBezTo>
                    <a:pt x="7200" y="-898"/>
                    <a:pt x="1440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5683250" y="6320682"/>
              <a:ext cx="1206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5695950" y="6339732"/>
              <a:ext cx="1206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5861050" y="6282582"/>
              <a:ext cx="254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5781393" y="5643608"/>
              <a:ext cx="105057" cy="169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01" fill="norm" stroke="1" extrusionOk="0">
                  <a:moveTo>
                    <a:pt x="705" y="2101"/>
                  </a:moveTo>
                  <a:cubicBezTo>
                    <a:pt x="273" y="4768"/>
                    <a:pt x="-159" y="7434"/>
                    <a:pt x="57" y="7301"/>
                  </a:cubicBezTo>
                  <a:cubicBezTo>
                    <a:pt x="273" y="7168"/>
                    <a:pt x="1137" y="4234"/>
                    <a:pt x="2433" y="2368"/>
                  </a:cubicBezTo>
                  <a:cubicBezTo>
                    <a:pt x="3729" y="501"/>
                    <a:pt x="5457" y="-299"/>
                    <a:pt x="8265" y="101"/>
                  </a:cubicBezTo>
                  <a:cubicBezTo>
                    <a:pt x="11073" y="501"/>
                    <a:pt x="14961" y="2101"/>
                    <a:pt x="17337" y="5834"/>
                  </a:cubicBezTo>
                  <a:cubicBezTo>
                    <a:pt x="19713" y="9568"/>
                    <a:pt x="20577" y="15434"/>
                    <a:pt x="21441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5778500" y="5666632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6197600" y="5761890"/>
              <a:ext cx="177800" cy="50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21600" y="3764"/>
                  </a:moveTo>
                  <a:cubicBezTo>
                    <a:pt x="21086" y="2688"/>
                    <a:pt x="20571" y="1613"/>
                    <a:pt x="18900" y="896"/>
                  </a:cubicBezTo>
                  <a:cubicBezTo>
                    <a:pt x="17229" y="179"/>
                    <a:pt x="14400" y="-180"/>
                    <a:pt x="12086" y="89"/>
                  </a:cubicBezTo>
                  <a:cubicBezTo>
                    <a:pt x="9771" y="358"/>
                    <a:pt x="7971" y="1254"/>
                    <a:pt x="6814" y="3360"/>
                  </a:cubicBezTo>
                  <a:cubicBezTo>
                    <a:pt x="5657" y="5466"/>
                    <a:pt x="5143" y="8783"/>
                    <a:pt x="4757" y="11830"/>
                  </a:cubicBezTo>
                  <a:cubicBezTo>
                    <a:pt x="4371" y="14877"/>
                    <a:pt x="4114" y="17656"/>
                    <a:pt x="3857" y="19269"/>
                  </a:cubicBezTo>
                  <a:cubicBezTo>
                    <a:pt x="3600" y="20882"/>
                    <a:pt x="3343" y="21330"/>
                    <a:pt x="2700" y="21375"/>
                  </a:cubicBezTo>
                  <a:cubicBezTo>
                    <a:pt x="2057" y="21420"/>
                    <a:pt x="1029" y="21061"/>
                    <a:pt x="0" y="20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6121400" y="6096436"/>
              <a:ext cx="222250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526" y="13094"/>
                    <a:pt x="9051" y="5581"/>
                    <a:pt x="12651" y="2294"/>
                  </a:cubicBezTo>
                  <a:cubicBezTo>
                    <a:pt x="16251" y="-993"/>
                    <a:pt x="18926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6343649" y="6193682"/>
              <a:ext cx="1079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4235"/>
                    <a:pt x="10165" y="8471"/>
                    <a:pt x="13765" y="12071"/>
                  </a:cubicBezTo>
                  <a:cubicBezTo>
                    <a:pt x="17365" y="15671"/>
                    <a:pt x="19482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6350000" y="6206382"/>
              <a:ext cx="1206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4800"/>
                    <a:pt x="13263" y="9600"/>
                    <a:pt x="9663" y="13200"/>
                  </a:cubicBezTo>
                  <a:cubicBezTo>
                    <a:pt x="6063" y="16800"/>
                    <a:pt x="3032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6632345" y="5821464"/>
              <a:ext cx="130405" cy="395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371" fill="norm" stroke="1" extrusionOk="0">
                  <a:moveTo>
                    <a:pt x="21123" y="1583"/>
                  </a:moveTo>
                  <a:cubicBezTo>
                    <a:pt x="20094" y="898"/>
                    <a:pt x="19066" y="212"/>
                    <a:pt x="17694" y="40"/>
                  </a:cubicBezTo>
                  <a:cubicBezTo>
                    <a:pt x="16323" y="-131"/>
                    <a:pt x="14609" y="212"/>
                    <a:pt x="11866" y="1755"/>
                  </a:cubicBezTo>
                  <a:cubicBezTo>
                    <a:pt x="9123" y="3298"/>
                    <a:pt x="5352" y="6040"/>
                    <a:pt x="2952" y="8955"/>
                  </a:cubicBezTo>
                  <a:cubicBezTo>
                    <a:pt x="552" y="11869"/>
                    <a:pt x="-477" y="14955"/>
                    <a:pt x="209" y="17069"/>
                  </a:cubicBezTo>
                  <a:cubicBezTo>
                    <a:pt x="894" y="19183"/>
                    <a:pt x="3294" y="20326"/>
                    <a:pt x="5352" y="20898"/>
                  </a:cubicBezTo>
                  <a:cubicBezTo>
                    <a:pt x="7409" y="21469"/>
                    <a:pt x="9123" y="21469"/>
                    <a:pt x="10666" y="21183"/>
                  </a:cubicBezTo>
                  <a:cubicBezTo>
                    <a:pt x="12209" y="20898"/>
                    <a:pt x="13580" y="20326"/>
                    <a:pt x="14952" y="19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6813549" y="5895232"/>
              <a:ext cx="1778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940"/>
                    <a:pt x="7200" y="7879"/>
                    <a:pt x="10800" y="11479"/>
                  </a:cubicBezTo>
                  <a:cubicBezTo>
                    <a:pt x="14400" y="15079"/>
                    <a:pt x="18000" y="18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6832600" y="5888882"/>
              <a:ext cx="1524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0" y="3314"/>
                    <a:pt x="15000" y="6629"/>
                    <a:pt x="11850" y="9543"/>
                  </a:cubicBezTo>
                  <a:cubicBezTo>
                    <a:pt x="8700" y="12457"/>
                    <a:pt x="5700" y="14971"/>
                    <a:pt x="3750" y="16914"/>
                  </a:cubicBezTo>
                  <a:cubicBezTo>
                    <a:pt x="1800" y="18857"/>
                    <a:pt x="900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7061199" y="6149232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7092949" y="5996832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7175499" y="5812682"/>
              <a:ext cx="114569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fill="norm" stroke="1" extrusionOk="0">
                  <a:moveTo>
                    <a:pt x="0" y="0"/>
                  </a:moveTo>
                  <a:cubicBezTo>
                    <a:pt x="1964" y="0"/>
                    <a:pt x="3927" y="0"/>
                    <a:pt x="6480" y="564"/>
                  </a:cubicBezTo>
                  <a:cubicBezTo>
                    <a:pt x="9033" y="1128"/>
                    <a:pt x="12175" y="2255"/>
                    <a:pt x="15120" y="3860"/>
                  </a:cubicBezTo>
                  <a:cubicBezTo>
                    <a:pt x="18065" y="5465"/>
                    <a:pt x="20815" y="7547"/>
                    <a:pt x="21207" y="9889"/>
                  </a:cubicBezTo>
                  <a:cubicBezTo>
                    <a:pt x="21600" y="12231"/>
                    <a:pt x="19636" y="14834"/>
                    <a:pt x="16102" y="16829"/>
                  </a:cubicBezTo>
                  <a:cubicBezTo>
                    <a:pt x="12567" y="18824"/>
                    <a:pt x="7462" y="20212"/>
                    <a:pt x="23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5324791" y="5560925"/>
              <a:ext cx="212409" cy="962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503" fill="norm" stroke="1" extrusionOk="0">
                  <a:moveTo>
                    <a:pt x="13494" y="92"/>
                  </a:moveTo>
                  <a:cubicBezTo>
                    <a:pt x="11188" y="-2"/>
                    <a:pt x="8881" y="-97"/>
                    <a:pt x="6364" y="210"/>
                  </a:cubicBezTo>
                  <a:cubicBezTo>
                    <a:pt x="3848" y="517"/>
                    <a:pt x="1122" y="1226"/>
                    <a:pt x="283" y="2148"/>
                  </a:cubicBezTo>
                  <a:cubicBezTo>
                    <a:pt x="-556" y="3070"/>
                    <a:pt x="493" y="4204"/>
                    <a:pt x="3114" y="5338"/>
                  </a:cubicBezTo>
                  <a:cubicBezTo>
                    <a:pt x="5735" y="6473"/>
                    <a:pt x="9929" y="7607"/>
                    <a:pt x="12027" y="8482"/>
                  </a:cubicBezTo>
                  <a:cubicBezTo>
                    <a:pt x="14124" y="9356"/>
                    <a:pt x="14124" y="9970"/>
                    <a:pt x="13075" y="10396"/>
                  </a:cubicBezTo>
                  <a:cubicBezTo>
                    <a:pt x="12027" y="10821"/>
                    <a:pt x="9929" y="11057"/>
                    <a:pt x="8357" y="11176"/>
                  </a:cubicBezTo>
                  <a:cubicBezTo>
                    <a:pt x="6784" y="11294"/>
                    <a:pt x="5735" y="11294"/>
                    <a:pt x="4687" y="11247"/>
                  </a:cubicBezTo>
                  <a:cubicBezTo>
                    <a:pt x="3638" y="11199"/>
                    <a:pt x="2590" y="11105"/>
                    <a:pt x="2485" y="11128"/>
                  </a:cubicBezTo>
                  <a:cubicBezTo>
                    <a:pt x="2380" y="11152"/>
                    <a:pt x="3219" y="11294"/>
                    <a:pt x="5001" y="11719"/>
                  </a:cubicBezTo>
                  <a:cubicBezTo>
                    <a:pt x="6784" y="12145"/>
                    <a:pt x="9510" y="12854"/>
                    <a:pt x="10663" y="13610"/>
                  </a:cubicBezTo>
                  <a:cubicBezTo>
                    <a:pt x="11817" y="14366"/>
                    <a:pt x="11397" y="15170"/>
                    <a:pt x="9510" y="16115"/>
                  </a:cubicBezTo>
                  <a:cubicBezTo>
                    <a:pt x="7623" y="17060"/>
                    <a:pt x="4267" y="18147"/>
                    <a:pt x="2485" y="18833"/>
                  </a:cubicBezTo>
                  <a:cubicBezTo>
                    <a:pt x="702" y="19518"/>
                    <a:pt x="493" y="19801"/>
                    <a:pt x="1856" y="20132"/>
                  </a:cubicBezTo>
                  <a:cubicBezTo>
                    <a:pt x="3219" y="20463"/>
                    <a:pt x="6155" y="20841"/>
                    <a:pt x="9615" y="21078"/>
                  </a:cubicBezTo>
                  <a:cubicBezTo>
                    <a:pt x="13075" y="21314"/>
                    <a:pt x="17060" y="21408"/>
                    <a:pt x="21044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7404100" y="5697883"/>
              <a:ext cx="159250" cy="82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558" fill="norm" stroke="1" extrusionOk="0">
                  <a:moveTo>
                    <a:pt x="7574" y="510"/>
                  </a:moveTo>
                  <a:cubicBezTo>
                    <a:pt x="8416" y="289"/>
                    <a:pt x="9257" y="68"/>
                    <a:pt x="10519" y="13"/>
                  </a:cubicBezTo>
                  <a:cubicBezTo>
                    <a:pt x="11782" y="-42"/>
                    <a:pt x="13465" y="68"/>
                    <a:pt x="15569" y="538"/>
                  </a:cubicBezTo>
                  <a:cubicBezTo>
                    <a:pt x="17673" y="1008"/>
                    <a:pt x="20197" y="1836"/>
                    <a:pt x="20899" y="2637"/>
                  </a:cubicBezTo>
                  <a:cubicBezTo>
                    <a:pt x="21600" y="3438"/>
                    <a:pt x="20478" y="4212"/>
                    <a:pt x="18094" y="5206"/>
                  </a:cubicBezTo>
                  <a:cubicBezTo>
                    <a:pt x="15709" y="6200"/>
                    <a:pt x="12062" y="7416"/>
                    <a:pt x="9818" y="8327"/>
                  </a:cubicBezTo>
                  <a:cubicBezTo>
                    <a:pt x="7574" y="9239"/>
                    <a:pt x="6732" y="9846"/>
                    <a:pt x="7574" y="10675"/>
                  </a:cubicBezTo>
                  <a:cubicBezTo>
                    <a:pt x="8416" y="11504"/>
                    <a:pt x="10940" y="12553"/>
                    <a:pt x="12904" y="13575"/>
                  </a:cubicBezTo>
                  <a:cubicBezTo>
                    <a:pt x="14868" y="14597"/>
                    <a:pt x="16270" y="15592"/>
                    <a:pt x="15569" y="16586"/>
                  </a:cubicBezTo>
                  <a:cubicBezTo>
                    <a:pt x="14868" y="17581"/>
                    <a:pt x="12062" y="18575"/>
                    <a:pt x="9117" y="19404"/>
                  </a:cubicBezTo>
                  <a:cubicBezTo>
                    <a:pt x="6171" y="20232"/>
                    <a:pt x="3086" y="20895"/>
                    <a:pt x="0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2700" y="5581965"/>
              <a:ext cx="1334559" cy="77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0" y="21600"/>
                  </a:moveTo>
                  <a:cubicBezTo>
                    <a:pt x="752" y="20776"/>
                    <a:pt x="1504" y="19952"/>
                    <a:pt x="2392" y="19010"/>
                  </a:cubicBezTo>
                  <a:cubicBezTo>
                    <a:pt x="3281" y="18069"/>
                    <a:pt x="4306" y="17009"/>
                    <a:pt x="5332" y="15979"/>
                  </a:cubicBezTo>
                  <a:cubicBezTo>
                    <a:pt x="6357" y="14949"/>
                    <a:pt x="7382" y="13949"/>
                    <a:pt x="8527" y="12889"/>
                  </a:cubicBezTo>
                  <a:cubicBezTo>
                    <a:pt x="9672" y="11830"/>
                    <a:pt x="10937" y="10712"/>
                    <a:pt x="12167" y="9535"/>
                  </a:cubicBezTo>
                  <a:cubicBezTo>
                    <a:pt x="13397" y="8357"/>
                    <a:pt x="14594" y="7122"/>
                    <a:pt x="15756" y="5915"/>
                  </a:cubicBezTo>
                  <a:cubicBezTo>
                    <a:pt x="16918" y="4708"/>
                    <a:pt x="18046" y="3531"/>
                    <a:pt x="18900" y="2649"/>
                  </a:cubicBezTo>
                  <a:cubicBezTo>
                    <a:pt x="19754" y="1766"/>
                    <a:pt x="20335" y="1177"/>
                    <a:pt x="20728" y="795"/>
                  </a:cubicBezTo>
                  <a:cubicBezTo>
                    <a:pt x="21122" y="412"/>
                    <a:pt x="21327" y="235"/>
                    <a:pt x="21344" y="206"/>
                  </a:cubicBezTo>
                  <a:cubicBezTo>
                    <a:pt x="21361" y="177"/>
                    <a:pt x="21190" y="294"/>
                    <a:pt x="20609" y="383"/>
                  </a:cubicBezTo>
                  <a:cubicBezTo>
                    <a:pt x="20028" y="471"/>
                    <a:pt x="19037" y="530"/>
                    <a:pt x="18439" y="559"/>
                  </a:cubicBezTo>
                  <a:cubicBezTo>
                    <a:pt x="17841" y="589"/>
                    <a:pt x="17635" y="589"/>
                    <a:pt x="17687" y="530"/>
                  </a:cubicBezTo>
                  <a:cubicBezTo>
                    <a:pt x="17738" y="471"/>
                    <a:pt x="18046" y="353"/>
                    <a:pt x="18644" y="235"/>
                  </a:cubicBezTo>
                  <a:cubicBezTo>
                    <a:pt x="19242" y="118"/>
                    <a:pt x="20130" y="0"/>
                    <a:pt x="20660" y="0"/>
                  </a:cubicBezTo>
                  <a:cubicBezTo>
                    <a:pt x="21190" y="0"/>
                    <a:pt x="21361" y="118"/>
                    <a:pt x="21463" y="324"/>
                  </a:cubicBezTo>
                  <a:cubicBezTo>
                    <a:pt x="21566" y="530"/>
                    <a:pt x="21600" y="824"/>
                    <a:pt x="21429" y="1736"/>
                  </a:cubicBezTo>
                  <a:cubicBezTo>
                    <a:pt x="21258" y="2649"/>
                    <a:pt x="20882" y="4179"/>
                    <a:pt x="20506" y="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0" y="6301632"/>
              <a:ext cx="5168900" cy="202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9450"/>
                  </a:moveTo>
                  <a:cubicBezTo>
                    <a:pt x="221" y="12150"/>
                    <a:pt x="442" y="14850"/>
                    <a:pt x="624" y="16650"/>
                  </a:cubicBezTo>
                  <a:cubicBezTo>
                    <a:pt x="805" y="18450"/>
                    <a:pt x="946" y="19350"/>
                    <a:pt x="1194" y="19912"/>
                  </a:cubicBezTo>
                  <a:cubicBezTo>
                    <a:pt x="1442" y="20475"/>
                    <a:pt x="1796" y="20700"/>
                    <a:pt x="2145" y="20813"/>
                  </a:cubicBezTo>
                  <a:cubicBezTo>
                    <a:pt x="2494" y="20925"/>
                    <a:pt x="2839" y="20925"/>
                    <a:pt x="3189" y="20925"/>
                  </a:cubicBezTo>
                  <a:cubicBezTo>
                    <a:pt x="3538" y="20925"/>
                    <a:pt x="3892" y="20925"/>
                    <a:pt x="4250" y="21037"/>
                  </a:cubicBezTo>
                  <a:cubicBezTo>
                    <a:pt x="4608" y="21150"/>
                    <a:pt x="4971" y="21375"/>
                    <a:pt x="5347" y="21488"/>
                  </a:cubicBezTo>
                  <a:cubicBezTo>
                    <a:pt x="5723" y="21600"/>
                    <a:pt x="6112" y="21600"/>
                    <a:pt x="6497" y="21488"/>
                  </a:cubicBezTo>
                  <a:cubicBezTo>
                    <a:pt x="6882" y="21375"/>
                    <a:pt x="7262" y="21150"/>
                    <a:pt x="7611" y="20925"/>
                  </a:cubicBezTo>
                  <a:cubicBezTo>
                    <a:pt x="7961" y="20700"/>
                    <a:pt x="8279" y="20475"/>
                    <a:pt x="8606" y="20138"/>
                  </a:cubicBezTo>
                  <a:cubicBezTo>
                    <a:pt x="8934" y="19800"/>
                    <a:pt x="9270" y="19350"/>
                    <a:pt x="9606" y="19012"/>
                  </a:cubicBezTo>
                  <a:cubicBezTo>
                    <a:pt x="9942" y="18675"/>
                    <a:pt x="10278" y="18450"/>
                    <a:pt x="10610" y="18225"/>
                  </a:cubicBezTo>
                  <a:cubicBezTo>
                    <a:pt x="10942" y="18000"/>
                    <a:pt x="11269" y="17775"/>
                    <a:pt x="11592" y="17438"/>
                  </a:cubicBezTo>
                  <a:cubicBezTo>
                    <a:pt x="11914" y="17100"/>
                    <a:pt x="12233" y="16650"/>
                    <a:pt x="12556" y="16312"/>
                  </a:cubicBezTo>
                  <a:cubicBezTo>
                    <a:pt x="12879" y="15975"/>
                    <a:pt x="13206" y="15750"/>
                    <a:pt x="13560" y="15525"/>
                  </a:cubicBezTo>
                  <a:cubicBezTo>
                    <a:pt x="13914" y="15300"/>
                    <a:pt x="14294" y="15075"/>
                    <a:pt x="14657" y="14850"/>
                  </a:cubicBezTo>
                  <a:cubicBezTo>
                    <a:pt x="15019" y="14625"/>
                    <a:pt x="15364" y="14400"/>
                    <a:pt x="15709" y="14063"/>
                  </a:cubicBezTo>
                  <a:cubicBezTo>
                    <a:pt x="16054" y="13725"/>
                    <a:pt x="16399" y="13275"/>
                    <a:pt x="16726" y="12713"/>
                  </a:cubicBezTo>
                  <a:cubicBezTo>
                    <a:pt x="17054" y="12150"/>
                    <a:pt x="17363" y="11475"/>
                    <a:pt x="17686" y="10912"/>
                  </a:cubicBezTo>
                  <a:cubicBezTo>
                    <a:pt x="18009" y="10350"/>
                    <a:pt x="18345" y="9900"/>
                    <a:pt x="18624" y="9112"/>
                  </a:cubicBezTo>
                  <a:cubicBezTo>
                    <a:pt x="18902" y="8325"/>
                    <a:pt x="19123" y="7200"/>
                    <a:pt x="19318" y="6188"/>
                  </a:cubicBezTo>
                  <a:cubicBezTo>
                    <a:pt x="19513" y="5175"/>
                    <a:pt x="19681" y="4275"/>
                    <a:pt x="19906" y="3600"/>
                  </a:cubicBezTo>
                  <a:cubicBezTo>
                    <a:pt x="20132" y="2925"/>
                    <a:pt x="20415" y="2475"/>
                    <a:pt x="20676" y="2138"/>
                  </a:cubicBezTo>
                  <a:cubicBezTo>
                    <a:pt x="20937" y="1800"/>
                    <a:pt x="21175" y="1575"/>
                    <a:pt x="21326" y="1238"/>
                  </a:cubicBezTo>
                  <a:cubicBezTo>
                    <a:pt x="21476" y="900"/>
                    <a:pt x="21538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4933949" y="6218519"/>
              <a:ext cx="229042" cy="27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78" fill="norm" stroke="1" extrusionOk="0">
                  <a:moveTo>
                    <a:pt x="16646" y="543"/>
                  </a:moveTo>
                  <a:cubicBezTo>
                    <a:pt x="15655" y="210"/>
                    <a:pt x="14664" y="-122"/>
                    <a:pt x="13772" y="44"/>
                  </a:cubicBezTo>
                  <a:cubicBezTo>
                    <a:pt x="12881" y="210"/>
                    <a:pt x="12088" y="875"/>
                    <a:pt x="11791" y="1623"/>
                  </a:cubicBezTo>
                  <a:cubicBezTo>
                    <a:pt x="11494" y="2370"/>
                    <a:pt x="11692" y="3201"/>
                    <a:pt x="13079" y="4447"/>
                  </a:cubicBezTo>
                  <a:cubicBezTo>
                    <a:pt x="14466" y="5693"/>
                    <a:pt x="17042" y="7355"/>
                    <a:pt x="18727" y="8601"/>
                  </a:cubicBezTo>
                  <a:cubicBezTo>
                    <a:pt x="20411" y="9847"/>
                    <a:pt x="21204" y="10678"/>
                    <a:pt x="21402" y="11509"/>
                  </a:cubicBezTo>
                  <a:cubicBezTo>
                    <a:pt x="21600" y="12340"/>
                    <a:pt x="21204" y="13170"/>
                    <a:pt x="17538" y="14832"/>
                  </a:cubicBezTo>
                  <a:cubicBezTo>
                    <a:pt x="13872" y="16493"/>
                    <a:pt x="6936" y="18986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3873500" y="681319"/>
              <a:ext cx="381000" cy="3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9" fill="norm" stroke="1" extrusionOk="0">
                  <a:moveTo>
                    <a:pt x="0" y="20609"/>
                  </a:moveTo>
                  <a:cubicBezTo>
                    <a:pt x="2520" y="17909"/>
                    <a:pt x="5040" y="15209"/>
                    <a:pt x="8220" y="11159"/>
                  </a:cubicBezTo>
                  <a:cubicBezTo>
                    <a:pt x="11400" y="7109"/>
                    <a:pt x="15240" y="1709"/>
                    <a:pt x="17580" y="359"/>
                  </a:cubicBezTo>
                  <a:cubicBezTo>
                    <a:pt x="19920" y="-991"/>
                    <a:pt x="20760" y="1709"/>
                    <a:pt x="21600" y="4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3975100" y="719982"/>
              <a:ext cx="247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5600"/>
                    <a:pt x="11815" y="9600"/>
                    <a:pt x="15415" y="6000"/>
                  </a:cubicBezTo>
                  <a:cubicBezTo>
                    <a:pt x="19015" y="2400"/>
                    <a:pt x="2030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4096758" y="758082"/>
              <a:ext cx="551443" cy="95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706" y="0"/>
                  </a:moveTo>
                  <a:cubicBezTo>
                    <a:pt x="458" y="1621"/>
                    <a:pt x="209" y="3242"/>
                    <a:pt x="85" y="4482"/>
                  </a:cubicBezTo>
                  <a:cubicBezTo>
                    <a:pt x="-39" y="5722"/>
                    <a:pt x="-39" y="6580"/>
                    <a:pt x="168" y="7105"/>
                  </a:cubicBezTo>
                  <a:cubicBezTo>
                    <a:pt x="375" y="7629"/>
                    <a:pt x="789" y="7820"/>
                    <a:pt x="1823" y="7915"/>
                  </a:cubicBezTo>
                  <a:cubicBezTo>
                    <a:pt x="2858" y="8011"/>
                    <a:pt x="4513" y="8011"/>
                    <a:pt x="6830" y="7868"/>
                  </a:cubicBezTo>
                  <a:cubicBezTo>
                    <a:pt x="9147" y="7725"/>
                    <a:pt x="12127" y="7438"/>
                    <a:pt x="14278" y="7295"/>
                  </a:cubicBezTo>
                  <a:cubicBezTo>
                    <a:pt x="16430" y="7152"/>
                    <a:pt x="17754" y="7152"/>
                    <a:pt x="18664" y="7224"/>
                  </a:cubicBezTo>
                  <a:cubicBezTo>
                    <a:pt x="19575" y="7295"/>
                    <a:pt x="20071" y="7438"/>
                    <a:pt x="20485" y="7605"/>
                  </a:cubicBezTo>
                  <a:cubicBezTo>
                    <a:pt x="20899" y="7772"/>
                    <a:pt x="21230" y="7963"/>
                    <a:pt x="21395" y="8464"/>
                  </a:cubicBezTo>
                  <a:cubicBezTo>
                    <a:pt x="21561" y="8964"/>
                    <a:pt x="21561" y="9775"/>
                    <a:pt x="21561" y="11205"/>
                  </a:cubicBezTo>
                  <a:cubicBezTo>
                    <a:pt x="21561" y="12636"/>
                    <a:pt x="21561" y="14686"/>
                    <a:pt x="21520" y="16522"/>
                  </a:cubicBezTo>
                  <a:cubicBezTo>
                    <a:pt x="21478" y="18358"/>
                    <a:pt x="21395" y="19979"/>
                    <a:pt x="213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572000" y="1621682"/>
              <a:ext cx="82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4610100" y="1621682"/>
              <a:ext cx="1079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93" name="Drawing"/>
          <p:cNvGrpSpPr/>
          <p:nvPr/>
        </p:nvGrpSpPr>
        <p:grpSpPr>
          <a:xfrm>
            <a:off x="1264179" y="2741083"/>
            <a:ext cx="2628371" cy="417180"/>
            <a:chOff x="0" y="0"/>
            <a:chExt cx="2628370" cy="417179"/>
          </a:xfrm>
        </p:grpSpPr>
        <p:sp>
          <p:nvSpPr>
            <p:cNvPr id="684" name="Line"/>
            <p:cNvSpPr/>
            <p:nvPr/>
          </p:nvSpPr>
          <p:spPr>
            <a:xfrm>
              <a:off x="0" y="70140"/>
              <a:ext cx="221721" cy="347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34" fill="norm" stroke="1" extrusionOk="0">
                  <a:moveTo>
                    <a:pt x="2418" y="1674"/>
                  </a:moveTo>
                  <a:cubicBezTo>
                    <a:pt x="2212" y="6748"/>
                    <a:pt x="2006" y="11823"/>
                    <a:pt x="1903" y="14686"/>
                  </a:cubicBezTo>
                  <a:cubicBezTo>
                    <a:pt x="1800" y="17548"/>
                    <a:pt x="1800" y="18199"/>
                    <a:pt x="1698" y="19110"/>
                  </a:cubicBezTo>
                  <a:cubicBezTo>
                    <a:pt x="1595" y="20021"/>
                    <a:pt x="1389" y="21192"/>
                    <a:pt x="1080" y="21322"/>
                  </a:cubicBezTo>
                  <a:cubicBezTo>
                    <a:pt x="772" y="21452"/>
                    <a:pt x="360" y="20541"/>
                    <a:pt x="155" y="17939"/>
                  </a:cubicBezTo>
                  <a:cubicBezTo>
                    <a:pt x="-51" y="15336"/>
                    <a:pt x="-51" y="11042"/>
                    <a:pt x="155" y="8245"/>
                  </a:cubicBezTo>
                  <a:cubicBezTo>
                    <a:pt x="360" y="5447"/>
                    <a:pt x="772" y="4146"/>
                    <a:pt x="1183" y="3040"/>
                  </a:cubicBezTo>
                  <a:cubicBezTo>
                    <a:pt x="1595" y="1934"/>
                    <a:pt x="2006" y="1023"/>
                    <a:pt x="2726" y="503"/>
                  </a:cubicBezTo>
                  <a:cubicBezTo>
                    <a:pt x="3446" y="-18"/>
                    <a:pt x="4475" y="-148"/>
                    <a:pt x="5195" y="177"/>
                  </a:cubicBezTo>
                  <a:cubicBezTo>
                    <a:pt x="5915" y="503"/>
                    <a:pt x="6326" y="1283"/>
                    <a:pt x="6738" y="2975"/>
                  </a:cubicBezTo>
                  <a:cubicBezTo>
                    <a:pt x="7149" y="4666"/>
                    <a:pt x="7560" y="7269"/>
                    <a:pt x="7766" y="8895"/>
                  </a:cubicBezTo>
                  <a:cubicBezTo>
                    <a:pt x="7972" y="10522"/>
                    <a:pt x="7972" y="11172"/>
                    <a:pt x="8280" y="11758"/>
                  </a:cubicBezTo>
                  <a:cubicBezTo>
                    <a:pt x="8589" y="12344"/>
                    <a:pt x="9206" y="12864"/>
                    <a:pt x="9926" y="12539"/>
                  </a:cubicBezTo>
                  <a:cubicBezTo>
                    <a:pt x="10646" y="12213"/>
                    <a:pt x="11469" y="11042"/>
                    <a:pt x="12395" y="9481"/>
                  </a:cubicBezTo>
                  <a:cubicBezTo>
                    <a:pt x="13320" y="7919"/>
                    <a:pt x="14349" y="5968"/>
                    <a:pt x="15378" y="4471"/>
                  </a:cubicBezTo>
                  <a:cubicBezTo>
                    <a:pt x="16406" y="2975"/>
                    <a:pt x="17435" y="1934"/>
                    <a:pt x="18258" y="1739"/>
                  </a:cubicBezTo>
                  <a:cubicBezTo>
                    <a:pt x="19080" y="1544"/>
                    <a:pt x="19698" y="2194"/>
                    <a:pt x="20006" y="4601"/>
                  </a:cubicBezTo>
                  <a:cubicBezTo>
                    <a:pt x="20315" y="7009"/>
                    <a:pt x="20315" y="11172"/>
                    <a:pt x="20315" y="13580"/>
                  </a:cubicBezTo>
                  <a:cubicBezTo>
                    <a:pt x="20315" y="15987"/>
                    <a:pt x="20315" y="16638"/>
                    <a:pt x="20520" y="16442"/>
                  </a:cubicBezTo>
                  <a:cubicBezTo>
                    <a:pt x="20726" y="16247"/>
                    <a:pt x="21138" y="15206"/>
                    <a:pt x="21549" y="14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293267" y="108935"/>
              <a:ext cx="106254" cy="27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231" fill="norm" stroke="1" extrusionOk="0">
                  <a:moveTo>
                    <a:pt x="2202" y="1585"/>
                  </a:moveTo>
                  <a:cubicBezTo>
                    <a:pt x="4320" y="754"/>
                    <a:pt x="6437" y="-77"/>
                    <a:pt x="7496" y="6"/>
                  </a:cubicBezTo>
                  <a:cubicBezTo>
                    <a:pt x="8555" y="89"/>
                    <a:pt x="8555" y="1086"/>
                    <a:pt x="7708" y="3661"/>
                  </a:cubicBezTo>
                  <a:cubicBezTo>
                    <a:pt x="6861" y="6237"/>
                    <a:pt x="5167" y="10391"/>
                    <a:pt x="4108" y="12966"/>
                  </a:cubicBezTo>
                  <a:cubicBezTo>
                    <a:pt x="3049" y="15541"/>
                    <a:pt x="2626" y="16538"/>
                    <a:pt x="1779" y="17785"/>
                  </a:cubicBezTo>
                  <a:cubicBezTo>
                    <a:pt x="932" y="19031"/>
                    <a:pt x="-339" y="20526"/>
                    <a:pt x="85" y="21025"/>
                  </a:cubicBezTo>
                  <a:cubicBezTo>
                    <a:pt x="508" y="21523"/>
                    <a:pt x="2626" y="21025"/>
                    <a:pt x="6437" y="20526"/>
                  </a:cubicBezTo>
                  <a:cubicBezTo>
                    <a:pt x="10249" y="20028"/>
                    <a:pt x="15755" y="19529"/>
                    <a:pt x="21261" y="19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463020" y="88937"/>
              <a:ext cx="152401" cy="324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21600" y="1809"/>
                  </a:moveTo>
                  <a:cubicBezTo>
                    <a:pt x="21600" y="1112"/>
                    <a:pt x="21600" y="415"/>
                    <a:pt x="20850" y="137"/>
                  </a:cubicBezTo>
                  <a:cubicBezTo>
                    <a:pt x="20100" y="-142"/>
                    <a:pt x="18600" y="-3"/>
                    <a:pt x="15750" y="624"/>
                  </a:cubicBezTo>
                  <a:cubicBezTo>
                    <a:pt x="12900" y="1252"/>
                    <a:pt x="8700" y="2366"/>
                    <a:pt x="5850" y="3690"/>
                  </a:cubicBezTo>
                  <a:cubicBezTo>
                    <a:pt x="3000" y="5014"/>
                    <a:pt x="1500" y="6547"/>
                    <a:pt x="750" y="9195"/>
                  </a:cubicBezTo>
                  <a:cubicBezTo>
                    <a:pt x="0" y="11843"/>
                    <a:pt x="0" y="15605"/>
                    <a:pt x="0" y="17835"/>
                  </a:cubicBezTo>
                  <a:cubicBezTo>
                    <a:pt x="0" y="20064"/>
                    <a:pt x="0" y="20761"/>
                    <a:pt x="900" y="21110"/>
                  </a:cubicBezTo>
                  <a:cubicBezTo>
                    <a:pt x="1800" y="21458"/>
                    <a:pt x="3600" y="21458"/>
                    <a:pt x="6450" y="20761"/>
                  </a:cubicBezTo>
                  <a:cubicBezTo>
                    <a:pt x="9300" y="20064"/>
                    <a:pt x="13200" y="18671"/>
                    <a:pt x="17100" y="17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475720" y="262466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161520" y="0"/>
              <a:ext cx="114301" cy="40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798"/>
                  </a:moveTo>
                  <a:cubicBezTo>
                    <a:pt x="21200" y="2238"/>
                    <a:pt x="20800" y="1679"/>
                    <a:pt x="20000" y="1119"/>
                  </a:cubicBezTo>
                  <a:cubicBezTo>
                    <a:pt x="19200" y="560"/>
                    <a:pt x="18000" y="0"/>
                    <a:pt x="15800" y="0"/>
                  </a:cubicBezTo>
                  <a:cubicBezTo>
                    <a:pt x="13600" y="0"/>
                    <a:pt x="10400" y="560"/>
                    <a:pt x="7800" y="2238"/>
                  </a:cubicBezTo>
                  <a:cubicBezTo>
                    <a:pt x="5200" y="3917"/>
                    <a:pt x="3200" y="6715"/>
                    <a:pt x="2600" y="9737"/>
                  </a:cubicBezTo>
                  <a:cubicBezTo>
                    <a:pt x="2000" y="12759"/>
                    <a:pt x="2800" y="16004"/>
                    <a:pt x="3200" y="17963"/>
                  </a:cubicBezTo>
                  <a:cubicBezTo>
                    <a:pt x="3600" y="19921"/>
                    <a:pt x="3600" y="20593"/>
                    <a:pt x="3000" y="20984"/>
                  </a:cubicBezTo>
                  <a:cubicBezTo>
                    <a:pt x="2400" y="21376"/>
                    <a:pt x="1200" y="214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148820" y="192616"/>
              <a:ext cx="1778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964"/>
                    <a:pt x="0" y="18327"/>
                    <a:pt x="643" y="17182"/>
                  </a:cubicBezTo>
                  <a:cubicBezTo>
                    <a:pt x="1286" y="16036"/>
                    <a:pt x="2571" y="15382"/>
                    <a:pt x="4757" y="14727"/>
                  </a:cubicBezTo>
                  <a:cubicBezTo>
                    <a:pt x="6943" y="14073"/>
                    <a:pt x="10029" y="13418"/>
                    <a:pt x="12214" y="13255"/>
                  </a:cubicBezTo>
                  <a:cubicBezTo>
                    <a:pt x="14400" y="13091"/>
                    <a:pt x="15686" y="13418"/>
                    <a:pt x="16329" y="14564"/>
                  </a:cubicBezTo>
                  <a:cubicBezTo>
                    <a:pt x="16971" y="15709"/>
                    <a:pt x="16971" y="17673"/>
                    <a:pt x="17229" y="16200"/>
                  </a:cubicBezTo>
                  <a:cubicBezTo>
                    <a:pt x="17486" y="14727"/>
                    <a:pt x="18000" y="9818"/>
                    <a:pt x="18771" y="6545"/>
                  </a:cubicBezTo>
                  <a:cubicBezTo>
                    <a:pt x="19543" y="3273"/>
                    <a:pt x="20571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371070" y="987"/>
              <a:ext cx="279401" cy="364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1611"/>
                  </a:moveTo>
                  <a:cubicBezTo>
                    <a:pt x="0" y="14714"/>
                    <a:pt x="0" y="17818"/>
                    <a:pt x="409" y="18252"/>
                  </a:cubicBezTo>
                  <a:cubicBezTo>
                    <a:pt x="818" y="18687"/>
                    <a:pt x="1636" y="16452"/>
                    <a:pt x="2455" y="15025"/>
                  </a:cubicBezTo>
                  <a:cubicBezTo>
                    <a:pt x="3273" y="13597"/>
                    <a:pt x="4091" y="12976"/>
                    <a:pt x="4745" y="12914"/>
                  </a:cubicBezTo>
                  <a:cubicBezTo>
                    <a:pt x="5400" y="12852"/>
                    <a:pt x="5891" y="13349"/>
                    <a:pt x="6136" y="14466"/>
                  </a:cubicBezTo>
                  <a:cubicBezTo>
                    <a:pt x="6382" y="15583"/>
                    <a:pt x="6382" y="17321"/>
                    <a:pt x="6627" y="18439"/>
                  </a:cubicBezTo>
                  <a:cubicBezTo>
                    <a:pt x="6873" y="19556"/>
                    <a:pt x="7364" y="20052"/>
                    <a:pt x="8018" y="20114"/>
                  </a:cubicBezTo>
                  <a:cubicBezTo>
                    <a:pt x="8673" y="20176"/>
                    <a:pt x="9491" y="19804"/>
                    <a:pt x="10636" y="18935"/>
                  </a:cubicBezTo>
                  <a:cubicBezTo>
                    <a:pt x="11782" y="18066"/>
                    <a:pt x="13255" y="16701"/>
                    <a:pt x="14073" y="15583"/>
                  </a:cubicBezTo>
                  <a:cubicBezTo>
                    <a:pt x="14891" y="14466"/>
                    <a:pt x="15055" y="13597"/>
                    <a:pt x="14727" y="13349"/>
                  </a:cubicBezTo>
                  <a:cubicBezTo>
                    <a:pt x="14400" y="13101"/>
                    <a:pt x="13582" y="13473"/>
                    <a:pt x="12518" y="14590"/>
                  </a:cubicBezTo>
                  <a:cubicBezTo>
                    <a:pt x="11455" y="15708"/>
                    <a:pt x="10145" y="17570"/>
                    <a:pt x="9573" y="18873"/>
                  </a:cubicBezTo>
                  <a:cubicBezTo>
                    <a:pt x="9000" y="20176"/>
                    <a:pt x="9164" y="20921"/>
                    <a:pt x="9736" y="21232"/>
                  </a:cubicBezTo>
                  <a:cubicBezTo>
                    <a:pt x="10309" y="21542"/>
                    <a:pt x="11291" y="21418"/>
                    <a:pt x="12518" y="20114"/>
                  </a:cubicBezTo>
                  <a:cubicBezTo>
                    <a:pt x="13745" y="18811"/>
                    <a:pt x="15218" y="16328"/>
                    <a:pt x="16527" y="13039"/>
                  </a:cubicBezTo>
                  <a:cubicBezTo>
                    <a:pt x="17836" y="9749"/>
                    <a:pt x="18982" y="5652"/>
                    <a:pt x="19555" y="3232"/>
                  </a:cubicBezTo>
                  <a:cubicBezTo>
                    <a:pt x="20127" y="811"/>
                    <a:pt x="20127" y="66"/>
                    <a:pt x="19882" y="4"/>
                  </a:cubicBezTo>
                  <a:cubicBezTo>
                    <a:pt x="19636" y="-58"/>
                    <a:pt x="19145" y="563"/>
                    <a:pt x="18655" y="2673"/>
                  </a:cubicBezTo>
                  <a:cubicBezTo>
                    <a:pt x="18164" y="4783"/>
                    <a:pt x="17673" y="8383"/>
                    <a:pt x="17427" y="10804"/>
                  </a:cubicBezTo>
                  <a:cubicBezTo>
                    <a:pt x="17182" y="13225"/>
                    <a:pt x="17182" y="14466"/>
                    <a:pt x="17918" y="15583"/>
                  </a:cubicBezTo>
                  <a:cubicBezTo>
                    <a:pt x="18655" y="16701"/>
                    <a:pt x="20127" y="17694"/>
                    <a:pt x="21600" y="18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661973" y="184150"/>
              <a:ext cx="85730" cy="19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5" h="21600" fill="norm" stroke="1" extrusionOk="0">
                  <a:moveTo>
                    <a:pt x="15353" y="949"/>
                  </a:moveTo>
                  <a:cubicBezTo>
                    <a:pt x="12842" y="475"/>
                    <a:pt x="10330" y="0"/>
                    <a:pt x="7819" y="0"/>
                  </a:cubicBezTo>
                  <a:cubicBezTo>
                    <a:pt x="5307" y="0"/>
                    <a:pt x="2795" y="475"/>
                    <a:pt x="1288" y="1899"/>
                  </a:cubicBezTo>
                  <a:cubicBezTo>
                    <a:pt x="-219" y="3323"/>
                    <a:pt x="-721" y="5697"/>
                    <a:pt x="1539" y="7952"/>
                  </a:cubicBezTo>
                  <a:cubicBezTo>
                    <a:pt x="3800" y="10207"/>
                    <a:pt x="8823" y="12343"/>
                    <a:pt x="12591" y="13886"/>
                  </a:cubicBezTo>
                  <a:cubicBezTo>
                    <a:pt x="16358" y="15429"/>
                    <a:pt x="18870" y="16378"/>
                    <a:pt x="19874" y="17446"/>
                  </a:cubicBezTo>
                  <a:cubicBezTo>
                    <a:pt x="20879" y="18514"/>
                    <a:pt x="20377" y="19701"/>
                    <a:pt x="17363" y="20413"/>
                  </a:cubicBezTo>
                  <a:cubicBezTo>
                    <a:pt x="14349" y="21125"/>
                    <a:pt x="8823" y="21363"/>
                    <a:pt x="32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2419732" y="100300"/>
              <a:ext cx="208639" cy="316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07" fill="norm" stroke="1" extrusionOk="0">
                  <a:moveTo>
                    <a:pt x="13651" y="2377"/>
                  </a:moveTo>
                  <a:cubicBezTo>
                    <a:pt x="13215" y="1662"/>
                    <a:pt x="12779" y="946"/>
                    <a:pt x="12015" y="589"/>
                  </a:cubicBezTo>
                  <a:cubicBezTo>
                    <a:pt x="11251" y="231"/>
                    <a:pt x="10161" y="231"/>
                    <a:pt x="8524" y="1590"/>
                  </a:cubicBezTo>
                  <a:cubicBezTo>
                    <a:pt x="6888" y="2949"/>
                    <a:pt x="4706" y="5667"/>
                    <a:pt x="3179" y="8528"/>
                  </a:cubicBezTo>
                  <a:cubicBezTo>
                    <a:pt x="1651" y="11389"/>
                    <a:pt x="779" y="14393"/>
                    <a:pt x="342" y="16324"/>
                  </a:cubicBezTo>
                  <a:cubicBezTo>
                    <a:pt x="-94" y="18255"/>
                    <a:pt x="-94" y="19113"/>
                    <a:pt x="233" y="19828"/>
                  </a:cubicBezTo>
                  <a:cubicBezTo>
                    <a:pt x="561" y="20544"/>
                    <a:pt x="1215" y="21116"/>
                    <a:pt x="2088" y="21330"/>
                  </a:cubicBezTo>
                  <a:cubicBezTo>
                    <a:pt x="2961" y="21545"/>
                    <a:pt x="4051" y="21402"/>
                    <a:pt x="5906" y="19685"/>
                  </a:cubicBezTo>
                  <a:cubicBezTo>
                    <a:pt x="7761" y="17969"/>
                    <a:pt x="10379" y="14679"/>
                    <a:pt x="11906" y="11746"/>
                  </a:cubicBezTo>
                  <a:cubicBezTo>
                    <a:pt x="13433" y="8814"/>
                    <a:pt x="13870" y="6239"/>
                    <a:pt x="13870" y="4451"/>
                  </a:cubicBezTo>
                  <a:cubicBezTo>
                    <a:pt x="13870" y="2663"/>
                    <a:pt x="13433" y="1662"/>
                    <a:pt x="12561" y="1018"/>
                  </a:cubicBezTo>
                  <a:cubicBezTo>
                    <a:pt x="11688" y="374"/>
                    <a:pt x="10379" y="88"/>
                    <a:pt x="9179" y="17"/>
                  </a:cubicBezTo>
                  <a:cubicBezTo>
                    <a:pt x="7979" y="-55"/>
                    <a:pt x="6888" y="88"/>
                    <a:pt x="5906" y="875"/>
                  </a:cubicBezTo>
                  <a:cubicBezTo>
                    <a:pt x="4924" y="1662"/>
                    <a:pt x="4051" y="3092"/>
                    <a:pt x="3615" y="4451"/>
                  </a:cubicBezTo>
                  <a:cubicBezTo>
                    <a:pt x="3179" y="5810"/>
                    <a:pt x="3179" y="7097"/>
                    <a:pt x="4597" y="7956"/>
                  </a:cubicBezTo>
                  <a:cubicBezTo>
                    <a:pt x="6015" y="8814"/>
                    <a:pt x="8851" y="9243"/>
                    <a:pt x="11906" y="8957"/>
                  </a:cubicBezTo>
                  <a:cubicBezTo>
                    <a:pt x="14961" y="8671"/>
                    <a:pt x="18233" y="7670"/>
                    <a:pt x="21506" y="6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50" name="Drawing"/>
          <p:cNvGrpSpPr/>
          <p:nvPr/>
        </p:nvGrpSpPr>
        <p:grpSpPr>
          <a:xfrm>
            <a:off x="2190481" y="7230466"/>
            <a:ext cx="8209169" cy="2338038"/>
            <a:chOff x="0" y="0"/>
            <a:chExt cx="8209167" cy="2338037"/>
          </a:xfrm>
        </p:grpSpPr>
        <p:sp>
          <p:nvSpPr>
            <p:cNvPr id="694" name="Line"/>
            <p:cNvSpPr/>
            <p:nvPr/>
          </p:nvSpPr>
          <p:spPr>
            <a:xfrm>
              <a:off x="100517" y="164839"/>
              <a:ext cx="115652" cy="60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536" fill="norm" stroke="1" extrusionOk="0">
                  <a:moveTo>
                    <a:pt x="6032" y="87"/>
                  </a:moveTo>
                  <a:cubicBezTo>
                    <a:pt x="4104" y="11"/>
                    <a:pt x="2175" y="-64"/>
                    <a:pt x="1018" y="87"/>
                  </a:cubicBezTo>
                  <a:cubicBezTo>
                    <a:pt x="-139" y="237"/>
                    <a:pt x="-525" y="613"/>
                    <a:pt x="1018" y="2043"/>
                  </a:cubicBezTo>
                  <a:cubicBezTo>
                    <a:pt x="2561" y="3473"/>
                    <a:pt x="6032" y="5957"/>
                    <a:pt x="9118" y="8516"/>
                  </a:cubicBezTo>
                  <a:cubicBezTo>
                    <a:pt x="12204" y="11075"/>
                    <a:pt x="14904" y="13709"/>
                    <a:pt x="16832" y="15891"/>
                  </a:cubicBezTo>
                  <a:cubicBezTo>
                    <a:pt x="18761" y="18074"/>
                    <a:pt x="19918" y="19805"/>
                    <a:pt x="21075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273318" y="630833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235218" y="42763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254268" y="599083"/>
              <a:ext cx="698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2483"/>
                    <a:pt x="9164" y="4966"/>
                    <a:pt x="12764" y="8566"/>
                  </a:cubicBezTo>
                  <a:cubicBezTo>
                    <a:pt x="16364" y="12166"/>
                    <a:pt x="18982" y="168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343168" y="294283"/>
              <a:ext cx="889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3861"/>
                    <a:pt x="9257" y="7722"/>
                    <a:pt x="12857" y="11322"/>
                  </a:cubicBezTo>
                  <a:cubicBezTo>
                    <a:pt x="16457" y="14922"/>
                    <a:pt x="19029" y="182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401260" y="408583"/>
              <a:ext cx="119709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10063" y="0"/>
                  </a:moveTo>
                  <a:cubicBezTo>
                    <a:pt x="8926" y="3257"/>
                    <a:pt x="7789" y="6514"/>
                    <a:pt x="6463" y="8914"/>
                  </a:cubicBezTo>
                  <a:cubicBezTo>
                    <a:pt x="5136" y="11314"/>
                    <a:pt x="3620" y="12857"/>
                    <a:pt x="2294" y="14057"/>
                  </a:cubicBezTo>
                  <a:cubicBezTo>
                    <a:pt x="968" y="15257"/>
                    <a:pt x="-169" y="16114"/>
                    <a:pt x="20" y="16800"/>
                  </a:cubicBezTo>
                  <a:cubicBezTo>
                    <a:pt x="210" y="17486"/>
                    <a:pt x="1726" y="18000"/>
                    <a:pt x="4189" y="18686"/>
                  </a:cubicBezTo>
                  <a:cubicBezTo>
                    <a:pt x="6652" y="19371"/>
                    <a:pt x="10063" y="20229"/>
                    <a:pt x="13094" y="20743"/>
                  </a:cubicBezTo>
                  <a:cubicBezTo>
                    <a:pt x="16126" y="21257"/>
                    <a:pt x="18778" y="21429"/>
                    <a:pt x="214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571768" y="492855"/>
              <a:ext cx="127001" cy="16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0" fill="norm" stroke="1" extrusionOk="0">
                  <a:moveTo>
                    <a:pt x="0" y="11406"/>
                  </a:moveTo>
                  <a:cubicBezTo>
                    <a:pt x="1800" y="11683"/>
                    <a:pt x="3600" y="11960"/>
                    <a:pt x="5040" y="11406"/>
                  </a:cubicBezTo>
                  <a:cubicBezTo>
                    <a:pt x="6480" y="10852"/>
                    <a:pt x="7560" y="9467"/>
                    <a:pt x="8280" y="7944"/>
                  </a:cubicBezTo>
                  <a:cubicBezTo>
                    <a:pt x="9000" y="6421"/>
                    <a:pt x="9360" y="4760"/>
                    <a:pt x="9360" y="3237"/>
                  </a:cubicBezTo>
                  <a:cubicBezTo>
                    <a:pt x="9360" y="1713"/>
                    <a:pt x="9000" y="329"/>
                    <a:pt x="7920" y="52"/>
                  </a:cubicBezTo>
                  <a:cubicBezTo>
                    <a:pt x="6840" y="-225"/>
                    <a:pt x="5040" y="606"/>
                    <a:pt x="3600" y="2683"/>
                  </a:cubicBezTo>
                  <a:cubicBezTo>
                    <a:pt x="2160" y="4760"/>
                    <a:pt x="1080" y="8083"/>
                    <a:pt x="1080" y="11406"/>
                  </a:cubicBezTo>
                  <a:cubicBezTo>
                    <a:pt x="1080" y="14729"/>
                    <a:pt x="2160" y="18052"/>
                    <a:pt x="4500" y="19713"/>
                  </a:cubicBezTo>
                  <a:cubicBezTo>
                    <a:pt x="6840" y="21375"/>
                    <a:pt x="10440" y="21375"/>
                    <a:pt x="13500" y="20544"/>
                  </a:cubicBezTo>
                  <a:cubicBezTo>
                    <a:pt x="16560" y="19713"/>
                    <a:pt x="19080" y="18052"/>
                    <a:pt x="21600" y="16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725491" y="180689"/>
              <a:ext cx="81228" cy="45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65" fill="norm" stroke="1" extrusionOk="0">
                  <a:moveTo>
                    <a:pt x="7962" y="269"/>
                  </a:moveTo>
                  <a:cubicBezTo>
                    <a:pt x="5192" y="67"/>
                    <a:pt x="2423" y="-135"/>
                    <a:pt x="1039" y="117"/>
                  </a:cubicBezTo>
                  <a:cubicBezTo>
                    <a:pt x="-346" y="370"/>
                    <a:pt x="-346" y="1076"/>
                    <a:pt x="1039" y="2843"/>
                  </a:cubicBezTo>
                  <a:cubicBezTo>
                    <a:pt x="2423" y="4609"/>
                    <a:pt x="5192" y="7435"/>
                    <a:pt x="7962" y="10312"/>
                  </a:cubicBezTo>
                  <a:cubicBezTo>
                    <a:pt x="10731" y="13188"/>
                    <a:pt x="13500" y="16115"/>
                    <a:pt x="15716" y="17983"/>
                  </a:cubicBezTo>
                  <a:cubicBezTo>
                    <a:pt x="17931" y="19850"/>
                    <a:pt x="19592" y="20658"/>
                    <a:pt x="21254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825768" y="465733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813068" y="319683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914668" y="199033"/>
              <a:ext cx="1587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52" y="4844"/>
                    <a:pt x="2304" y="9687"/>
                    <a:pt x="2880" y="13156"/>
                  </a:cubicBezTo>
                  <a:cubicBezTo>
                    <a:pt x="3456" y="16625"/>
                    <a:pt x="3456" y="18720"/>
                    <a:pt x="3744" y="18589"/>
                  </a:cubicBezTo>
                  <a:cubicBezTo>
                    <a:pt x="4032" y="18458"/>
                    <a:pt x="4608" y="16102"/>
                    <a:pt x="5184" y="14596"/>
                  </a:cubicBezTo>
                  <a:cubicBezTo>
                    <a:pt x="5760" y="13091"/>
                    <a:pt x="6336" y="12436"/>
                    <a:pt x="7344" y="11913"/>
                  </a:cubicBezTo>
                  <a:cubicBezTo>
                    <a:pt x="8352" y="11389"/>
                    <a:pt x="9792" y="10996"/>
                    <a:pt x="11232" y="11324"/>
                  </a:cubicBezTo>
                  <a:cubicBezTo>
                    <a:pt x="12672" y="11651"/>
                    <a:pt x="14112" y="12698"/>
                    <a:pt x="15840" y="14531"/>
                  </a:cubicBezTo>
                  <a:cubicBezTo>
                    <a:pt x="17568" y="16364"/>
                    <a:pt x="19584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095824" y="365313"/>
              <a:ext cx="60145" cy="13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0722" fill="norm" stroke="1" extrusionOk="0">
                  <a:moveTo>
                    <a:pt x="21164" y="3689"/>
                  </a:moveTo>
                  <a:cubicBezTo>
                    <a:pt x="18930" y="2399"/>
                    <a:pt x="16695" y="1110"/>
                    <a:pt x="13716" y="465"/>
                  </a:cubicBezTo>
                  <a:cubicBezTo>
                    <a:pt x="10736" y="-180"/>
                    <a:pt x="7012" y="-180"/>
                    <a:pt x="4778" y="626"/>
                  </a:cubicBezTo>
                  <a:cubicBezTo>
                    <a:pt x="2543" y="1432"/>
                    <a:pt x="1798" y="3044"/>
                    <a:pt x="1054" y="5623"/>
                  </a:cubicBezTo>
                  <a:cubicBezTo>
                    <a:pt x="309" y="8202"/>
                    <a:pt x="-436" y="11748"/>
                    <a:pt x="309" y="14327"/>
                  </a:cubicBezTo>
                  <a:cubicBezTo>
                    <a:pt x="1054" y="16907"/>
                    <a:pt x="3288" y="18519"/>
                    <a:pt x="6267" y="19647"/>
                  </a:cubicBezTo>
                  <a:cubicBezTo>
                    <a:pt x="9247" y="20775"/>
                    <a:pt x="12971" y="21420"/>
                    <a:pt x="15950" y="19486"/>
                  </a:cubicBezTo>
                  <a:cubicBezTo>
                    <a:pt x="18930" y="17551"/>
                    <a:pt x="21164" y="13038"/>
                    <a:pt x="20419" y="10136"/>
                  </a:cubicBezTo>
                  <a:cubicBezTo>
                    <a:pt x="19674" y="7235"/>
                    <a:pt x="15950" y="5945"/>
                    <a:pt x="12226" y="4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1230051" y="370483"/>
              <a:ext cx="68168" cy="110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32" fill="norm" stroke="1" extrusionOk="0">
                  <a:moveTo>
                    <a:pt x="18327" y="6113"/>
                  </a:moveTo>
                  <a:cubicBezTo>
                    <a:pt x="16364" y="4483"/>
                    <a:pt x="14400" y="2853"/>
                    <a:pt x="11782" y="2242"/>
                  </a:cubicBezTo>
                  <a:cubicBezTo>
                    <a:pt x="9164" y="1630"/>
                    <a:pt x="5891" y="2038"/>
                    <a:pt x="3600" y="3260"/>
                  </a:cubicBezTo>
                  <a:cubicBezTo>
                    <a:pt x="1309" y="4483"/>
                    <a:pt x="0" y="6521"/>
                    <a:pt x="0" y="9577"/>
                  </a:cubicBezTo>
                  <a:cubicBezTo>
                    <a:pt x="0" y="12634"/>
                    <a:pt x="1309" y="16709"/>
                    <a:pt x="3600" y="18951"/>
                  </a:cubicBezTo>
                  <a:cubicBezTo>
                    <a:pt x="5891" y="21192"/>
                    <a:pt x="9164" y="21600"/>
                    <a:pt x="12109" y="21192"/>
                  </a:cubicBezTo>
                  <a:cubicBezTo>
                    <a:pt x="15055" y="20785"/>
                    <a:pt x="17673" y="19562"/>
                    <a:pt x="19309" y="16506"/>
                  </a:cubicBezTo>
                  <a:cubicBezTo>
                    <a:pt x="20945" y="13449"/>
                    <a:pt x="21600" y="8558"/>
                    <a:pt x="20618" y="5502"/>
                  </a:cubicBezTo>
                  <a:cubicBezTo>
                    <a:pt x="19636" y="2445"/>
                    <a:pt x="17018" y="1223"/>
                    <a:pt x="14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1345923" y="-1"/>
              <a:ext cx="155874" cy="509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142" fill="norm" stroke="1" extrusionOk="0">
                  <a:moveTo>
                    <a:pt x="9578" y="16159"/>
                  </a:moveTo>
                  <a:cubicBezTo>
                    <a:pt x="8714" y="15808"/>
                    <a:pt x="7850" y="15457"/>
                    <a:pt x="6698" y="15325"/>
                  </a:cubicBezTo>
                  <a:cubicBezTo>
                    <a:pt x="5546" y="15193"/>
                    <a:pt x="4106" y="15281"/>
                    <a:pt x="2810" y="15808"/>
                  </a:cubicBezTo>
                  <a:cubicBezTo>
                    <a:pt x="1514" y="16335"/>
                    <a:pt x="362" y="17301"/>
                    <a:pt x="74" y="18223"/>
                  </a:cubicBezTo>
                  <a:cubicBezTo>
                    <a:pt x="-214" y="19145"/>
                    <a:pt x="362" y="20023"/>
                    <a:pt x="1370" y="20550"/>
                  </a:cubicBezTo>
                  <a:cubicBezTo>
                    <a:pt x="2378" y="21076"/>
                    <a:pt x="3818" y="21252"/>
                    <a:pt x="5258" y="21076"/>
                  </a:cubicBezTo>
                  <a:cubicBezTo>
                    <a:pt x="6698" y="20901"/>
                    <a:pt x="8138" y="20374"/>
                    <a:pt x="10442" y="18706"/>
                  </a:cubicBezTo>
                  <a:cubicBezTo>
                    <a:pt x="12746" y="17037"/>
                    <a:pt x="15914" y="14228"/>
                    <a:pt x="17930" y="11506"/>
                  </a:cubicBezTo>
                  <a:cubicBezTo>
                    <a:pt x="19946" y="8784"/>
                    <a:pt x="20810" y="6150"/>
                    <a:pt x="21098" y="4306"/>
                  </a:cubicBezTo>
                  <a:cubicBezTo>
                    <a:pt x="21386" y="2462"/>
                    <a:pt x="21098" y="1408"/>
                    <a:pt x="20378" y="706"/>
                  </a:cubicBezTo>
                  <a:cubicBezTo>
                    <a:pt x="19658" y="3"/>
                    <a:pt x="18506" y="-348"/>
                    <a:pt x="17498" y="486"/>
                  </a:cubicBezTo>
                  <a:cubicBezTo>
                    <a:pt x="16490" y="1320"/>
                    <a:pt x="15626" y="3340"/>
                    <a:pt x="15194" y="5491"/>
                  </a:cubicBezTo>
                  <a:cubicBezTo>
                    <a:pt x="14762" y="7642"/>
                    <a:pt x="14762" y="9925"/>
                    <a:pt x="15770" y="11550"/>
                  </a:cubicBezTo>
                  <a:cubicBezTo>
                    <a:pt x="16778" y="13174"/>
                    <a:pt x="18794" y="14140"/>
                    <a:pt x="20810" y="15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-1" y="1455552"/>
              <a:ext cx="286020" cy="484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02" fill="norm" stroke="1" extrusionOk="0">
                  <a:moveTo>
                    <a:pt x="21461" y="3386"/>
                  </a:moveTo>
                  <a:cubicBezTo>
                    <a:pt x="20032" y="2269"/>
                    <a:pt x="18602" y="1151"/>
                    <a:pt x="17490" y="546"/>
                  </a:cubicBezTo>
                  <a:cubicBezTo>
                    <a:pt x="16379" y="-59"/>
                    <a:pt x="15585" y="-152"/>
                    <a:pt x="14473" y="220"/>
                  </a:cubicBezTo>
                  <a:cubicBezTo>
                    <a:pt x="13361" y="593"/>
                    <a:pt x="11932" y="1431"/>
                    <a:pt x="9867" y="3107"/>
                  </a:cubicBezTo>
                  <a:cubicBezTo>
                    <a:pt x="7802" y="4782"/>
                    <a:pt x="5102" y="7296"/>
                    <a:pt x="3196" y="9996"/>
                  </a:cubicBezTo>
                  <a:cubicBezTo>
                    <a:pt x="1290" y="12696"/>
                    <a:pt x="179" y="15582"/>
                    <a:pt x="20" y="17491"/>
                  </a:cubicBezTo>
                  <a:cubicBezTo>
                    <a:pt x="-139" y="19400"/>
                    <a:pt x="655" y="20331"/>
                    <a:pt x="1926" y="20843"/>
                  </a:cubicBezTo>
                  <a:cubicBezTo>
                    <a:pt x="3196" y="21355"/>
                    <a:pt x="4943" y="21448"/>
                    <a:pt x="6929" y="21076"/>
                  </a:cubicBezTo>
                  <a:cubicBezTo>
                    <a:pt x="8914" y="20703"/>
                    <a:pt x="11137" y="19865"/>
                    <a:pt x="12885" y="18795"/>
                  </a:cubicBezTo>
                  <a:cubicBezTo>
                    <a:pt x="14632" y="17724"/>
                    <a:pt x="15902" y="16420"/>
                    <a:pt x="16617" y="15536"/>
                  </a:cubicBezTo>
                  <a:cubicBezTo>
                    <a:pt x="17332" y="14651"/>
                    <a:pt x="17490" y="14186"/>
                    <a:pt x="17252" y="13814"/>
                  </a:cubicBezTo>
                  <a:cubicBezTo>
                    <a:pt x="17014" y="13441"/>
                    <a:pt x="16379" y="13162"/>
                    <a:pt x="15664" y="13022"/>
                  </a:cubicBezTo>
                  <a:cubicBezTo>
                    <a:pt x="14949" y="12882"/>
                    <a:pt x="14155" y="12882"/>
                    <a:pt x="13282" y="13301"/>
                  </a:cubicBezTo>
                  <a:cubicBezTo>
                    <a:pt x="12408" y="13720"/>
                    <a:pt x="11455" y="14558"/>
                    <a:pt x="10502" y="15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281315" y="1718145"/>
              <a:ext cx="138593" cy="190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0929" fill="norm" stroke="1" extrusionOk="0">
                  <a:moveTo>
                    <a:pt x="15224" y="536"/>
                  </a:moveTo>
                  <a:cubicBezTo>
                    <a:pt x="13612" y="72"/>
                    <a:pt x="12000" y="-393"/>
                    <a:pt x="9421" y="536"/>
                  </a:cubicBezTo>
                  <a:cubicBezTo>
                    <a:pt x="6842" y="1465"/>
                    <a:pt x="3295" y="3788"/>
                    <a:pt x="1522" y="7155"/>
                  </a:cubicBezTo>
                  <a:cubicBezTo>
                    <a:pt x="-251" y="10523"/>
                    <a:pt x="-251" y="14936"/>
                    <a:pt x="394" y="17607"/>
                  </a:cubicBezTo>
                  <a:cubicBezTo>
                    <a:pt x="1039" y="20278"/>
                    <a:pt x="2328" y="21207"/>
                    <a:pt x="5391" y="20859"/>
                  </a:cubicBezTo>
                  <a:cubicBezTo>
                    <a:pt x="8453" y="20510"/>
                    <a:pt x="13289" y="18884"/>
                    <a:pt x="16352" y="16678"/>
                  </a:cubicBezTo>
                  <a:cubicBezTo>
                    <a:pt x="19415" y="14472"/>
                    <a:pt x="20704" y="11684"/>
                    <a:pt x="21027" y="9478"/>
                  </a:cubicBezTo>
                  <a:cubicBezTo>
                    <a:pt x="21349" y="7272"/>
                    <a:pt x="20704" y="5646"/>
                    <a:pt x="19415" y="4949"/>
                  </a:cubicBezTo>
                  <a:cubicBezTo>
                    <a:pt x="18125" y="4252"/>
                    <a:pt x="16191" y="4484"/>
                    <a:pt x="14256" y="4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504019" y="1391130"/>
              <a:ext cx="374900" cy="495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09" fill="norm" stroke="1" extrusionOk="0">
                  <a:moveTo>
                    <a:pt x="7120" y="16823"/>
                  </a:moveTo>
                  <a:cubicBezTo>
                    <a:pt x="6879" y="16366"/>
                    <a:pt x="6638" y="15908"/>
                    <a:pt x="6095" y="15633"/>
                  </a:cubicBezTo>
                  <a:cubicBezTo>
                    <a:pt x="5552" y="15359"/>
                    <a:pt x="4707" y="15267"/>
                    <a:pt x="3621" y="15862"/>
                  </a:cubicBezTo>
                  <a:cubicBezTo>
                    <a:pt x="2535" y="16457"/>
                    <a:pt x="1207" y="17738"/>
                    <a:pt x="544" y="18608"/>
                  </a:cubicBezTo>
                  <a:cubicBezTo>
                    <a:pt x="-120" y="19477"/>
                    <a:pt x="-120" y="19935"/>
                    <a:pt x="242" y="20438"/>
                  </a:cubicBezTo>
                  <a:cubicBezTo>
                    <a:pt x="604" y="20942"/>
                    <a:pt x="1328" y="21491"/>
                    <a:pt x="2595" y="21399"/>
                  </a:cubicBezTo>
                  <a:cubicBezTo>
                    <a:pt x="3862" y="21308"/>
                    <a:pt x="5672" y="20576"/>
                    <a:pt x="6758" y="19981"/>
                  </a:cubicBezTo>
                  <a:cubicBezTo>
                    <a:pt x="7844" y="19386"/>
                    <a:pt x="8206" y="18928"/>
                    <a:pt x="8508" y="18425"/>
                  </a:cubicBezTo>
                  <a:cubicBezTo>
                    <a:pt x="8810" y="17922"/>
                    <a:pt x="9051" y="17372"/>
                    <a:pt x="8870" y="17098"/>
                  </a:cubicBezTo>
                  <a:cubicBezTo>
                    <a:pt x="8689" y="16823"/>
                    <a:pt x="8086" y="16823"/>
                    <a:pt x="7724" y="17281"/>
                  </a:cubicBezTo>
                  <a:cubicBezTo>
                    <a:pt x="7362" y="17738"/>
                    <a:pt x="7241" y="18654"/>
                    <a:pt x="7482" y="19157"/>
                  </a:cubicBezTo>
                  <a:cubicBezTo>
                    <a:pt x="7724" y="19660"/>
                    <a:pt x="8327" y="19752"/>
                    <a:pt x="9956" y="19203"/>
                  </a:cubicBezTo>
                  <a:cubicBezTo>
                    <a:pt x="11585" y="18654"/>
                    <a:pt x="14240" y="17464"/>
                    <a:pt x="16291" y="15725"/>
                  </a:cubicBezTo>
                  <a:cubicBezTo>
                    <a:pt x="18343" y="13986"/>
                    <a:pt x="19791" y="11698"/>
                    <a:pt x="20575" y="9181"/>
                  </a:cubicBezTo>
                  <a:cubicBezTo>
                    <a:pt x="21359" y="6664"/>
                    <a:pt x="21480" y="3918"/>
                    <a:pt x="21299" y="2316"/>
                  </a:cubicBezTo>
                  <a:cubicBezTo>
                    <a:pt x="21118" y="715"/>
                    <a:pt x="20635" y="257"/>
                    <a:pt x="20092" y="74"/>
                  </a:cubicBezTo>
                  <a:cubicBezTo>
                    <a:pt x="19549" y="-109"/>
                    <a:pt x="18946" y="-17"/>
                    <a:pt x="18222" y="1127"/>
                  </a:cubicBezTo>
                  <a:cubicBezTo>
                    <a:pt x="17498" y="2271"/>
                    <a:pt x="16653" y="4467"/>
                    <a:pt x="16472" y="7167"/>
                  </a:cubicBezTo>
                  <a:cubicBezTo>
                    <a:pt x="16291" y="9867"/>
                    <a:pt x="16774" y="13071"/>
                    <a:pt x="17498" y="15359"/>
                  </a:cubicBezTo>
                  <a:cubicBezTo>
                    <a:pt x="18222" y="17647"/>
                    <a:pt x="19187" y="19020"/>
                    <a:pt x="20153" y="20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20918" y="2021483"/>
              <a:ext cx="635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0" y="15429"/>
                    <a:pt x="5040" y="9257"/>
                    <a:pt x="7704" y="5657"/>
                  </a:cubicBezTo>
                  <a:cubicBezTo>
                    <a:pt x="10368" y="2057"/>
                    <a:pt x="13176" y="1029"/>
                    <a:pt x="15516" y="514"/>
                  </a:cubicBezTo>
                  <a:cubicBezTo>
                    <a:pt x="17856" y="0"/>
                    <a:pt x="1972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286018" y="2034183"/>
              <a:ext cx="368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8000"/>
                    <a:pt x="8938" y="14400"/>
                    <a:pt x="12538" y="10800"/>
                  </a:cubicBezTo>
                  <a:cubicBezTo>
                    <a:pt x="16138" y="7200"/>
                    <a:pt x="1886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978168" y="1691283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1028968" y="1830983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613168" y="1589683"/>
              <a:ext cx="508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941"/>
                    <a:pt x="10800" y="5882"/>
                    <a:pt x="7200" y="8873"/>
                  </a:cubicBezTo>
                  <a:cubicBezTo>
                    <a:pt x="3600" y="11865"/>
                    <a:pt x="1800" y="14907"/>
                    <a:pt x="900" y="17037"/>
                  </a:cubicBezTo>
                  <a:cubicBezTo>
                    <a:pt x="0" y="19166"/>
                    <a:pt x="0" y="20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606818" y="1591508"/>
              <a:ext cx="241301" cy="144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0" y="21025"/>
                  </a:moveTo>
                  <a:cubicBezTo>
                    <a:pt x="189" y="17322"/>
                    <a:pt x="379" y="13619"/>
                    <a:pt x="3032" y="9916"/>
                  </a:cubicBezTo>
                  <a:cubicBezTo>
                    <a:pt x="5684" y="6214"/>
                    <a:pt x="10800" y="2511"/>
                    <a:pt x="14305" y="968"/>
                  </a:cubicBezTo>
                  <a:cubicBezTo>
                    <a:pt x="17811" y="-575"/>
                    <a:pt x="19705" y="42"/>
                    <a:pt x="21600" y="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1613168" y="1767483"/>
              <a:ext cx="2413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5600"/>
                    <a:pt x="6821" y="9600"/>
                    <a:pt x="10421" y="6000"/>
                  </a:cubicBezTo>
                  <a:cubicBezTo>
                    <a:pt x="14021" y="2400"/>
                    <a:pt x="1781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1797681" y="1907183"/>
              <a:ext cx="3138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200"/>
                    <a:pt x="3818" y="6400"/>
                    <a:pt x="1118" y="10000"/>
                  </a:cubicBezTo>
                  <a:cubicBezTo>
                    <a:pt x="-1582" y="13600"/>
                    <a:pt x="1118" y="176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1841768" y="1767483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924318" y="1801350"/>
              <a:ext cx="158751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048" y="1174"/>
                  </a:moveTo>
                  <a:cubicBezTo>
                    <a:pt x="4320" y="3052"/>
                    <a:pt x="2592" y="4930"/>
                    <a:pt x="1584" y="7865"/>
                  </a:cubicBezTo>
                  <a:cubicBezTo>
                    <a:pt x="576" y="10800"/>
                    <a:pt x="288" y="14791"/>
                    <a:pt x="144" y="17491"/>
                  </a:cubicBezTo>
                  <a:cubicBezTo>
                    <a:pt x="0" y="20191"/>
                    <a:pt x="0" y="21600"/>
                    <a:pt x="0" y="21600"/>
                  </a:cubicBezTo>
                  <a:cubicBezTo>
                    <a:pt x="0" y="21600"/>
                    <a:pt x="0" y="20191"/>
                    <a:pt x="864" y="16670"/>
                  </a:cubicBezTo>
                  <a:cubicBezTo>
                    <a:pt x="1728" y="13148"/>
                    <a:pt x="3456" y="7513"/>
                    <a:pt x="4896" y="4226"/>
                  </a:cubicBezTo>
                  <a:cubicBezTo>
                    <a:pt x="6336" y="939"/>
                    <a:pt x="7488" y="0"/>
                    <a:pt x="9648" y="0"/>
                  </a:cubicBezTo>
                  <a:cubicBezTo>
                    <a:pt x="11808" y="0"/>
                    <a:pt x="14976" y="939"/>
                    <a:pt x="16704" y="3991"/>
                  </a:cubicBezTo>
                  <a:cubicBezTo>
                    <a:pt x="18432" y="7043"/>
                    <a:pt x="18720" y="12209"/>
                    <a:pt x="19296" y="15261"/>
                  </a:cubicBezTo>
                  <a:cubicBezTo>
                    <a:pt x="19872" y="18313"/>
                    <a:pt x="20736" y="19252"/>
                    <a:pt x="21600" y="20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2111383" y="1543076"/>
              <a:ext cx="184671" cy="45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362" fill="norm" stroke="1" extrusionOk="0">
                  <a:moveTo>
                    <a:pt x="11443" y="17122"/>
                  </a:moveTo>
                  <a:cubicBezTo>
                    <a:pt x="11934" y="16525"/>
                    <a:pt x="12425" y="15928"/>
                    <a:pt x="12548" y="15380"/>
                  </a:cubicBezTo>
                  <a:cubicBezTo>
                    <a:pt x="12671" y="14833"/>
                    <a:pt x="12425" y="14335"/>
                    <a:pt x="11689" y="14086"/>
                  </a:cubicBezTo>
                  <a:cubicBezTo>
                    <a:pt x="10952" y="13837"/>
                    <a:pt x="9725" y="13837"/>
                    <a:pt x="7884" y="14484"/>
                  </a:cubicBezTo>
                  <a:cubicBezTo>
                    <a:pt x="6043" y="15131"/>
                    <a:pt x="3589" y="16426"/>
                    <a:pt x="2116" y="17371"/>
                  </a:cubicBezTo>
                  <a:cubicBezTo>
                    <a:pt x="643" y="18317"/>
                    <a:pt x="152" y="18914"/>
                    <a:pt x="30" y="19511"/>
                  </a:cubicBezTo>
                  <a:cubicBezTo>
                    <a:pt x="-93" y="20108"/>
                    <a:pt x="152" y="20706"/>
                    <a:pt x="889" y="21054"/>
                  </a:cubicBezTo>
                  <a:cubicBezTo>
                    <a:pt x="1625" y="21402"/>
                    <a:pt x="2852" y="21502"/>
                    <a:pt x="4693" y="21104"/>
                  </a:cubicBezTo>
                  <a:cubicBezTo>
                    <a:pt x="6534" y="20706"/>
                    <a:pt x="8989" y="19810"/>
                    <a:pt x="11689" y="17670"/>
                  </a:cubicBezTo>
                  <a:cubicBezTo>
                    <a:pt x="14389" y="15530"/>
                    <a:pt x="17334" y="12145"/>
                    <a:pt x="19052" y="9308"/>
                  </a:cubicBezTo>
                  <a:cubicBezTo>
                    <a:pt x="20771" y="6472"/>
                    <a:pt x="21262" y="4182"/>
                    <a:pt x="21384" y="2739"/>
                  </a:cubicBezTo>
                  <a:cubicBezTo>
                    <a:pt x="21507" y="1296"/>
                    <a:pt x="21262" y="698"/>
                    <a:pt x="20525" y="350"/>
                  </a:cubicBezTo>
                  <a:cubicBezTo>
                    <a:pt x="19789" y="2"/>
                    <a:pt x="18562" y="-98"/>
                    <a:pt x="17702" y="101"/>
                  </a:cubicBezTo>
                  <a:cubicBezTo>
                    <a:pt x="16843" y="300"/>
                    <a:pt x="16352" y="798"/>
                    <a:pt x="15739" y="2639"/>
                  </a:cubicBezTo>
                  <a:cubicBezTo>
                    <a:pt x="15125" y="4481"/>
                    <a:pt x="14389" y="7666"/>
                    <a:pt x="15248" y="10602"/>
                  </a:cubicBezTo>
                  <a:cubicBezTo>
                    <a:pt x="16107" y="13539"/>
                    <a:pt x="18562" y="16226"/>
                    <a:pt x="21016" y="18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2767650" y="1674615"/>
              <a:ext cx="331419" cy="353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246" fill="norm" stroke="1" extrusionOk="0">
                  <a:moveTo>
                    <a:pt x="7096" y="5956"/>
                  </a:moveTo>
                  <a:cubicBezTo>
                    <a:pt x="7096" y="4812"/>
                    <a:pt x="7096" y="3669"/>
                    <a:pt x="6752" y="3161"/>
                  </a:cubicBezTo>
                  <a:cubicBezTo>
                    <a:pt x="6408" y="2652"/>
                    <a:pt x="5720" y="2779"/>
                    <a:pt x="4688" y="4495"/>
                  </a:cubicBezTo>
                  <a:cubicBezTo>
                    <a:pt x="3657" y="6210"/>
                    <a:pt x="2281" y="9513"/>
                    <a:pt x="1387" y="12245"/>
                  </a:cubicBezTo>
                  <a:cubicBezTo>
                    <a:pt x="492" y="14977"/>
                    <a:pt x="80" y="17137"/>
                    <a:pt x="11" y="18535"/>
                  </a:cubicBezTo>
                  <a:cubicBezTo>
                    <a:pt x="-58" y="19932"/>
                    <a:pt x="217" y="20568"/>
                    <a:pt x="767" y="20949"/>
                  </a:cubicBezTo>
                  <a:cubicBezTo>
                    <a:pt x="1318" y="21330"/>
                    <a:pt x="2143" y="21457"/>
                    <a:pt x="3725" y="20631"/>
                  </a:cubicBezTo>
                  <a:cubicBezTo>
                    <a:pt x="5308" y="19805"/>
                    <a:pt x="7646" y="18026"/>
                    <a:pt x="9573" y="15295"/>
                  </a:cubicBezTo>
                  <a:cubicBezTo>
                    <a:pt x="11499" y="12563"/>
                    <a:pt x="13012" y="8878"/>
                    <a:pt x="13631" y="6273"/>
                  </a:cubicBezTo>
                  <a:cubicBezTo>
                    <a:pt x="14250" y="3669"/>
                    <a:pt x="13975" y="2144"/>
                    <a:pt x="13494" y="1191"/>
                  </a:cubicBezTo>
                  <a:cubicBezTo>
                    <a:pt x="13012" y="238"/>
                    <a:pt x="12324" y="-143"/>
                    <a:pt x="11292" y="48"/>
                  </a:cubicBezTo>
                  <a:cubicBezTo>
                    <a:pt x="10260" y="238"/>
                    <a:pt x="8885" y="1001"/>
                    <a:pt x="7853" y="1953"/>
                  </a:cubicBezTo>
                  <a:cubicBezTo>
                    <a:pt x="6821" y="2906"/>
                    <a:pt x="6133" y="4050"/>
                    <a:pt x="5789" y="5193"/>
                  </a:cubicBezTo>
                  <a:cubicBezTo>
                    <a:pt x="5445" y="6337"/>
                    <a:pt x="5445" y="7481"/>
                    <a:pt x="7165" y="7989"/>
                  </a:cubicBezTo>
                  <a:cubicBezTo>
                    <a:pt x="8885" y="8497"/>
                    <a:pt x="12324" y="8370"/>
                    <a:pt x="15007" y="7925"/>
                  </a:cubicBezTo>
                  <a:cubicBezTo>
                    <a:pt x="17690" y="7481"/>
                    <a:pt x="19616" y="6718"/>
                    <a:pt x="21542" y="5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3536957" y="1684933"/>
              <a:ext cx="266962" cy="379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97" fill="norm" stroke="1" extrusionOk="0">
                  <a:moveTo>
                    <a:pt x="10736" y="0"/>
                  </a:moveTo>
                  <a:cubicBezTo>
                    <a:pt x="9545" y="3840"/>
                    <a:pt x="8355" y="7680"/>
                    <a:pt x="7505" y="10800"/>
                  </a:cubicBezTo>
                  <a:cubicBezTo>
                    <a:pt x="6654" y="13920"/>
                    <a:pt x="6144" y="16320"/>
                    <a:pt x="5974" y="18000"/>
                  </a:cubicBezTo>
                  <a:cubicBezTo>
                    <a:pt x="5804" y="19680"/>
                    <a:pt x="5974" y="20640"/>
                    <a:pt x="6484" y="21120"/>
                  </a:cubicBezTo>
                  <a:cubicBezTo>
                    <a:pt x="6994" y="21600"/>
                    <a:pt x="7845" y="21600"/>
                    <a:pt x="8525" y="21240"/>
                  </a:cubicBezTo>
                  <a:cubicBezTo>
                    <a:pt x="9205" y="20880"/>
                    <a:pt x="9716" y="20160"/>
                    <a:pt x="9631" y="18960"/>
                  </a:cubicBezTo>
                  <a:cubicBezTo>
                    <a:pt x="9545" y="17760"/>
                    <a:pt x="8865" y="16080"/>
                    <a:pt x="7590" y="14940"/>
                  </a:cubicBezTo>
                  <a:cubicBezTo>
                    <a:pt x="6314" y="13800"/>
                    <a:pt x="4443" y="13200"/>
                    <a:pt x="2912" y="12780"/>
                  </a:cubicBezTo>
                  <a:cubicBezTo>
                    <a:pt x="1382" y="12360"/>
                    <a:pt x="191" y="12120"/>
                    <a:pt x="21" y="11820"/>
                  </a:cubicBezTo>
                  <a:cubicBezTo>
                    <a:pt x="-149" y="11520"/>
                    <a:pt x="701" y="11160"/>
                    <a:pt x="3082" y="10020"/>
                  </a:cubicBezTo>
                  <a:cubicBezTo>
                    <a:pt x="5464" y="8880"/>
                    <a:pt x="9375" y="6960"/>
                    <a:pt x="11927" y="5460"/>
                  </a:cubicBezTo>
                  <a:cubicBezTo>
                    <a:pt x="14478" y="3960"/>
                    <a:pt x="15668" y="2880"/>
                    <a:pt x="16604" y="2100"/>
                  </a:cubicBezTo>
                  <a:cubicBezTo>
                    <a:pt x="17539" y="1320"/>
                    <a:pt x="18220" y="840"/>
                    <a:pt x="18560" y="900"/>
                  </a:cubicBezTo>
                  <a:cubicBezTo>
                    <a:pt x="18900" y="960"/>
                    <a:pt x="18900" y="1560"/>
                    <a:pt x="18220" y="3720"/>
                  </a:cubicBezTo>
                  <a:cubicBezTo>
                    <a:pt x="17539" y="5880"/>
                    <a:pt x="16179" y="9600"/>
                    <a:pt x="15243" y="12060"/>
                  </a:cubicBezTo>
                  <a:cubicBezTo>
                    <a:pt x="14308" y="14520"/>
                    <a:pt x="13797" y="15720"/>
                    <a:pt x="13287" y="17040"/>
                  </a:cubicBezTo>
                  <a:cubicBezTo>
                    <a:pt x="12777" y="18360"/>
                    <a:pt x="12267" y="19800"/>
                    <a:pt x="12097" y="20220"/>
                  </a:cubicBezTo>
                  <a:cubicBezTo>
                    <a:pt x="11927" y="20640"/>
                    <a:pt x="12097" y="20040"/>
                    <a:pt x="13202" y="18540"/>
                  </a:cubicBezTo>
                  <a:cubicBezTo>
                    <a:pt x="14308" y="17040"/>
                    <a:pt x="16349" y="14640"/>
                    <a:pt x="17794" y="13200"/>
                  </a:cubicBezTo>
                  <a:cubicBezTo>
                    <a:pt x="19240" y="11760"/>
                    <a:pt x="20090" y="11280"/>
                    <a:pt x="20516" y="11460"/>
                  </a:cubicBezTo>
                  <a:cubicBezTo>
                    <a:pt x="20941" y="11640"/>
                    <a:pt x="20941" y="12480"/>
                    <a:pt x="21026" y="14040"/>
                  </a:cubicBezTo>
                  <a:cubicBezTo>
                    <a:pt x="21111" y="15600"/>
                    <a:pt x="21281" y="17880"/>
                    <a:pt x="21451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3842453" y="1642919"/>
              <a:ext cx="256195" cy="371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00" fill="norm" stroke="1" extrusionOk="0">
                  <a:moveTo>
                    <a:pt x="5759" y="17600"/>
                  </a:moveTo>
                  <a:cubicBezTo>
                    <a:pt x="6110" y="16876"/>
                    <a:pt x="6461" y="16152"/>
                    <a:pt x="6373" y="15548"/>
                  </a:cubicBezTo>
                  <a:cubicBezTo>
                    <a:pt x="6286" y="14945"/>
                    <a:pt x="5759" y="14462"/>
                    <a:pt x="5056" y="14402"/>
                  </a:cubicBezTo>
                  <a:cubicBezTo>
                    <a:pt x="4354" y="14341"/>
                    <a:pt x="3476" y="14703"/>
                    <a:pt x="2510" y="15548"/>
                  </a:cubicBezTo>
                  <a:cubicBezTo>
                    <a:pt x="1544" y="16393"/>
                    <a:pt x="490" y="17720"/>
                    <a:pt x="139" y="18686"/>
                  </a:cubicBezTo>
                  <a:cubicBezTo>
                    <a:pt x="-212" y="19651"/>
                    <a:pt x="139" y="20254"/>
                    <a:pt x="754" y="20556"/>
                  </a:cubicBezTo>
                  <a:cubicBezTo>
                    <a:pt x="1368" y="20858"/>
                    <a:pt x="2247" y="20858"/>
                    <a:pt x="3037" y="20677"/>
                  </a:cubicBezTo>
                  <a:cubicBezTo>
                    <a:pt x="3827" y="20496"/>
                    <a:pt x="4529" y="20134"/>
                    <a:pt x="5056" y="19651"/>
                  </a:cubicBezTo>
                  <a:cubicBezTo>
                    <a:pt x="5583" y="19168"/>
                    <a:pt x="5934" y="18565"/>
                    <a:pt x="6022" y="18686"/>
                  </a:cubicBezTo>
                  <a:cubicBezTo>
                    <a:pt x="6110" y="18806"/>
                    <a:pt x="5934" y="19651"/>
                    <a:pt x="6286" y="20073"/>
                  </a:cubicBezTo>
                  <a:cubicBezTo>
                    <a:pt x="6637" y="20496"/>
                    <a:pt x="7515" y="20496"/>
                    <a:pt x="9095" y="19591"/>
                  </a:cubicBezTo>
                  <a:cubicBezTo>
                    <a:pt x="10676" y="18686"/>
                    <a:pt x="12959" y="16876"/>
                    <a:pt x="14890" y="14402"/>
                  </a:cubicBezTo>
                  <a:cubicBezTo>
                    <a:pt x="16822" y="11928"/>
                    <a:pt x="18403" y="8791"/>
                    <a:pt x="19368" y="6558"/>
                  </a:cubicBezTo>
                  <a:cubicBezTo>
                    <a:pt x="20334" y="4326"/>
                    <a:pt x="20686" y="2998"/>
                    <a:pt x="20949" y="1973"/>
                  </a:cubicBezTo>
                  <a:cubicBezTo>
                    <a:pt x="21212" y="947"/>
                    <a:pt x="21388" y="223"/>
                    <a:pt x="21125" y="42"/>
                  </a:cubicBezTo>
                  <a:cubicBezTo>
                    <a:pt x="20861" y="-139"/>
                    <a:pt x="20159" y="223"/>
                    <a:pt x="19017" y="1912"/>
                  </a:cubicBezTo>
                  <a:cubicBezTo>
                    <a:pt x="17876" y="3602"/>
                    <a:pt x="16295" y="6619"/>
                    <a:pt x="15066" y="9515"/>
                  </a:cubicBezTo>
                  <a:cubicBezTo>
                    <a:pt x="13837" y="12411"/>
                    <a:pt x="12959" y="15186"/>
                    <a:pt x="12959" y="17238"/>
                  </a:cubicBezTo>
                  <a:cubicBezTo>
                    <a:pt x="12959" y="19289"/>
                    <a:pt x="13837" y="20616"/>
                    <a:pt x="15066" y="21039"/>
                  </a:cubicBezTo>
                  <a:cubicBezTo>
                    <a:pt x="16295" y="21461"/>
                    <a:pt x="17876" y="20978"/>
                    <a:pt x="18929" y="20435"/>
                  </a:cubicBezTo>
                  <a:cubicBezTo>
                    <a:pt x="19983" y="19892"/>
                    <a:pt x="20510" y="19289"/>
                    <a:pt x="21037" y="18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3961538" y="1811933"/>
              <a:ext cx="13448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4230" y="21600"/>
                  </a:moveTo>
                  <a:cubicBezTo>
                    <a:pt x="2205" y="21600"/>
                    <a:pt x="180" y="21600"/>
                    <a:pt x="12" y="18900"/>
                  </a:cubicBezTo>
                  <a:cubicBezTo>
                    <a:pt x="-157" y="16200"/>
                    <a:pt x="1530" y="10800"/>
                    <a:pt x="5412" y="7200"/>
                  </a:cubicBezTo>
                  <a:cubicBezTo>
                    <a:pt x="9293" y="3600"/>
                    <a:pt x="15368" y="1800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4680218" y="1815022"/>
              <a:ext cx="190501" cy="227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" y="2108"/>
                  </a:moveTo>
                  <a:cubicBezTo>
                    <a:pt x="1680" y="6508"/>
                    <a:pt x="1200" y="10908"/>
                    <a:pt x="840" y="13808"/>
                  </a:cubicBezTo>
                  <a:cubicBezTo>
                    <a:pt x="480" y="16708"/>
                    <a:pt x="240" y="18108"/>
                    <a:pt x="120" y="19308"/>
                  </a:cubicBezTo>
                  <a:cubicBezTo>
                    <a:pt x="0" y="20508"/>
                    <a:pt x="0" y="21508"/>
                    <a:pt x="0" y="21508"/>
                  </a:cubicBezTo>
                  <a:cubicBezTo>
                    <a:pt x="0" y="21508"/>
                    <a:pt x="0" y="20508"/>
                    <a:pt x="1080" y="17408"/>
                  </a:cubicBezTo>
                  <a:cubicBezTo>
                    <a:pt x="2160" y="14308"/>
                    <a:pt x="4320" y="9108"/>
                    <a:pt x="5880" y="5908"/>
                  </a:cubicBezTo>
                  <a:cubicBezTo>
                    <a:pt x="7440" y="2708"/>
                    <a:pt x="8400" y="1508"/>
                    <a:pt x="9000" y="1608"/>
                  </a:cubicBezTo>
                  <a:cubicBezTo>
                    <a:pt x="9600" y="1708"/>
                    <a:pt x="9840" y="3108"/>
                    <a:pt x="9840" y="5008"/>
                  </a:cubicBezTo>
                  <a:cubicBezTo>
                    <a:pt x="9840" y="6908"/>
                    <a:pt x="9600" y="9308"/>
                    <a:pt x="9360" y="11108"/>
                  </a:cubicBezTo>
                  <a:cubicBezTo>
                    <a:pt x="9120" y="12908"/>
                    <a:pt x="8880" y="14108"/>
                    <a:pt x="9240" y="13708"/>
                  </a:cubicBezTo>
                  <a:cubicBezTo>
                    <a:pt x="9600" y="13308"/>
                    <a:pt x="10560" y="11308"/>
                    <a:pt x="11880" y="9108"/>
                  </a:cubicBezTo>
                  <a:cubicBezTo>
                    <a:pt x="13200" y="6908"/>
                    <a:pt x="14880" y="4508"/>
                    <a:pt x="16080" y="2808"/>
                  </a:cubicBezTo>
                  <a:cubicBezTo>
                    <a:pt x="17280" y="1108"/>
                    <a:pt x="18000" y="108"/>
                    <a:pt x="18840" y="8"/>
                  </a:cubicBezTo>
                  <a:cubicBezTo>
                    <a:pt x="19680" y="-92"/>
                    <a:pt x="20640" y="708"/>
                    <a:pt x="21000" y="3308"/>
                  </a:cubicBezTo>
                  <a:cubicBezTo>
                    <a:pt x="21360" y="5908"/>
                    <a:pt x="21120" y="10308"/>
                    <a:pt x="21120" y="13008"/>
                  </a:cubicBezTo>
                  <a:cubicBezTo>
                    <a:pt x="21120" y="15708"/>
                    <a:pt x="21360" y="16708"/>
                    <a:pt x="21600" y="17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4909352" y="1817788"/>
              <a:ext cx="132817" cy="19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18" fill="norm" stroke="1" extrusionOk="0">
                  <a:moveTo>
                    <a:pt x="17400" y="7176"/>
                  </a:moveTo>
                  <a:cubicBezTo>
                    <a:pt x="17743" y="5515"/>
                    <a:pt x="18085" y="3853"/>
                    <a:pt x="17743" y="2548"/>
                  </a:cubicBezTo>
                  <a:cubicBezTo>
                    <a:pt x="17400" y="1242"/>
                    <a:pt x="16371" y="293"/>
                    <a:pt x="15000" y="55"/>
                  </a:cubicBezTo>
                  <a:cubicBezTo>
                    <a:pt x="13628" y="-182"/>
                    <a:pt x="11914" y="293"/>
                    <a:pt x="9514" y="2429"/>
                  </a:cubicBezTo>
                  <a:cubicBezTo>
                    <a:pt x="7114" y="4565"/>
                    <a:pt x="4028" y="8363"/>
                    <a:pt x="2314" y="10974"/>
                  </a:cubicBezTo>
                  <a:cubicBezTo>
                    <a:pt x="600" y="13585"/>
                    <a:pt x="257" y="15009"/>
                    <a:pt x="85" y="16552"/>
                  </a:cubicBezTo>
                  <a:cubicBezTo>
                    <a:pt x="-86" y="18095"/>
                    <a:pt x="-86" y="19756"/>
                    <a:pt x="943" y="20587"/>
                  </a:cubicBezTo>
                  <a:cubicBezTo>
                    <a:pt x="1971" y="21418"/>
                    <a:pt x="4028" y="21418"/>
                    <a:pt x="7457" y="19282"/>
                  </a:cubicBezTo>
                  <a:cubicBezTo>
                    <a:pt x="10885" y="17145"/>
                    <a:pt x="15685" y="12873"/>
                    <a:pt x="18257" y="10143"/>
                  </a:cubicBezTo>
                  <a:cubicBezTo>
                    <a:pt x="20828" y="7414"/>
                    <a:pt x="21171" y="6227"/>
                    <a:pt x="20828" y="6227"/>
                  </a:cubicBezTo>
                  <a:cubicBezTo>
                    <a:pt x="20485" y="6227"/>
                    <a:pt x="19457" y="7414"/>
                    <a:pt x="18600" y="9550"/>
                  </a:cubicBezTo>
                  <a:cubicBezTo>
                    <a:pt x="17743" y="11686"/>
                    <a:pt x="17057" y="14772"/>
                    <a:pt x="17571" y="16908"/>
                  </a:cubicBezTo>
                  <a:cubicBezTo>
                    <a:pt x="18085" y="19044"/>
                    <a:pt x="19800" y="20231"/>
                    <a:pt x="21514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5124718" y="1792883"/>
              <a:ext cx="152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0" y="2817"/>
                    <a:pt x="3000" y="5635"/>
                    <a:pt x="6300" y="8765"/>
                  </a:cubicBezTo>
                  <a:cubicBezTo>
                    <a:pt x="9600" y="11896"/>
                    <a:pt x="14700" y="15339"/>
                    <a:pt x="17550" y="17530"/>
                  </a:cubicBezTo>
                  <a:cubicBezTo>
                    <a:pt x="20400" y="19722"/>
                    <a:pt x="21000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5162818" y="1811933"/>
              <a:ext cx="1079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0"/>
                    <a:pt x="17365" y="0"/>
                    <a:pt x="15671" y="514"/>
                  </a:cubicBezTo>
                  <a:cubicBezTo>
                    <a:pt x="13976" y="1029"/>
                    <a:pt x="12706" y="2057"/>
                    <a:pt x="10165" y="5057"/>
                  </a:cubicBezTo>
                  <a:cubicBezTo>
                    <a:pt x="7624" y="8057"/>
                    <a:pt x="3812" y="13029"/>
                    <a:pt x="1906" y="16114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5302518" y="1830983"/>
              <a:ext cx="635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00"/>
                    <a:pt x="7200" y="9000"/>
                    <a:pt x="3600" y="12600"/>
                  </a:cubicBezTo>
                  <a:cubicBezTo>
                    <a:pt x="0" y="16200"/>
                    <a:pt x="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5321005" y="1715552"/>
              <a:ext cx="19614" cy="58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241" fill="norm" stroke="1" extrusionOk="0">
                  <a:moveTo>
                    <a:pt x="20015" y="21241"/>
                  </a:moveTo>
                  <a:cubicBezTo>
                    <a:pt x="15695" y="16612"/>
                    <a:pt x="11375" y="11984"/>
                    <a:pt x="7055" y="7741"/>
                  </a:cubicBezTo>
                  <a:cubicBezTo>
                    <a:pt x="2735" y="3498"/>
                    <a:pt x="-1585" y="-359"/>
                    <a:pt x="575" y="27"/>
                  </a:cubicBezTo>
                  <a:cubicBezTo>
                    <a:pt x="2735" y="412"/>
                    <a:pt x="11375" y="5041"/>
                    <a:pt x="20015" y="9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5406235" y="1837333"/>
              <a:ext cx="227047" cy="19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93" fill="norm" stroke="1" extrusionOk="0">
                  <a:moveTo>
                    <a:pt x="2800" y="0"/>
                  </a:moveTo>
                  <a:cubicBezTo>
                    <a:pt x="2200" y="2757"/>
                    <a:pt x="1600" y="5515"/>
                    <a:pt x="1200" y="8617"/>
                  </a:cubicBezTo>
                  <a:cubicBezTo>
                    <a:pt x="800" y="11719"/>
                    <a:pt x="600" y="15166"/>
                    <a:pt x="400" y="17579"/>
                  </a:cubicBezTo>
                  <a:cubicBezTo>
                    <a:pt x="200" y="19991"/>
                    <a:pt x="0" y="21370"/>
                    <a:pt x="0" y="21485"/>
                  </a:cubicBezTo>
                  <a:cubicBezTo>
                    <a:pt x="0" y="21600"/>
                    <a:pt x="200" y="20451"/>
                    <a:pt x="1100" y="17923"/>
                  </a:cubicBezTo>
                  <a:cubicBezTo>
                    <a:pt x="2000" y="15396"/>
                    <a:pt x="3600" y="11489"/>
                    <a:pt x="4900" y="9077"/>
                  </a:cubicBezTo>
                  <a:cubicBezTo>
                    <a:pt x="6200" y="6664"/>
                    <a:pt x="7200" y="5745"/>
                    <a:pt x="7800" y="5974"/>
                  </a:cubicBezTo>
                  <a:cubicBezTo>
                    <a:pt x="8400" y="6204"/>
                    <a:pt x="8600" y="7583"/>
                    <a:pt x="8500" y="9191"/>
                  </a:cubicBezTo>
                  <a:cubicBezTo>
                    <a:pt x="8400" y="10800"/>
                    <a:pt x="8000" y="12638"/>
                    <a:pt x="7700" y="14132"/>
                  </a:cubicBezTo>
                  <a:cubicBezTo>
                    <a:pt x="7400" y="15626"/>
                    <a:pt x="7200" y="16774"/>
                    <a:pt x="7400" y="16889"/>
                  </a:cubicBezTo>
                  <a:cubicBezTo>
                    <a:pt x="7600" y="17004"/>
                    <a:pt x="8200" y="16085"/>
                    <a:pt x="9700" y="13443"/>
                  </a:cubicBezTo>
                  <a:cubicBezTo>
                    <a:pt x="11200" y="10800"/>
                    <a:pt x="13600" y="6434"/>
                    <a:pt x="15400" y="4021"/>
                  </a:cubicBezTo>
                  <a:cubicBezTo>
                    <a:pt x="17200" y="1609"/>
                    <a:pt x="18400" y="1149"/>
                    <a:pt x="19400" y="1264"/>
                  </a:cubicBezTo>
                  <a:cubicBezTo>
                    <a:pt x="20400" y="1379"/>
                    <a:pt x="21200" y="2068"/>
                    <a:pt x="21400" y="4940"/>
                  </a:cubicBezTo>
                  <a:cubicBezTo>
                    <a:pt x="21600" y="7813"/>
                    <a:pt x="21200" y="12868"/>
                    <a:pt x="20800" y="15970"/>
                  </a:cubicBezTo>
                  <a:cubicBezTo>
                    <a:pt x="20400" y="19072"/>
                    <a:pt x="20000" y="20221"/>
                    <a:pt x="196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5702568" y="1888133"/>
              <a:ext cx="444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5752145" y="1755944"/>
              <a:ext cx="13924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080" fill="norm" stroke="1" extrusionOk="0">
                  <a:moveTo>
                    <a:pt x="20297" y="20080"/>
                  </a:moveTo>
                  <a:cubicBezTo>
                    <a:pt x="11040" y="11244"/>
                    <a:pt x="1783" y="2407"/>
                    <a:pt x="240" y="444"/>
                  </a:cubicBezTo>
                  <a:cubicBezTo>
                    <a:pt x="-1303" y="-1520"/>
                    <a:pt x="4868" y="3389"/>
                    <a:pt x="11040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5736072" y="1850978"/>
              <a:ext cx="241473" cy="487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516" fill="norm" stroke="1" extrusionOk="0">
                  <a:moveTo>
                    <a:pt x="3756" y="2483"/>
                  </a:moveTo>
                  <a:cubicBezTo>
                    <a:pt x="4129" y="1922"/>
                    <a:pt x="4501" y="1361"/>
                    <a:pt x="7015" y="893"/>
                  </a:cubicBezTo>
                  <a:cubicBezTo>
                    <a:pt x="9529" y="426"/>
                    <a:pt x="14184" y="52"/>
                    <a:pt x="16977" y="5"/>
                  </a:cubicBezTo>
                  <a:cubicBezTo>
                    <a:pt x="19770" y="-42"/>
                    <a:pt x="20701" y="239"/>
                    <a:pt x="21074" y="800"/>
                  </a:cubicBezTo>
                  <a:cubicBezTo>
                    <a:pt x="21446" y="1361"/>
                    <a:pt x="21260" y="2202"/>
                    <a:pt x="19956" y="2950"/>
                  </a:cubicBezTo>
                  <a:cubicBezTo>
                    <a:pt x="18653" y="3698"/>
                    <a:pt x="16232" y="4353"/>
                    <a:pt x="14649" y="4867"/>
                  </a:cubicBezTo>
                  <a:cubicBezTo>
                    <a:pt x="13067" y="5381"/>
                    <a:pt x="12322" y="5755"/>
                    <a:pt x="11949" y="6176"/>
                  </a:cubicBezTo>
                  <a:cubicBezTo>
                    <a:pt x="11577" y="6597"/>
                    <a:pt x="11577" y="7064"/>
                    <a:pt x="12136" y="7906"/>
                  </a:cubicBezTo>
                  <a:cubicBezTo>
                    <a:pt x="12694" y="8748"/>
                    <a:pt x="13812" y="9963"/>
                    <a:pt x="14556" y="11553"/>
                  </a:cubicBezTo>
                  <a:cubicBezTo>
                    <a:pt x="15301" y="13142"/>
                    <a:pt x="15674" y="15106"/>
                    <a:pt x="14836" y="16742"/>
                  </a:cubicBezTo>
                  <a:cubicBezTo>
                    <a:pt x="13998" y="18379"/>
                    <a:pt x="11949" y="19688"/>
                    <a:pt x="9622" y="20483"/>
                  </a:cubicBezTo>
                  <a:cubicBezTo>
                    <a:pt x="7294" y="21277"/>
                    <a:pt x="4687" y="21558"/>
                    <a:pt x="2918" y="21511"/>
                  </a:cubicBezTo>
                  <a:cubicBezTo>
                    <a:pt x="1149" y="21464"/>
                    <a:pt x="218" y="21090"/>
                    <a:pt x="32" y="20342"/>
                  </a:cubicBezTo>
                  <a:cubicBezTo>
                    <a:pt x="-154" y="19594"/>
                    <a:pt x="405" y="18472"/>
                    <a:pt x="3570" y="16742"/>
                  </a:cubicBezTo>
                  <a:cubicBezTo>
                    <a:pt x="6736" y="15013"/>
                    <a:pt x="12508" y="12675"/>
                    <a:pt x="18280" y="10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6010915" y="1801350"/>
              <a:ext cx="259248" cy="24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fill="norm" stroke="1" extrusionOk="0">
                  <a:moveTo>
                    <a:pt x="1798" y="14897"/>
                  </a:moveTo>
                  <a:cubicBezTo>
                    <a:pt x="1798" y="13966"/>
                    <a:pt x="1798" y="13034"/>
                    <a:pt x="2234" y="12383"/>
                  </a:cubicBezTo>
                  <a:cubicBezTo>
                    <a:pt x="2669" y="11731"/>
                    <a:pt x="3540" y="11359"/>
                    <a:pt x="4934" y="10334"/>
                  </a:cubicBezTo>
                  <a:cubicBezTo>
                    <a:pt x="6327" y="9310"/>
                    <a:pt x="8243" y="7634"/>
                    <a:pt x="9376" y="6331"/>
                  </a:cubicBezTo>
                  <a:cubicBezTo>
                    <a:pt x="10508" y="5028"/>
                    <a:pt x="10856" y="4097"/>
                    <a:pt x="10508" y="3538"/>
                  </a:cubicBezTo>
                  <a:cubicBezTo>
                    <a:pt x="10159" y="2979"/>
                    <a:pt x="9114" y="2793"/>
                    <a:pt x="7459" y="4190"/>
                  </a:cubicBezTo>
                  <a:cubicBezTo>
                    <a:pt x="5805" y="5586"/>
                    <a:pt x="3540" y="8566"/>
                    <a:pt x="2147" y="11266"/>
                  </a:cubicBezTo>
                  <a:cubicBezTo>
                    <a:pt x="753" y="13966"/>
                    <a:pt x="230" y="16386"/>
                    <a:pt x="56" y="18062"/>
                  </a:cubicBezTo>
                  <a:cubicBezTo>
                    <a:pt x="-118" y="19738"/>
                    <a:pt x="56" y="20669"/>
                    <a:pt x="1363" y="21134"/>
                  </a:cubicBezTo>
                  <a:cubicBezTo>
                    <a:pt x="2669" y="21600"/>
                    <a:pt x="5108" y="21600"/>
                    <a:pt x="8243" y="20297"/>
                  </a:cubicBezTo>
                  <a:cubicBezTo>
                    <a:pt x="11379" y="18993"/>
                    <a:pt x="15211" y="16386"/>
                    <a:pt x="17650" y="13314"/>
                  </a:cubicBezTo>
                  <a:cubicBezTo>
                    <a:pt x="20088" y="10241"/>
                    <a:pt x="21134" y="6703"/>
                    <a:pt x="21308" y="4469"/>
                  </a:cubicBezTo>
                  <a:cubicBezTo>
                    <a:pt x="21482" y="2234"/>
                    <a:pt x="20785" y="1303"/>
                    <a:pt x="20001" y="745"/>
                  </a:cubicBezTo>
                  <a:cubicBezTo>
                    <a:pt x="19217" y="186"/>
                    <a:pt x="18347" y="0"/>
                    <a:pt x="17476" y="0"/>
                  </a:cubicBezTo>
                  <a:cubicBezTo>
                    <a:pt x="16605" y="0"/>
                    <a:pt x="15734" y="186"/>
                    <a:pt x="15211" y="745"/>
                  </a:cubicBezTo>
                  <a:cubicBezTo>
                    <a:pt x="14688" y="1303"/>
                    <a:pt x="14514" y="2234"/>
                    <a:pt x="15037" y="4562"/>
                  </a:cubicBezTo>
                  <a:cubicBezTo>
                    <a:pt x="15559" y="6890"/>
                    <a:pt x="16779" y="10614"/>
                    <a:pt x="17650" y="13034"/>
                  </a:cubicBezTo>
                  <a:cubicBezTo>
                    <a:pt x="18521" y="15455"/>
                    <a:pt x="19043" y="16572"/>
                    <a:pt x="19305" y="17690"/>
                  </a:cubicBezTo>
                  <a:cubicBezTo>
                    <a:pt x="19566" y="18807"/>
                    <a:pt x="19566" y="19924"/>
                    <a:pt x="18608" y="20576"/>
                  </a:cubicBezTo>
                  <a:cubicBezTo>
                    <a:pt x="17650" y="21228"/>
                    <a:pt x="15734" y="21414"/>
                    <a:pt x="138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6801118" y="1615083"/>
              <a:ext cx="508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100"/>
                    <a:pt x="16200" y="4200"/>
                    <a:pt x="13500" y="7050"/>
                  </a:cubicBezTo>
                  <a:cubicBezTo>
                    <a:pt x="10800" y="9900"/>
                    <a:pt x="8100" y="13500"/>
                    <a:pt x="5850" y="16050"/>
                  </a:cubicBezTo>
                  <a:cubicBezTo>
                    <a:pt x="3600" y="18600"/>
                    <a:pt x="180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6870968" y="1881783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6909068" y="1805583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6978918" y="1608733"/>
              <a:ext cx="1079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59" y="1337"/>
                    <a:pt x="16518" y="2674"/>
                    <a:pt x="13976" y="5194"/>
                  </a:cubicBezTo>
                  <a:cubicBezTo>
                    <a:pt x="11435" y="7714"/>
                    <a:pt x="8894" y="11417"/>
                    <a:pt x="6565" y="14349"/>
                  </a:cubicBezTo>
                  <a:cubicBezTo>
                    <a:pt x="4235" y="17280"/>
                    <a:pt x="2118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6975654" y="1792883"/>
              <a:ext cx="14931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21461" y="0"/>
                  </a:moveTo>
                  <a:cubicBezTo>
                    <a:pt x="19940" y="0"/>
                    <a:pt x="18419" y="0"/>
                    <a:pt x="15376" y="1611"/>
                  </a:cubicBezTo>
                  <a:cubicBezTo>
                    <a:pt x="12334" y="3221"/>
                    <a:pt x="7771" y="6442"/>
                    <a:pt x="4729" y="9000"/>
                  </a:cubicBezTo>
                  <a:cubicBezTo>
                    <a:pt x="1686" y="11558"/>
                    <a:pt x="165" y="13453"/>
                    <a:pt x="13" y="15253"/>
                  </a:cubicBezTo>
                  <a:cubicBezTo>
                    <a:pt x="-139" y="17053"/>
                    <a:pt x="1078" y="18758"/>
                    <a:pt x="3207" y="19800"/>
                  </a:cubicBezTo>
                  <a:cubicBezTo>
                    <a:pt x="5337" y="20842"/>
                    <a:pt x="8379" y="21221"/>
                    <a:pt x="114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7097835" y="1846249"/>
              <a:ext cx="122384" cy="194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153" fill="norm" stroke="1" extrusionOk="0">
                  <a:moveTo>
                    <a:pt x="9851" y="7993"/>
                  </a:moveTo>
                  <a:cubicBezTo>
                    <a:pt x="11622" y="7074"/>
                    <a:pt x="13392" y="6155"/>
                    <a:pt x="14985" y="4776"/>
                  </a:cubicBezTo>
                  <a:cubicBezTo>
                    <a:pt x="16579" y="3398"/>
                    <a:pt x="17995" y="1559"/>
                    <a:pt x="17818" y="640"/>
                  </a:cubicBezTo>
                  <a:cubicBezTo>
                    <a:pt x="17641" y="-279"/>
                    <a:pt x="15871" y="-279"/>
                    <a:pt x="13038" y="1100"/>
                  </a:cubicBezTo>
                  <a:cubicBezTo>
                    <a:pt x="10205" y="2478"/>
                    <a:pt x="6310" y="5236"/>
                    <a:pt x="3477" y="8453"/>
                  </a:cubicBezTo>
                  <a:cubicBezTo>
                    <a:pt x="644" y="11670"/>
                    <a:pt x="-1126" y="15347"/>
                    <a:pt x="822" y="17644"/>
                  </a:cubicBezTo>
                  <a:cubicBezTo>
                    <a:pt x="2769" y="19942"/>
                    <a:pt x="8435" y="20861"/>
                    <a:pt x="12330" y="21091"/>
                  </a:cubicBezTo>
                  <a:cubicBezTo>
                    <a:pt x="16225" y="21321"/>
                    <a:pt x="18349" y="20861"/>
                    <a:pt x="20474" y="20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7264668" y="1590387"/>
              <a:ext cx="79194" cy="456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71" fill="norm" stroke="1" extrusionOk="0">
                  <a:moveTo>
                    <a:pt x="20463" y="855"/>
                  </a:moveTo>
                  <a:cubicBezTo>
                    <a:pt x="21032" y="263"/>
                    <a:pt x="21600" y="-329"/>
                    <a:pt x="21032" y="213"/>
                  </a:cubicBezTo>
                  <a:cubicBezTo>
                    <a:pt x="20463" y="756"/>
                    <a:pt x="18758" y="2433"/>
                    <a:pt x="16484" y="4701"/>
                  </a:cubicBezTo>
                  <a:cubicBezTo>
                    <a:pt x="14211" y="6970"/>
                    <a:pt x="11368" y="9830"/>
                    <a:pt x="8526" y="12690"/>
                  </a:cubicBezTo>
                  <a:cubicBezTo>
                    <a:pt x="5684" y="15550"/>
                    <a:pt x="2842" y="18411"/>
                    <a:pt x="0" y="2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7345101" y="1869083"/>
              <a:ext cx="4021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5236"/>
                    <a:pt x="5400" y="10473"/>
                    <a:pt x="2160" y="14073"/>
                  </a:cubicBezTo>
                  <a:cubicBezTo>
                    <a:pt x="-1080" y="17673"/>
                    <a:pt x="0" y="19636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7404368" y="1780183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7401473" y="1596033"/>
              <a:ext cx="174618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496" fill="norm" stroke="1" extrusionOk="0">
                  <a:moveTo>
                    <a:pt x="18094" y="0"/>
                  </a:moveTo>
                  <a:cubicBezTo>
                    <a:pt x="16294" y="1142"/>
                    <a:pt x="14494" y="2285"/>
                    <a:pt x="12823" y="4621"/>
                  </a:cubicBezTo>
                  <a:cubicBezTo>
                    <a:pt x="11151" y="6958"/>
                    <a:pt x="9608" y="10488"/>
                    <a:pt x="7808" y="13344"/>
                  </a:cubicBezTo>
                  <a:cubicBezTo>
                    <a:pt x="6008" y="16200"/>
                    <a:pt x="3951" y="18381"/>
                    <a:pt x="2537" y="19731"/>
                  </a:cubicBezTo>
                  <a:cubicBezTo>
                    <a:pt x="1123" y="21081"/>
                    <a:pt x="351" y="21600"/>
                    <a:pt x="94" y="21392"/>
                  </a:cubicBezTo>
                  <a:cubicBezTo>
                    <a:pt x="-163" y="21185"/>
                    <a:pt x="94" y="20250"/>
                    <a:pt x="994" y="19056"/>
                  </a:cubicBezTo>
                  <a:cubicBezTo>
                    <a:pt x="1894" y="17862"/>
                    <a:pt x="3437" y="16408"/>
                    <a:pt x="5108" y="15162"/>
                  </a:cubicBezTo>
                  <a:cubicBezTo>
                    <a:pt x="6780" y="13915"/>
                    <a:pt x="8580" y="12877"/>
                    <a:pt x="9994" y="12202"/>
                  </a:cubicBezTo>
                  <a:cubicBezTo>
                    <a:pt x="11408" y="11527"/>
                    <a:pt x="12437" y="11215"/>
                    <a:pt x="13594" y="11112"/>
                  </a:cubicBezTo>
                  <a:cubicBezTo>
                    <a:pt x="14751" y="11008"/>
                    <a:pt x="16037" y="11112"/>
                    <a:pt x="17580" y="11838"/>
                  </a:cubicBezTo>
                  <a:cubicBezTo>
                    <a:pt x="19123" y="12565"/>
                    <a:pt x="20923" y="13915"/>
                    <a:pt x="21180" y="15629"/>
                  </a:cubicBezTo>
                  <a:cubicBezTo>
                    <a:pt x="21437" y="17342"/>
                    <a:pt x="20151" y="19419"/>
                    <a:pt x="18866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7612119" y="1830420"/>
              <a:ext cx="130009" cy="170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0721" fill="norm" stroke="1" extrusionOk="0">
                  <a:moveTo>
                    <a:pt x="11606" y="4697"/>
                  </a:moveTo>
                  <a:cubicBezTo>
                    <a:pt x="11949" y="2897"/>
                    <a:pt x="12292" y="1097"/>
                    <a:pt x="11435" y="582"/>
                  </a:cubicBezTo>
                  <a:cubicBezTo>
                    <a:pt x="10577" y="68"/>
                    <a:pt x="8520" y="840"/>
                    <a:pt x="6292" y="3540"/>
                  </a:cubicBezTo>
                  <a:cubicBezTo>
                    <a:pt x="4063" y="6240"/>
                    <a:pt x="1663" y="10868"/>
                    <a:pt x="635" y="13825"/>
                  </a:cubicBezTo>
                  <a:cubicBezTo>
                    <a:pt x="-394" y="16782"/>
                    <a:pt x="-51" y="18068"/>
                    <a:pt x="806" y="19225"/>
                  </a:cubicBezTo>
                  <a:cubicBezTo>
                    <a:pt x="1663" y="20382"/>
                    <a:pt x="3035" y="21411"/>
                    <a:pt x="6292" y="20125"/>
                  </a:cubicBezTo>
                  <a:cubicBezTo>
                    <a:pt x="9549" y="18840"/>
                    <a:pt x="14692" y="15240"/>
                    <a:pt x="17606" y="11897"/>
                  </a:cubicBezTo>
                  <a:cubicBezTo>
                    <a:pt x="20520" y="8554"/>
                    <a:pt x="21206" y="5468"/>
                    <a:pt x="21035" y="3411"/>
                  </a:cubicBezTo>
                  <a:cubicBezTo>
                    <a:pt x="20863" y="1354"/>
                    <a:pt x="19835" y="325"/>
                    <a:pt x="18977" y="68"/>
                  </a:cubicBezTo>
                  <a:cubicBezTo>
                    <a:pt x="18120" y="-189"/>
                    <a:pt x="17435" y="325"/>
                    <a:pt x="16749" y="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7741496" y="1843683"/>
              <a:ext cx="145473" cy="158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295" fill="norm" stroke="1" extrusionOk="0">
                  <a:moveTo>
                    <a:pt x="18698" y="3411"/>
                  </a:moveTo>
                  <a:cubicBezTo>
                    <a:pt x="14941" y="2842"/>
                    <a:pt x="11185" y="2274"/>
                    <a:pt x="8054" y="3979"/>
                  </a:cubicBezTo>
                  <a:cubicBezTo>
                    <a:pt x="4924" y="5684"/>
                    <a:pt x="2419" y="9663"/>
                    <a:pt x="1167" y="12363"/>
                  </a:cubicBezTo>
                  <a:cubicBezTo>
                    <a:pt x="-85" y="15063"/>
                    <a:pt x="-85" y="16484"/>
                    <a:pt x="72" y="17905"/>
                  </a:cubicBezTo>
                  <a:cubicBezTo>
                    <a:pt x="228" y="19326"/>
                    <a:pt x="541" y="20747"/>
                    <a:pt x="2576" y="21174"/>
                  </a:cubicBezTo>
                  <a:cubicBezTo>
                    <a:pt x="4611" y="21600"/>
                    <a:pt x="8367" y="21032"/>
                    <a:pt x="11811" y="17337"/>
                  </a:cubicBezTo>
                  <a:cubicBezTo>
                    <a:pt x="15254" y="13642"/>
                    <a:pt x="18385" y="6821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7951557" y="1522644"/>
              <a:ext cx="257611" cy="480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29" fill="norm" stroke="1" extrusionOk="0">
                  <a:moveTo>
                    <a:pt x="12027" y="15089"/>
                  </a:moveTo>
                  <a:cubicBezTo>
                    <a:pt x="9744" y="14619"/>
                    <a:pt x="7461" y="14150"/>
                    <a:pt x="5705" y="14291"/>
                  </a:cubicBezTo>
                  <a:cubicBezTo>
                    <a:pt x="3949" y="14432"/>
                    <a:pt x="2720" y="15183"/>
                    <a:pt x="1842" y="16169"/>
                  </a:cubicBezTo>
                  <a:cubicBezTo>
                    <a:pt x="964" y="17155"/>
                    <a:pt x="437" y="18376"/>
                    <a:pt x="173" y="19268"/>
                  </a:cubicBezTo>
                  <a:cubicBezTo>
                    <a:pt x="-90" y="20160"/>
                    <a:pt x="-90" y="20724"/>
                    <a:pt x="437" y="21052"/>
                  </a:cubicBezTo>
                  <a:cubicBezTo>
                    <a:pt x="964" y="21381"/>
                    <a:pt x="2017" y="21475"/>
                    <a:pt x="3598" y="21005"/>
                  </a:cubicBezTo>
                  <a:cubicBezTo>
                    <a:pt x="5178" y="20536"/>
                    <a:pt x="7286" y="19503"/>
                    <a:pt x="9656" y="17718"/>
                  </a:cubicBezTo>
                  <a:cubicBezTo>
                    <a:pt x="12027" y="15934"/>
                    <a:pt x="14661" y="13398"/>
                    <a:pt x="16681" y="10628"/>
                  </a:cubicBezTo>
                  <a:cubicBezTo>
                    <a:pt x="18700" y="7858"/>
                    <a:pt x="20105" y="4852"/>
                    <a:pt x="20808" y="3021"/>
                  </a:cubicBezTo>
                  <a:cubicBezTo>
                    <a:pt x="21510" y="1190"/>
                    <a:pt x="21510" y="532"/>
                    <a:pt x="21071" y="204"/>
                  </a:cubicBezTo>
                  <a:cubicBezTo>
                    <a:pt x="20632" y="-125"/>
                    <a:pt x="19754" y="-125"/>
                    <a:pt x="18612" y="720"/>
                  </a:cubicBezTo>
                  <a:cubicBezTo>
                    <a:pt x="17471" y="1565"/>
                    <a:pt x="16066" y="3256"/>
                    <a:pt x="15100" y="5557"/>
                  </a:cubicBezTo>
                  <a:cubicBezTo>
                    <a:pt x="14134" y="7858"/>
                    <a:pt x="13608" y="10769"/>
                    <a:pt x="13432" y="13305"/>
                  </a:cubicBezTo>
                  <a:cubicBezTo>
                    <a:pt x="13256" y="15840"/>
                    <a:pt x="13432" y="18000"/>
                    <a:pt x="13608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6" name="Drawing"/>
          <p:cNvGrpSpPr/>
          <p:nvPr/>
        </p:nvGrpSpPr>
        <p:grpSpPr>
          <a:xfrm>
            <a:off x="148962" y="1549754"/>
            <a:ext cx="12800297" cy="7525556"/>
            <a:chOff x="0" y="0"/>
            <a:chExt cx="12800296" cy="7525555"/>
          </a:xfrm>
        </p:grpSpPr>
        <p:sp>
          <p:nvSpPr>
            <p:cNvPr id="752" name="Line"/>
            <p:cNvSpPr/>
            <p:nvPr/>
          </p:nvSpPr>
          <p:spPr>
            <a:xfrm>
              <a:off x="505087" y="324439"/>
              <a:ext cx="168577" cy="312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82" fill="norm" stroke="1" extrusionOk="0">
                  <a:moveTo>
                    <a:pt x="0" y="4719"/>
                  </a:moveTo>
                  <a:cubicBezTo>
                    <a:pt x="5600" y="3994"/>
                    <a:pt x="11200" y="3269"/>
                    <a:pt x="14533" y="2689"/>
                  </a:cubicBezTo>
                  <a:cubicBezTo>
                    <a:pt x="17867" y="2109"/>
                    <a:pt x="18933" y="1675"/>
                    <a:pt x="19867" y="1167"/>
                  </a:cubicBezTo>
                  <a:cubicBezTo>
                    <a:pt x="20800" y="660"/>
                    <a:pt x="21600" y="80"/>
                    <a:pt x="21067" y="7"/>
                  </a:cubicBezTo>
                  <a:cubicBezTo>
                    <a:pt x="20533" y="-65"/>
                    <a:pt x="18667" y="370"/>
                    <a:pt x="16400" y="1095"/>
                  </a:cubicBezTo>
                  <a:cubicBezTo>
                    <a:pt x="14133" y="1820"/>
                    <a:pt x="11467" y="2834"/>
                    <a:pt x="9733" y="3704"/>
                  </a:cubicBezTo>
                  <a:cubicBezTo>
                    <a:pt x="8000" y="4574"/>
                    <a:pt x="7200" y="5299"/>
                    <a:pt x="7467" y="5734"/>
                  </a:cubicBezTo>
                  <a:cubicBezTo>
                    <a:pt x="7733" y="6169"/>
                    <a:pt x="9067" y="6314"/>
                    <a:pt x="10400" y="6386"/>
                  </a:cubicBezTo>
                  <a:cubicBezTo>
                    <a:pt x="11733" y="6458"/>
                    <a:pt x="13067" y="6458"/>
                    <a:pt x="14400" y="6458"/>
                  </a:cubicBezTo>
                  <a:cubicBezTo>
                    <a:pt x="15733" y="6458"/>
                    <a:pt x="17067" y="6458"/>
                    <a:pt x="17333" y="6748"/>
                  </a:cubicBezTo>
                  <a:cubicBezTo>
                    <a:pt x="17600" y="7038"/>
                    <a:pt x="16800" y="7618"/>
                    <a:pt x="14000" y="9213"/>
                  </a:cubicBezTo>
                  <a:cubicBezTo>
                    <a:pt x="11200" y="10807"/>
                    <a:pt x="6400" y="13417"/>
                    <a:pt x="3867" y="15084"/>
                  </a:cubicBezTo>
                  <a:cubicBezTo>
                    <a:pt x="1333" y="16751"/>
                    <a:pt x="1067" y="17476"/>
                    <a:pt x="1867" y="18418"/>
                  </a:cubicBezTo>
                  <a:cubicBezTo>
                    <a:pt x="2667" y="19361"/>
                    <a:pt x="4533" y="20520"/>
                    <a:pt x="7333" y="21028"/>
                  </a:cubicBezTo>
                  <a:cubicBezTo>
                    <a:pt x="10133" y="21535"/>
                    <a:pt x="13867" y="21390"/>
                    <a:pt x="17600" y="21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720987" y="462065"/>
              <a:ext cx="165101" cy="17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4092"/>
                  </a:moveTo>
                  <a:cubicBezTo>
                    <a:pt x="1385" y="4092"/>
                    <a:pt x="2769" y="4092"/>
                    <a:pt x="3738" y="4750"/>
                  </a:cubicBezTo>
                  <a:cubicBezTo>
                    <a:pt x="4708" y="5409"/>
                    <a:pt x="5262" y="6726"/>
                    <a:pt x="5123" y="9228"/>
                  </a:cubicBezTo>
                  <a:cubicBezTo>
                    <a:pt x="4985" y="11731"/>
                    <a:pt x="4154" y="15418"/>
                    <a:pt x="3185" y="17789"/>
                  </a:cubicBezTo>
                  <a:cubicBezTo>
                    <a:pt x="2215" y="20160"/>
                    <a:pt x="1108" y="21214"/>
                    <a:pt x="831" y="20687"/>
                  </a:cubicBezTo>
                  <a:cubicBezTo>
                    <a:pt x="554" y="20160"/>
                    <a:pt x="1108" y="18053"/>
                    <a:pt x="2908" y="14892"/>
                  </a:cubicBezTo>
                  <a:cubicBezTo>
                    <a:pt x="4708" y="11731"/>
                    <a:pt x="7754" y="7516"/>
                    <a:pt x="9831" y="4618"/>
                  </a:cubicBezTo>
                  <a:cubicBezTo>
                    <a:pt x="11908" y="1721"/>
                    <a:pt x="13015" y="140"/>
                    <a:pt x="13431" y="9"/>
                  </a:cubicBezTo>
                  <a:cubicBezTo>
                    <a:pt x="13846" y="-123"/>
                    <a:pt x="13569" y="1194"/>
                    <a:pt x="12877" y="3433"/>
                  </a:cubicBezTo>
                  <a:cubicBezTo>
                    <a:pt x="12185" y="5672"/>
                    <a:pt x="11077" y="8833"/>
                    <a:pt x="11354" y="11862"/>
                  </a:cubicBezTo>
                  <a:cubicBezTo>
                    <a:pt x="11631" y="14892"/>
                    <a:pt x="13292" y="17789"/>
                    <a:pt x="15231" y="19370"/>
                  </a:cubicBezTo>
                  <a:cubicBezTo>
                    <a:pt x="17169" y="20950"/>
                    <a:pt x="19385" y="21214"/>
                    <a:pt x="2160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1085268" y="367945"/>
              <a:ext cx="2942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2965"/>
                    <a:pt x="-1585" y="5929"/>
                    <a:pt x="575" y="9529"/>
                  </a:cubicBezTo>
                  <a:cubicBezTo>
                    <a:pt x="2735" y="13129"/>
                    <a:pt x="11375" y="1736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526254" y="710845"/>
              <a:ext cx="607484" cy="107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1054" y="20329"/>
                  </a:moveTo>
                  <a:cubicBezTo>
                    <a:pt x="527" y="20753"/>
                    <a:pt x="0" y="21176"/>
                    <a:pt x="0" y="21388"/>
                  </a:cubicBezTo>
                  <a:cubicBezTo>
                    <a:pt x="0" y="21600"/>
                    <a:pt x="527" y="21600"/>
                    <a:pt x="1994" y="19906"/>
                  </a:cubicBezTo>
                  <a:cubicBezTo>
                    <a:pt x="3462" y="18212"/>
                    <a:pt x="5870" y="14824"/>
                    <a:pt x="8693" y="11859"/>
                  </a:cubicBezTo>
                  <a:cubicBezTo>
                    <a:pt x="11515" y="8894"/>
                    <a:pt x="14751" y="6353"/>
                    <a:pt x="16971" y="4447"/>
                  </a:cubicBezTo>
                  <a:cubicBezTo>
                    <a:pt x="19192" y="2541"/>
                    <a:pt x="20396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746387" y="793395"/>
              <a:ext cx="311151" cy="5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2" fill="norm" stroke="1" extrusionOk="0">
                  <a:moveTo>
                    <a:pt x="1763" y="15641"/>
                  </a:moveTo>
                  <a:cubicBezTo>
                    <a:pt x="882" y="17131"/>
                    <a:pt x="0" y="18621"/>
                    <a:pt x="0" y="19738"/>
                  </a:cubicBezTo>
                  <a:cubicBezTo>
                    <a:pt x="0" y="20855"/>
                    <a:pt x="882" y="21600"/>
                    <a:pt x="3747" y="19738"/>
                  </a:cubicBezTo>
                  <a:cubicBezTo>
                    <a:pt x="6612" y="17876"/>
                    <a:pt x="11461" y="13407"/>
                    <a:pt x="14767" y="9683"/>
                  </a:cubicBezTo>
                  <a:cubicBezTo>
                    <a:pt x="18073" y="5959"/>
                    <a:pt x="19837" y="29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254387" y="45049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1317887" y="58384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2125620" y="245179"/>
              <a:ext cx="189218" cy="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43" fill="norm" stroke="1" extrusionOk="0">
                  <a:moveTo>
                    <a:pt x="21455" y="2825"/>
                  </a:moveTo>
                  <a:cubicBezTo>
                    <a:pt x="20495" y="2005"/>
                    <a:pt x="19535" y="1185"/>
                    <a:pt x="17735" y="684"/>
                  </a:cubicBezTo>
                  <a:cubicBezTo>
                    <a:pt x="15935" y="182"/>
                    <a:pt x="13295" y="0"/>
                    <a:pt x="11375" y="0"/>
                  </a:cubicBezTo>
                  <a:cubicBezTo>
                    <a:pt x="9455" y="0"/>
                    <a:pt x="8255" y="182"/>
                    <a:pt x="8135" y="1139"/>
                  </a:cubicBezTo>
                  <a:cubicBezTo>
                    <a:pt x="8015" y="2096"/>
                    <a:pt x="8975" y="3828"/>
                    <a:pt x="9575" y="5286"/>
                  </a:cubicBezTo>
                  <a:cubicBezTo>
                    <a:pt x="10175" y="6744"/>
                    <a:pt x="10415" y="7929"/>
                    <a:pt x="10175" y="8704"/>
                  </a:cubicBezTo>
                  <a:cubicBezTo>
                    <a:pt x="9935" y="9478"/>
                    <a:pt x="9215" y="9843"/>
                    <a:pt x="8255" y="10208"/>
                  </a:cubicBezTo>
                  <a:cubicBezTo>
                    <a:pt x="7295" y="10572"/>
                    <a:pt x="6095" y="10937"/>
                    <a:pt x="4895" y="11119"/>
                  </a:cubicBezTo>
                  <a:cubicBezTo>
                    <a:pt x="3695" y="11301"/>
                    <a:pt x="2495" y="11301"/>
                    <a:pt x="1655" y="11073"/>
                  </a:cubicBezTo>
                  <a:cubicBezTo>
                    <a:pt x="815" y="10846"/>
                    <a:pt x="335" y="10390"/>
                    <a:pt x="815" y="9980"/>
                  </a:cubicBezTo>
                  <a:cubicBezTo>
                    <a:pt x="1295" y="9570"/>
                    <a:pt x="2735" y="9205"/>
                    <a:pt x="3575" y="9296"/>
                  </a:cubicBezTo>
                  <a:cubicBezTo>
                    <a:pt x="4415" y="9387"/>
                    <a:pt x="4655" y="9934"/>
                    <a:pt x="4415" y="11165"/>
                  </a:cubicBezTo>
                  <a:cubicBezTo>
                    <a:pt x="4175" y="12395"/>
                    <a:pt x="3455" y="14309"/>
                    <a:pt x="2615" y="15904"/>
                  </a:cubicBezTo>
                  <a:cubicBezTo>
                    <a:pt x="1775" y="17499"/>
                    <a:pt x="815" y="18775"/>
                    <a:pt x="335" y="19641"/>
                  </a:cubicBezTo>
                  <a:cubicBezTo>
                    <a:pt x="-145" y="20506"/>
                    <a:pt x="-145" y="20962"/>
                    <a:pt x="575" y="21235"/>
                  </a:cubicBezTo>
                  <a:cubicBezTo>
                    <a:pt x="1295" y="21509"/>
                    <a:pt x="2735" y="21600"/>
                    <a:pt x="4175" y="21509"/>
                  </a:cubicBezTo>
                  <a:cubicBezTo>
                    <a:pt x="5615" y="21418"/>
                    <a:pt x="7055" y="21144"/>
                    <a:pt x="8495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2327537" y="406045"/>
              <a:ext cx="1841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3771"/>
                    <a:pt x="7945" y="7543"/>
                    <a:pt x="11545" y="11143"/>
                  </a:cubicBezTo>
                  <a:cubicBezTo>
                    <a:pt x="15145" y="14743"/>
                    <a:pt x="18372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2340237" y="399695"/>
              <a:ext cx="1714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0"/>
                    <a:pt x="18933" y="0"/>
                    <a:pt x="17333" y="745"/>
                  </a:cubicBezTo>
                  <a:cubicBezTo>
                    <a:pt x="15733" y="1490"/>
                    <a:pt x="13867" y="2979"/>
                    <a:pt x="11200" y="5462"/>
                  </a:cubicBezTo>
                  <a:cubicBezTo>
                    <a:pt x="8533" y="7945"/>
                    <a:pt x="5067" y="11421"/>
                    <a:pt x="3067" y="14276"/>
                  </a:cubicBezTo>
                  <a:cubicBezTo>
                    <a:pt x="1067" y="17131"/>
                    <a:pt x="533" y="19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2613287" y="602895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2765687" y="666395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3070487" y="672745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3527687" y="380645"/>
              <a:ext cx="1841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4070"/>
                    <a:pt x="7945" y="8139"/>
                    <a:pt x="11545" y="11739"/>
                  </a:cubicBezTo>
                  <a:cubicBezTo>
                    <a:pt x="15145" y="15339"/>
                    <a:pt x="18372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3541284" y="329845"/>
              <a:ext cx="20865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21292" y="0"/>
                  </a:moveTo>
                  <a:cubicBezTo>
                    <a:pt x="18916" y="1920"/>
                    <a:pt x="16540" y="3840"/>
                    <a:pt x="13948" y="6420"/>
                  </a:cubicBezTo>
                  <a:cubicBezTo>
                    <a:pt x="11356" y="9000"/>
                    <a:pt x="8548" y="12240"/>
                    <a:pt x="6280" y="14460"/>
                  </a:cubicBezTo>
                  <a:cubicBezTo>
                    <a:pt x="4012" y="16680"/>
                    <a:pt x="2284" y="17880"/>
                    <a:pt x="1204" y="18840"/>
                  </a:cubicBezTo>
                  <a:cubicBezTo>
                    <a:pt x="124" y="19800"/>
                    <a:pt x="-308" y="20520"/>
                    <a:pt x="232" y="20940"/>
                  </a:cubicBezTo>
                  <a:cubicBezTo>
                    <a:pt x="772" y="21360"/>
                    <a:pt x="2284" y="21480"/>
                    <a:pt x="37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3784602" y="592312"/>
              <a:ext cx="105036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3293" y="2658"/>
                  </a:moveTo>
                  <a:cubicBezTo>
                    <a:pt x="2861" y="6314"/>
                    <a:pt x="2429" y="9969"/>
                    <a:pt x="1781" y="13292"/>
                  </a:cubicBezTo>
                  <a:cubicBezTo>
                    <a:pt x="1133" y="16615"/>
                    <a:pt x="269" y="19606"/>
                    <a:pt x="53" y="20105"/>
                  </a:cubicBezTo>
                  <a:cubicBezTo>
                    <a:pt x="-163" y="20603"/>
                    <a:pt x="269" y="18609"/>
                    <a:pt x="1565" y="15286"/>
                  </a:cubicBezTo>
                  <a:cubicBezTo>
                    <a:pt x="2861" y="11963"/>
                    <a:pt x="5021" y="7311"/>
                    <a:pt x="6965" y="4320"/>
                  </a:cubicBezTo>
                  <a:cubicBezTo>
                    <a:pt x="8909" y="1329"/>
                    <a:pt x="10637" y="0"/>
                    <a:pt x="12365" y="0"/>
                  </a:cubicBezTo>
                  <a:cubicBezTo>
                    <a:pt x="14093" y="0"/>
                    <a:pt x="15821" y="1329"/>
                    <a:pt x="17333" y="5151"/>
                  </a:cubicBezTo>
                  <a:cubicBezTo>
                    <a:pt x="18845" y="8972"/>
                    <a:pt x="20141" y="15286"/>
                    <a:pt x="214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3997587" y="298095"/>
              <a:ext cx="105960" cy="49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522" fill="norm" stroke="1" extrusionOk="0">
                  <a:moveTo>
                    <a:pt x="0" y="556"/>
                  </a:moveTo>
                  <a:cubicBezTo>
                    <a:pt x="1662" y="278"/>
                    <a:pt x="3323" y="0"/>
                    <a:pt x="5192" y="0"/>
                  </a:cubicBezTo>
                  <a:cubicBezTo>
                    <a:pt x="7062" y="0"/>
                    <a:pt x="9138" y="278"/>
                    <a:pt x="11423" y="973"/>
                  </a:cubicBezTo>
                  <a:cubicBezTo>
                    <a:pt x="13708" y="1669"/>
                    <a:pt x="16200" y="2781"/>
                    <a:pt x="16615" y="3801"/>
                  </a:cubicBezTo>
                  <a:cubicBezTo>
                    <a:pt x="17031" y="4821"/>
                    <a:pt x="15369" y="5748"/>
                    <a:pt x="13292" y="6675"/>
                  </a:cubicBezTo>
                  <a:cubicBezTo>
                    <a:pt x="11215" y="7602"/>
                    <a:pt x="8723" y="8529"/>
                    <a:pt x="7477" y="9270"/>
                  </a:cubicBezTo>
                  <a:cubicBezTo>
                    <a:pt x="6231" y="10012"/>
                    <a:pt x="6231" y="10568"/>
                    <a:pt x="8515" y="11681"/>
                  </a:cubicBezTo>
                  <a:cubicBezTo>
                    <a:pt x="10800" y="12793"/>
                    <a:pt x="15369" y="14462"/>
                    <a:pt x="18069" y="15991"/>
                  </a:cubicBezTo>
                  <a:cubicBezTo>
                    <a:pt x="20769" y="17521"/>
                    <a:pt x="21600" y="18912"/>
                    <a:pt x="19938" y="19839"/>
                  </a:cubicBezTo>
                  <a:cubicBezTo>
                    <a:pt x="18277" y="20766"/>
                    <a:pt x="14123" y="21229"/>
                    <a:pt x="11008" y="21415"/>
                  </a:cubicBezTo>
                  <a:cubicBezTo>
                    <a:pt x="7892" y="21600"/>
                    <a:pt x="5815" y="21507"/>
                    <a:pt x="3738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4484820" y="570439"/>
              <a:ext cx="281118" cy="109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0359" fill="norm" stroke="1" extrusionOk="0">
                  <a:moveTo>
                    <a:pt x="2548" y="17804"/>
                  </a:moveTo>
                  <a:cubicBezTo>
                    <a:pt x="1742" y="18590"/>
                    <a:pt x="936" y="19375"/>
                    <a:pt x="453" y="18393"/>
                  </a:cubicBezTo>
                  <a:cubicBezTo>
                    <a:pt x="-31" y="17411"/>
                    <a:pt x="-192" y="14662"/>
                    <a:pt x="292" y="11324"/>
                  </a:cubicBezTo>
                  <a:cubicBezTo>
                    <a:pt x="775" y="7986"/>
                    <a:pt x="1904" y="4059"/>
                    <a:pt x="2871" y="1899"/>
                  </a:cubicBezTo>
                  <a:cubicBezTo>
                    <a:pt x="3838" y="-261"/>
                    <a:pt x="4644" y="-654"/>
                    <a:pt x="5933" y="1113"/>
                  </a:cubicBezTo>
                  <a:cubicBezTo>
                    <a:pt x="7223" y="2881"/>
                    <a:pt x="8996" y="6808"/>
                    <a:pt x="10044" y="10342"/>
                  </a:cubicBezTo>
                  <a:cubicBezTo>
                    <a:pt x="11092" y="13877"/>
                    <a:pt x="11414" y="17019"/>
                    <a:pt x="11978" y="18786"/>
                  </a:cubicBezTo>
                  <a:cubicBezTo>
                    <a:pt x="12542" y="20553"/>
                    <a:pt x="13348" y="20946"/>
                    <a:pt x="14396" y="19375"/>
                  </a:cubicBezTo>
                  <a:cubicBezTo>
                    <a:pt x="15444" y="17804"/>
                    <a:pt x="16733" y="14270"/>
                    <a:pt x="17942" y="10931"/>
                  </a:cubicBezTo>
                  <a:cubicBezTo>
                    <a:pt x="19151" y="7593"/>
                    <a:pt x="20280" y="4451"/>
                    <a:pt x="21408" y="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4543687" y="374295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4530987" y="30444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4626237" y="355245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4632587" y="310795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4690917" y="111829"/>
              <a:ext cx="119471" cy="332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30" fill="norm" stroke="1" extrusionOk="0">
                  <a:moveTo>
                    <a:pt x="16842" y="15120"/>
                  </a:moveTo>
                  <a:cubicBezTo>
                    <a:pt x="16084" y="14445"/>
                    <a:pt x="15326" y="13770"/>
                    <a:pt x="14000" y="13297"/>
                  </a:cubicBezTo>
                  <a:cubicBezTo>
                    <a:pt x="12673" y="12825"/>
                    <a:pt x="10778" y="12555"/>
                    <a:pt x="9263" y="12690"/>
                  </a:cubicBezTo>
                  <a:cubicBezTo>
                    <a:pt x="7747" y="12825"/>
                    <a:pt x="6610" y="13365"/>
                    <a:pt x="5094" y="14378"/>
                  </a:cubicBezTo>
                  <a:cubicBezTo>
                    <a:pt x="3578" y="15390"/>
                    <a:pt x="1684" y="16875"/>
                    <a:pt x="736" y="18023"/>
                  </a:cubicBezTo>
                  <a:cubicBezTo>
                    <a:pt x="-211" y="19170"/>
                    <a:pt x="-211" y="19980"/>
                    <a:pt x="547" y="20587"/>
                  </a:cubicBezTo>
                  <a:cubicBezTo>
                    <a:pt x="1305" y="21195"/>
                    <a:pt x="2821" y="21600"/>
                    <a:pt x="5473" y="20723"/>
                  </a:cubicBezTo>
                  <a:cubicBezTo>
                    <a:pt x="8126" y="19845"/>
                    <a:pt x="11915" y="17685"/>
                    <a:pt x="14568" y="14243"/>
                  </a:cubicBezTo>
                  <a:cubicBezTo>
                    <a:pt x="17221" y="10800"/>
                    <a:pt x="18736" y="6075"/>
                    <a:pt x="19494" y="3375"/>
                  </a:cubicBezTo>
                  <a:cubicBezTo>
                    <a:pt x="20252" y="675"/>
                    <a:pt x="20252" y="0"/>
                    <a:pt x="19684" y="0"/>
                  </a:cubicBezTo>
                  <a:cubicBezTo>
                    <a:pt x="19115" y="0"/>
                    <a:pt x="17978" y="675"/>
                    <a:pt x="17221" y="2700"/>
                  </a:cubicBezTo>
                  <a:cubicBezTo>
                    <a:pt x="16463" y="4725"/>
                    <a:pt x="16084" y="8100"/>
                    <a:pt x="16842" y="10800"/>
                  </a:cubicBezTo>
                  <a:cubicBezTo>
                    <a:pt x="17600" y="13500"/>
                    <a:pt x="19494" y="15525"/>
                    <a:pt x="21389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5280287" y="425095"/>
              <a:ext cx="1" cy="279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5292987" y="359163"/>
              <a:ext cx="122019" cy="34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430" fill="norm" stroke="1" extrusionOk="0">
                  <a:moveTo>
                    <a:pt x="0" y="6954"/>
                  </a:moveTo>
                  <a:cubicBezTo>
                    <a:pt x="0" y="5220"/>
                    <a:pt x="0" y="3487"/>
                    <a:pt x="1440" y="2220"/>
                  </a:cubicBezTo>
                  <a:cubicBezTo>
                    <a:pt x="2880" y="954"/>
                    <a:pt x="5760" y="154"/>
                    <a:pt x="9540" y="20"/>
                  </a:cubicBezTo>
                  <a:cubicBezTo>
                    <a:pt x="13320" y="-113"/>
                    <a:pt x="18000" y="420"/>
                    <a:pt x="19800" y="1754"/>
                  </a:cubicBezTo>
                  <a:cubicBezTo>
                    <a:pt x="21600" y="3087"/>
                    <a:pt x="20520" y="5220"/>
                    <a:pt x="19260" y="6554"/>
                  </a:cubicBezTo>
                  <a:cubicBezTo>
                    <a:pt x="18000" y="7887"/>
                    <a:pt x="16560" y="8420"/>
                    <a:pt x="14580" y="9020"/>
                  </a:cubicBezTo>
                  <a:cubicBezTo>
                    <a:pt x="12600" y="9620"/>
                    <a:pt x="10080" y="10287"/>
                    <a:pt x="9900" y="10887"/>
                  </a:cubicBezTo>
                  <a:cubicBezTo>
                    <a:pt x="9720" y="11487"/>
                    <a:pt x="11880" y="12020"/>
                    <a:pt x="14220" y="12887"/>
                  </a:cubicBezTo>
                  <a:cubicBezTo>
                    <a:pt x="16560" y="13754"/>
                    <a:pt x="19080" y="14954"/>
                    <a:pt x="19980" y="16287"/>
                  </a:cubicBezTo>
                  <a:cubicBezTo>
                    <a:pt x="20880" y="17620"/>
                    <a:pt x="20160" y="19087"/>
                    <a:pt x="17640" y="20020"/>
                  </a:cubicBezTo>
                  <a:cubicBezTo>
                    <a:pt x="15120" y="20954"/>
                    <a:pt x="10800" y="21354"/>
                    <a:pt x="7740" y="21420"/>
                  </a:cubicBezTo>
                  <a:cubicBezTo>
                    <a:pt x="4680" y="21487"/>
                    <a:pt x="2880" y="21220"/>
                    <a:pt x="2340" y="20754"/>
                  </a:cubicBezTo>
                  <a:cubicBezTo>
                    <a:pt x="1800" y="20287"/>
                    <a:pt x="2520" y="19620"/>
                    <a:pt x="3960" y="19154"/>
                  </a:cubicBezTo>
                  <a:cubicBezTo>
                    <a:pt x="5400" y="18687"/>
                    <a:pt x="7560" y="18420"/>
                    <a:pt x="9720" y="18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5435152" y="536959"/>
              <a:ext cx="116775" cy="142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330" fill="norm" stroke="1" extrusionOk="0">
                  <a:moveTo>
                    <a:pt x="6380" y="14659"/>
                  </a:moveTo>
                  <a:cubicBezTo>
                    <a:pt x="10170" y="12436"/>
                    <a:pt x="13959" y="10212"/>
                    <a:pt x="16422" y="8465"/>
                  </a:cubicBezTo>
                  <a:cubicBezTo>
                    <a:pt x="18885" y="6718"/>
                    <a:pt x="20022" y="5448"/>
                    <a:pt x="20591" y="3859"/>
                  </a:cubicBezTo>
                  <a:cubicBezTo>
                    <a:pt x="21159" y="2271"/>
                    <a:pt x="21159" y="365"/>
                    <a:pt x="18885" y="48"/>
                  </a:cubicBezTo>
                  <a:cubicBezTo>
                    <a:pt x="16612" y="-270"/>
                    <a:pt x="12064" y="1001"/>
                    <a:pt x="8464" y="3542"/>
                  </a:cubicBezTo>
                  <a:cubicBezTo>
                    <a:pt x="4864" y="6083"/>
                    <a:pt x="2212" y="9895"/>
                    <a:pt x="885" y="12754"/>
                  </a:cubicBezTo>
                  <a:cubicBezTo>
                    <a:pt x="-441" y="15612"/>
                    <a:pt x="-441" y="17518"/>
                    <a:pt x="2022" y="18948"/>
                  </a:cubicBezTo>
                  <a:cubicBezTo>
                    <a:pt x="4485" y="20377"/>
                    <a:pt x="9412" y="21330"/>
                    <a:pt x="12633" y="21330"/>
                  </a:cubicBezTo>
                  <a:cubicBezTo>
                    <a:pt x="15854" y="21330"/>
                    <a:pt x="17370" y="20377"/>
                    <a:pt x="18885" y="19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5585087" y="507645"/>
              <a:ext cx="120651" cy="170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3161"/>
                  </a:moveTo>
                  <a:cubicBezTo>
                    <a:pt x="2653" y="5795"/>
                    <a:pt x="5305" y="8429"/>
                    <a:pt x="6821" y="11327"/>
                  </a:cubicBezTo>
                  <a:cubicBezTo>
                    <a:pt x="8337" y="14224"/>
                    <a:pt x="8716" y="17385"/>
                    <a:pt x="7958" y="19229"/>
                  </a:cubicBezTo>
                  <a:cubicBezTo>
                    <a:pt x="7200" y="21073"/>
                    <a:pt x="5305" y="21600"/>
                    <a:pt x="4168" y="21073"/>
                  </a:cubicBezTo>
                  <a:cubicBezTo>
                    <a:pt x="3032" y="20546"/>
                    <a:pt x="2653" y="18966"/>
                    <a:pt x="3411" y="16200"/>
                  </a:cubicBezTo>
                  <a:cubicBezTo>
                    <a:pt x="4168" y="13434"/>
                    <a:pt x="6063" y="9483"/>
                    <a:pt x="9284" y="6585"/>
                  </a:cubicBezTo>
                  <a:cubicBezTo>
                    <a:pt x="12505" y="3688"/>
                    <a:pt x="17053" y="18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5700238" y="503704"/>
              <a:ext cx="130785" cy="142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0764" fill="norm" stroke="1" extrusionOk="0">
                  <a:moveTo>
                    <a:pt x="6033" y="575"/>
                  </a:moveTo>
                  <a:cubicBezTo>
                    <a:pt x="4662" y="5203"/>
                    <a:pt x="3291" y="9832"/>
                    <a:pt x="2262" y="13535"/>
                  </a:cubicBezTo>
                  <a:cubicBezTo>
                    <a:pt x="1233" y="17238"/>
                    <a:pt x="548" y="20015"/>
                    <a:pt x="205" y="20632"/>
                  </a:cubicBezTo>
                  <a:cubicBezTo>
                    <a:pt x="-138" y="21249"/>
                    <a:pt x="-138" y="19706"/>
                    <a:pt x="891" y="16158"/>
                  </a:cubicBezTo>
                  <a:cubicBezTo>
                    <a:pt x="1919" y="12609"/>
                    <a:pt x="3976" y="7055"/>
                    <a:pt x="5691" y="3815"/>
                  </a:cubicBezTo>
                  <a:cubicBezTo>
                    <a:pt x="7405" y="575"/>
                    <a:pt x="8776" y="-351"/>
                    <a:pt x="11005" y="112"/>
                  </a:cubicBezTo>
                  <a:cubicBezTo>
                    <a:pt x="13233" y="575"/>
                    <a:pt x="16319" y="2426"/>
                    <a:pt x="18376" y="5358"/>
                  </a:cubicBezTo>
                  <a:cubicBezTo>
                    <a:pt x="20433" y="8289"/>
                    <a:pt x="21462" y="12300"/>
                    <a:pt x="21119" y="14923"/>
                  </a:cubicBezTo>
                  <a:cubicBezTo>
                    <a:pt x="20776" y="17546"/>
                    <a:pt x="19062" y="18780"/>
                    <a:pt x="17348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6035091" y="370062"/>
              <a:ext cx="89747" cy="3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600" fill="norm" stroke="1" extrusionOk="0">
                  <a:moveTo>
                    <a:pt x="20815" y="1184"/>
                  </a:moveTo>
                  <a:cubicBezTo>
                    <a:pt x="19342" y="592"/>
                    <a:pt x="17870" y="0"/>
                    <a:pt x="16397" y="0"/>
                  </a:cubicBezTo>
                  <a:cubicBezTo>
                    <a:pt x="14924" y="0"/>
                    <a:pt x="13451" y="592"/>
                    <a:pt x="10506" y="2959"/>
                  </a:cubicBezTo>
                  <a:cubicBezTo>
                    <a:pt x="7560" y="5326"/>
                    <a:pt x="3142" y="9468"/>
                    <a:pt x="1179" y="12723"/>
                  </a:cubicBezTo>
                  <a:cubicBezTo>
                    <a:pt x="-785" y="15978"/>
                    <a:pt x="-294" y="18345"/>
                    <a:pt x="2651" y="19677"/>
                  </a:cubicBezTo>
                  <a:cubicBezTo>
                    <a:pt x="5597" y="21008"/>
                    <a:pt x="10997" y="21304"/>
                    <a:pt x="163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6268400" y="463791"/>
              <a:ext cx="151910" cy="501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495" fill="norm" stroke="1" extrusionOk="0">
                  <a:moveTo>
                    <a:pt x="1218" y="3786"/>
                  </a:moveTo>
                  <a:cubicBezTo>
                    <a:pt x="1802" y="6871"/>
                    <a:pt x="2386" y="9957"/>
                    <a:pt x="2824" y="12680"/>
                  </a:cubicBezTo>
                  <a:cubicBezTo>
                    <a:pt x="3262" y="15403"/>
                    <a:pt x="3554" y="17762"/>
                    <a:pt x="3554" y="19260"/>
                  </a:cubicBezTo>
                  <a:cubicBezTo>
                    <a:pt x="3554" y="20757"/>
                    <a:pt x="3262" y="21392"/>
                    <a:pt x="3116" y="21483"/>
                  </a:cubicBezTo>
                  <a:cubicBezTo>
                    <a:pt x="2970" y="21574"/>
                    <a:pt x="2970" y="21120"/>
                    <a:pt x="2386" y="19441"/>
                  </a:cubicBezTo>
                  <a:cubicBezTo>
                    <a:pt x="1802" y="17762"/>
                    <a:pt x="635" y="14858"/>
                    <a:pt x="197" y="11954"/>
                  </a:cubicBezTo>
                  <a:cubicBezTo>
                    <a:pt x="-241" y="9050"/>
                    <a:pt x="51" y="6145"/>
                    <a:pt x="1073" y="4194"/>
                  </a:cubicBezTo>
                  <a:cubicBezTo>
                    <a:pt x="2094" y="2243"/>
                    <a:pt x="3845" y="1245"/>
                    <a:pt x="5451" y="700"/>
                  </a:cubicBezTo>
                  <a:cubicBezTo>
                    <a:pt x="7056" y="156"/>
                    <a:pt x="8516" y="65"/>
                    <a:pt x="9975" y="19"/>
                  </a:cubicBezTo>
                  <a:cubicBezTo>
                    <a:pt x="11435" y="-26"/>
                    <a:pt x="12894" y="-26"/>
                    <a:pt x="14791" y="382"/>
                  </a:cubicBezTo>
                  <a:cubicBezTo>
                    <a:pt x="16689" y="791"/>
                    <a:pt x="19024" y="1608"/>
                    <a:pt x="20191" y="2651"/>
                  </a:cubicBezTo>
                  <a:cubicBezTo>
                    <a:pt x="21359" y="3695"/>
                    <a:pt x="21359" y="4966"/>
                    <a:pt x="18878" y="6055"/>
                  </a:cubicBezTo>
                  <a:cubicBezTo>
                    <a:pt x="16397" y="7144"/>
                    <a:pt x="11435" y="8051"/>
                    <a:pt x="8078" y="8460"/>
                  </a:cubicBezTo>
                  <a:cubicBezTo>
                    <a:pt x="4721" y="8868"/>
                    <a:pt x="2970" y="8777"/>
                    <a:pt x="1218" y="86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6474087" y="309593"/>
              <a:ext cx="154837" cy="382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59" fill="norm" stroke="1" extrusionOk="0">
                  <a:moveTo>
                    <a:pt x="0" y="780"/>
                  </a:moveTo>
                  <a:cubicBezTo>
                    <a:pt x="1168" y="424"/>
                    <a:pt x="2335" y="68"/>
                    <a:pt x="3649" y="8"/>
                  </a:cubicBezTo>
                  <a:cubicBezTo>
                    <a:pt x="4962" y="-51"/>
                    <a:pt x="6422" y="186"/>
                    <a:pt x="9049" y="1729"/>
                  </a:cubicBezTo>
                  <a:cubicBezTo>
                    <a:pt x="11676" y="3272"/>
                    <a:pt x="15470" y="6120"/>
                    <a:pt x="17951" y="9028"/>
                  </a:cubicBezTo>
                  <a:cubicBezTo>
                    <a:pt x="20432" y="11936"/>
                    <a:pt x="21600" y="14903"/>
                    <a:pt x="21308" y="16920"/>
                  </a:cubicBezTo>
                  <a:cubicBezTo>
                    <a:pt x="21016" y="18938"/>
                    <a:pt x="19265" y="20006"/>
                    <a:pt x="17514" y="20659"/>
                  </a:cubicBezTo>
                  <a:cubicBezTo>
                    <a:pt x="15762" y="21312"/>
                    <a:pt x="14011" y="21549"/>
                    <a:pt x="13135" y="21430"/>
                  </a:cubicBezTo>
                  <a:cubicBezTo>
                    <a:pt x="12259" y="21312"/>
                    <a:pt x="12259" y="20837"/>
                    <a:pt x="12259" y="20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8314125" y="315346"/>
              <a:ext cx="193854" cy="38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464" fill="norm" stroke="1" extrusionOk="0">
                  <a:moveTo>
                    <a:pt x="11188" y="1882"/>
                  </a:moveTo>
                  <a:cubicBezTo>
                    <a:pt x="10039" y="1169"/>
                    <a:pt x="8890" y="457"/>
                    <a:pt x="7971" y="398"/>
                  </a:cubicBezTo>
                  <a:cubicBezTo>
                    <a:pt x="7052" y="339"/>
                    <a:pt x="6363" y="932"/>
                    <a:pt x="4984" y="3009"/>
                  </a:cubicBezTo>
                  <a:cubicBezTo>
                    <a:pt x="3605" y="5086"/>
                    <a:pt x="1537" y="8646"/>
                    <a:pt x="618" y="11376"/>
                  </a:cubicBezTo>
                  <a:cubicBezTo>
                    <a:pt x="-301" y="14106"/>
                    <a:pt x="-71" y="16005"/>
                    <a:pt x="503" y="17251"/>
                  </a:cubicBezTo>
                  <a:cubicBezTo>
                    <a:pt x="1078" y="18497"/>
                    <a:pt x="1997" y="19090"/>
                    <a:pt x="3031" y="19328"/>
                  </a:cubicBezTo>
                  <a:cubicBezTo>
                    <a:pt x="4065" y="19565"/>
                    <a:pt x="5214" y="19446"/>
                    <a:pt x="7512" y="18616"/>
                  </a:cubicBezTo>
                  <a:cubicBezTo>
                    <a:pt x="9810" y="17785"/>
                    <a:pt x="13256" y="16242"/>
                    <a:pt x="15784" y="14165"/>
                  </a:cubicBezTo>
                  <a:cubicBezTo>
                    <a:pt x="18312" y="12088"/>
                    <a:pt x="19920" y="9477"/>
                    <a:pt x="20610" y="7282"/>
                  </a:cubicBezTo>
                  <a:cubicBezTo>
                    <a:pt x="21299" y="5086"/>
                    <a:pt x="21069" y="3306"/>
                    <a:pt x="20610" y="2178"/>
                  </a:cubicBezTo>
                  <a:cubicBezTo>
                    <a:pt x="20150" y="1051"/>
                    <a:pt x="19461" y="576"/>
                    <a:pt x="18542" y="279"/>
                  </a:cubicBezTo>
                  <a:cubicBezTo>
                    <a:pt x="17622" y="-17"/>
                    <a:pt x="16473" y="-136"/>
                    <a:pt x="15095" y="220"/>
                  </a:cubicBezTo>
                  <a:cubicBezTo>
                    <a:pt x="13716" y="576"/>
                    <a:pt x="12108" y="1407"/>
                    <a:pt x="10844" y="2653"/>
                  </a:cubicBezTo>
                  <a:cubicBezTo>
                    <a:pt x="9580" y="3899"/>
                    <a:pt x="8661" y="5561"/>
                    <a:pt x="8661" y="7104"/>
                  </a:cubicBezTo>
                  <a:cubicBezTo>
                    <a:pt x="8661" y="8646"/>
                    <a:pt x="9580" y="10071"/>
                    <a:pt x="10959" y="11554"/>
                  </a:cubicBezTo>
                  <a:cubicBezTo>
                    <a:pt x="12337" y="13038"/>
                    <a:pt x="14176" y="14580"/>
                    <a:pt x="16014" y="15945"/>
                  </a:cubicBezTo>
                  <a:cubicBezTo>
                    <a:pt x="17852" y="17310"/>
                    <a:pt x="19690" y="18497"/>
                    <a:pt x="20380" y="19387"/>
                  </a:cubicBezTo>
                  <a:cubicBezTo>
                    <a:pt x="21069" y="20277"/>
                    <a:pt x="20610" y="20871"/>
                    <a:pt x="2015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8518787" y="304445"/>
              <a:ext cx="15463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600" fill="norm" stroke="1" extrusionOk="0">
                  <a:moveTo>
                    <a:pt x="9504" y="0"/>
                  </a:moveTo>
                  <a:cubicBezTo>
                    <a:pt x="10944" y="120"/>
                    <a:pt x="12384" y="240"/>
                    <a:pt x="14688" y="1800"/>
                  </a:cubicBezTo>
                  <a:cubicBezTo>
                    <a:pt x="16992" y="3360"/>
                    <a:pt x="20160" y="6360"/>
                    <a:pt x="20880" y="9240"/>
                  </a:cubicBezTo>
                  <a:cubicBezTo>
                    <a:pt x="21600" y="12120"/>
                    <a:pt x="19872" y="14880"/>
                    <a:pt x="15984" y="16920"/>
                  </a:cubicBezTo>
                  <a:cubicBezTo>
                    <a:pt x="12096" y="18960"/>
                    <a:pt x="6048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8108416" y="334937"/>
              <a:ext cx="130972" cy="35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418" fill="norm" stroke="1" extrusionOk="0">
                  <a:moveTo>
                    <a:pt x="19870" y="4345"/>
                  </a:moveTo>
                  <a:cubicBezTo>
                    <a:pt x="19870" y="3698"/>
                    <a:pt x="19870" y="3052"/>
                    <a:pt x="19870" y="2275"/>
                  </a:cubicBezTo>
                  <a:cubicBezTo>
                    <a:pt x="19870" y="1499"/>
                    <a:pt x="19870" y="594"/>
                    <a:pt x="19027" y="206"/>
                  </a:cubicBezTo>
                  <a:cubicBezTo>
                    <a:pt x="18183" y="-182"/>
                    <a:pt x="16495" y="-53"/>
                    <a:pt x="13627" y="853"/>
                  </a:cubicBezTo>
                  <a:cubicBezTo>
                    <a:pt x="10758" y="1758"/>
                    <a:pt x="6708" y="3440"/>
                    <a:pt x="3839" y="5897"/>
                  </a:cubicBezTo>
                  <a:cubicBezTo>
                    <a:pt x="971" y="8355"/>
                    <a:pt x="-717" y="11588"/>
                    <a:pt x="296" y="14175"/>
                  </a:cubicBezTo>
                  <a:cubicBezTo>
                    <a:pt x="1308" y="16762"/>
                    <a:pt x="5021" y="18702"/>
                    <a:pt x="8902" y="19801"/>
                  </a:cubicBezTo>
                  <a:cubicBezTo>
                    <a:pt x="12783" y="20901"/>
                    <a:pt x="16833" y="21159"/>
                    <a:pt x="20883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9083937" y="305969"/>
              <a:ext cx="168330" cy="61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01" fill="norm" stroke="1" extrusionOk="0">
                  <a:moveTo>
                    <a:pt x="2430" y="5737"/>
                  </a:moveTo>
                  <a:cubicBezTo>
                    <a:pt x="2430" y="8854"/>
                    <a:pt x="2430" y="11972"/>
                    <a:pt x="2430" y="14273"/>
                  </a:cubicBezTo>
                  <a:cubicBezTo>
                    <a:pt x="2430" y="16574"/>
                    <a:pt x="2430" y="18058"/>
                    <a:pt x="2295" y="19209"/>
                  </a:cubicBezTo>
                  <a:cubicBezTo>
                    <a:pt x="2160" y="20359"/>
                    <a:pt x="1890" y="21176"/>
                    <a:pt x="1620" y="21361"/>
                  </a:cubicBezTo>
                  <a:cubicBezTo>
                    <a:pt x="1350" y="21547"/>
                    <a:pt x="1080" y="21102"/>
                    <a:pt x="810" y="19580"/>
                  </a:cubicBezTo>
                  <a:cubicBezTo>
                    <a:pt x="540" y="18058"/>
                    <a:pt x="270" y="15460"/>
                    <a:pt x="270" y="12974"/>
                  </a:cubicBezTo>
                  <a:cubicBezTo>
                    <a:pt x="270" y="10487"/>
                    <a:pt x="540" y="8112"/>
                    <a:pt x="1350" y="6108"/>
                  </a:cubicBezTo>
                  <a:cubicBezTo>
                    <a:pt x="2160" y="4104"/>
                    <a:pt x="3510" y="2471"/>
                    <a:pt x="4590" y="1506"/>
                  </a:cubicBezTo>
                  <a:cubicBezTo>
                    <a:pt x="5670" y="541"/>
                    <a:pt x="6480" y="244"/>
                    <a:pt x="7560" y="95"/>
                  </a:cubicBezTo>
                  <a:cubicBezTo>
                    <a:pt x="8640" y="-53"/>
                    <a:pt x="9990" y="-53"/>
                    <a:pt x="11745" y="281"/>
                  </a:cubicBezTo>
                  <a:cubicBezTo>
                    <a:pt x="13500" y="615"/>
                    <a:pt x="15660" y="1283"/>
                    <a:pt x="17685" y="2471"/>
                  </a:cubicBezTo>
                  <a:cubicBezTo>
                    <a:pt x="19710" y="3658"/>
                    <a:pt x="21600" y="5366"/>
                    <a:pt x="21465" y="6590"/>
                  </a:cubicBezTo>
                  <a:cubicBezTo>
                    <a:pt x="21330" y="7815"/>
                    <a:pt x="19170" y="8557"/>
                    <a:pt x="16065" y="9040"/>
                  </a:cubicBezTo>
                  <a:cubicBezTo>
                    <a:pt x="12960" y="9522"/>
                    <a:pt x="8910" y="9745"/>
                    <a:pt x="6075" y="9819"/>
                  </a:cubicBezTo>
                  <a:cubicBezTo>
                    <a:pt x="3240" y="9893"/>
                    <a:pt x="1620" y="9819"/>
                    <a:pt x="810" y="9856"/>
                  </a:cubicBezTo>
                  <a:cubicBezTo>
                    <a:pt x="0" y="9893"/>
                    <a:pt x="0" y="10042"/>
                    <a:pt x="0" y="10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9287563" y="558445"/>
              <a:ext cx="158325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600" fill="norm" stroke="1" extrusionOk="0">
                  <a:moveTo>
                    <a:pt x="3398" y="7889"/>
                  </a:moveTo>
                  <a:cubicBezTo>
                    <a:pt x="3110" y="10894"/>
                    <a:pt x="2822" y="13899"/>
                    <a:pt x="2678" y="15871"/>
                  </a:cubicBezTo>
                  <a:cubicBezTo>
                    <a:pt x="2534" y="17843"/>
                    <a:pt x="2534" y="18783"/>
                    <a:pt x="2102" y="19722"/>
                  </a:cubicBezTo>
                  <a:cubicBezTo>
                    <a:pt x="1670" y="20661"/>
                    <a:pt x="806" y="21600"/>
                    <a:pt x="374" y="21600"/>
                  </a:cubicBezTo>
                  <a:cubicBezTo>
                    <a:pt x="-58" y="21600"/>
                    <a:pt x="-58" y="20661"/>
                    <a:pt x="86" y="17280"/>
                  </a:cubicBezTo>
                  <a:cubicBezTo>
                    <a:pt x="230" y="13899"/>
                    <a:pt x="518" y="8077"/>
                    <a:pt x="950" y="4602"/>
                  </a:cubicBezTo>
                  <a:cubicBezTo>
                    <a:pt x="1382" y="1127"/>
                    <a:pt x="1958" y="0"/>
                    <a:pt x="2678" y="0"/>
                  </a:cubicBezTo>
                  <a:cubicBezTo>
                    <a:pt x="3398" y="0"/>
                    <a:pt x="4262" y="1127"/>
                    <a:pt x="4838" y="2254"/>
                  </a:cubicBezTo>
                  <a:cubicBezTo>
                    <a:pt x="5414" y="3381"/>
                    <a:pt x="5702" y="4508"/>
                    <a:pt x="6278" y="5447"/>
                  </a:cubicBezTo>
                  <a:cubicBezTo>
                    <a:pt x="6854" y="6386"/>
                    <a:pt x="7718" y="7137"/>
                    <a:pt x="8582" y="7137"/>
                  </a:cubicBezTo>
                  <a:cubicBezTo>
                    <a:pt x="9446" y="7137"/>
                    <a:pt x="10310" y="6386"/>
                    <a:pt x="11174" y="5635"/>
                  </a:cubicBezTo>
                  <a:cubicBezTo>
                    <a:pt x="12038" y="4883"/>
                    <a:pt x="12902" y="4132"/>
                    <a:pt x="13910" y="3287"/>
                  </a:cubicBezTo>
                  <a:cubicBezTo>
                    <a:pt x="14918" y="2442"/>
                    <a:pt x="16070" y="1503"/>
                    <a:pt x="16934" y="1597"/>
                  </a:cubicBezTo>
                  <a:cubicBezTo>
                    <a:pt x="17798" y="1690"/>
                    <a:pt x="18374" y="2817"/>
                    <a:pt x="18806" y="5071"/>
                  </a:cubicBezTo>
                  <a:cubicBezTo>
                    <a:pt x="19238" y="7325"/>
                    <a:pt x="19526" y="10706"/>
                    <a:pt x="19526" y="12866"/>
                  </a:cubicBezTo>
                  <a:cubicBezTo>
                    <a:pt x="19526" y="15026"/>
                    <a:pt x="19238" y="15965"/>
                    <a:pt x="19526" y="15777"/>
                  </a:cubicBezTo>
                  <a:cubicBezTo>
                    <a:pt x="19814" y="15590"/>
                    <a:pt x="20678" y="14275"/>
                    <a:pt x="21542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9494435" y="552095"/>
              <a:ext cx="110203" cy="201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07" fill="norm" stroke="1" extrusionOk="0">
                  <a:moveTo>
                    <a:pt x="5325" y="0"/>
                  </a:moveTo>
                  <a:cubicBezTo>
                    <a:pt x="3694" y="4950"/>
                    <a:pt x="2064" y="9900"/>
                    <a:pt x="1045" y="13500"/>
                  </a:cubicBezTo>
                  <a:cubicBezTo>
                    <a:pt x="27" y="17100"/>
                    <a:pt x="-381" y="19350"/>
                    <a:pt x="434" y="20475"/>
                  </a:cubicBezTo>
                  <a:cubicBezTo>
                    <a:pt x="1249" y="21600"/>
                    <a:pt x="3287" y="21600"/>
                    <a:pt x="6955" y="21037"/>
                  </a:cubicBezTo>
                  <a:cubicBezTo>
                    <a:pt x="10623" y="20475"/>
                    <a:pt x="15921" y="19350"/>
                    <a:pt x="21219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9624265" y="564276"/>
              <a:ext cx="101023" cy="195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47" fill="norm" stroke="1" extrusionOk="0">
                  <a:moveTo>
                    <a:pt x="21477" y="2125"/>
                  </a:moveTo>
                  <a:cubicBezTo>
                    <a:pt x="20127" y="1206"/>
                    <a:pt x="18777" y="287"/>
                    <a:pt x="16977" y="57"/>
                  </a:cubicBezTo>
                  <a:cubicBezTo>
                    <a:pt x="15177" y="-173"/>
                    <a:pt x="12927" y="287"/>
                    <a:pt x="10002" y="1665"/>
                  </a:cubicBezTo>
                  <a:cubicBezTo>
                    <a:pt x="7077" y="3044"/>
                    <a:pt x="3477" y="5342"/>
                    <a:pt x="1677" y="7870"/>
                  </a:cubicBezTo>
                  <a:cubicBezTo>
                    <a:pt x="-123" y="10397"/>
                    <a:pt x="-123" y="13155"/>
                    <a:pt x="102" y="15453"/>
                  </a:cubicBezTo>
                  <a:cubicBezTo>
                    <a:pt x="327" y="17750"/>
                    <a:pt x="777" y="19589"/>
                    <a:pt x="2127" y="20508"/>
                  </a:cubicBezTo>
                  <a:cubicBezTo>
                    <a:pt x="3477" y="21427"/>
                    <a:pt x="5727" y="21427"/>
                    <a:pt x="8877" y="20853"/>
                  </a:cubicBezTo>
                  <a:cubicBezTo>
                    <a:pt x="12027" y="20278"/>
                    <a:pt x="16077" y="19129"/>
                    <a:pt x="20127" y="17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9636387" y="666395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9083937" y="-1"/>
              <a:ext cx="228601" cy="253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21216"/>
                  </a:moveTo>
                  <a:cubicBezTo>
                    <a:pt x="1600" y="18914"/>
                    <a:pt x="3200" y="16613"/>
                    <a:pt x="5100" y="13691"/>
                  </a:cubicBezTo>
                  <a:cubicBezTo>
                    <a:pt x="7000" y="10770"/>
                    <a:pt x="9200" y="7229"/>
                    <a:pt x="10500" y="5016"/>
                  </a:cubicBezTo>
                  <a:cubicBezTo>
                    <a:pt x="11800" y="2803"/>
                    <a:pt x="12200" y="1918"/>
                    <a:pt x="12700" y="1121"/>
                  </a:cubicBezTo>
                  <a:cubicBezTo>
                    <a:pt x="13200" y="324"/>
                    <a:pt x="13800" y="-384"/>
                    <a:pt x="14400" y="236"/>
                  </a:cubicBezTo>
                  <a:cubicBezTo>
                    <a:pt x="15000" y="855"/>
                    <a:pt x="15600" y="2803"/>
                    <a:pt x="16200" y="5459"/>
                  </a:cubicBezTo>
                  <a:cubicBezTo>
                    <a:pt x="16800" y="8114"/>
                    <a:pt x="17400" y="11478"/>
                    <a:pt x="18300" y="13957"/>
                  </a:cubicBezTo>
                  <a:cubicBezTo>
                    <a:pt x="19200" y="16436"/>
                    <a:pt x="20400" y="18029"/>
                    <a:pt x="21600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0049137" y="222958"/>
              <a:ext cx="126572" cy="424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229" fill="norm" stroke="1" extrusionOk="0">
                  <a:moveTo>
                    <a:pt x="0" y="2488"/>
                  </a:moveTo>
                  <a:cubicBezTo>
                    <a:pt x="0" y="1958"/>
                    <a:pt x="0" y="1429"/>
                    <a:pt x="1916" y="847"/>
                  </a:cubicBezTo>
                  <a:cubicBezTo>
                    <a:pt x="3832" y="264"/>
                    <a:pt x="7665" y="-371"/>
                    <a:pt x="11497" y="264"/>
                  </a:cubicBezTo>
                  <a:cubicBezTo>
                    <a:pt x="15329" y="900"/>
                    <a:pt x="19161" y="2805"/>
                    <a:pt x="20381" y="4553"/>
                  </a:cubicBezTo>
                  <a:cubicBezTo>
                    <a:pt x="21600" y="6300"/>
                    <a:pt x="20206" y="7888"/>
                    <a:pt x="17942" y="9476"/>
                  </a:cubicBezTo>
                  <a:cubicBezTo>
                    <a:pt x="15677" y="11064"/>
                    <a:pt x="12542" y="12653"/>
                    <a:pt x="10103" y="14082"/>
                  </a:cubicBezTo>
                  <a:cubicBezTo>
                    <a:pt x="7665" y="15511"/>
                    <a:pt x="5923" y="16782"/>
                    <a:pt x="4703" y="17947"/>
                  </a:cubicBezTo>
                  <a:cubicBezTo>
                    <a:pt x="3484" y="19111"/>
                    <a:pt x="2787" y="20170"/>
                    <a:pt x="2090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0099937" y="742595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552837" y="1720495"/>
              <a:ext cx="317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2469"/>
                    <a:pt x="11520" y="4937"/>
                    <a:pt x="15120" y="8229"/>
                  </a:cubicBezTo>
                  <a:cubicBezTo>
                    <a:pt x="18720" y="11520"/>
                    <a:pt x="20160" y="15634"/>
                    <a:pt x="20880" y="18000"/>
                  </a:cubicBezTo>
                  <a:cubicBezTo>
                    <a:pt x="21600" y="20366"/>
                    <a:pt x="21600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635387" y="2031645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641737" y="1896555"/>
              <a:ext cx="12701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21600" y="20104"/>
                  </a:moveTo>
                  <a:cubicBezTo>
                    <a:pt x="10800" y="11210"/>
                    <a:pt x="0" y="2316"/>
                    <a:pt x="0" y="410"/>
                  </a:cubicBezTo>
                  <a:cubicBezTo>
                    <a:pt x="0" y="-1496"/>
                    <a:pt x="10800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730637" y="1783995"/>
              <a:ext cx="127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500"/>
                    <a:pt x="14400" y="9000"/>
                    <a:pt x="18000" y="12600"/>
                  </a:cubicBezTo>
                  <a:cubicBezTo>
                    <a:pt x="21600" y="16200"/>
                    <a:pt x="216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750628" y="1898295"/>
              <a:ext cx="68910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05" fill="norm" stroke="1" extrusionOk="0">
                  <a:moveTo>
                    <a:pt x="15418" y="0"/>
                  </a:moveTo>
                  <a:cubicBezTo>
                    <a:pt x="10182" y="4569"/>
                    <a:pt x="4945" y="9138"/>
                    <a:pt x="2327" y="12358"/>
                  </a:cubicBezTo>
                  <a:cubicBezTo>
                    <a:pt x="-291" y="15577"/>
                    <a:pt x="-291" y="17446"/>
                    <a:pt x="364" y="18900"/>
                  </a:cubicBezTo>
                  <a:cubicBezTo>
                    <a:pt x="1018" y="20354"/>
                    <a:pt x="2327" y="21392"/>
                    <a:pt x="5927" y="21496"/>
                  </a:cubicBezTo>
                  <a:cubicBezTo>
                    <a:pt x="9527" y="21600"/>
                    <a:pt x="15418" y="20769"/>
                    <a:pt x="21309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840299" y="1927808"/>
              <a:ext cx="93539" cy="204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0848" fill="norm" stroke="1" extrusionOk="0">
                  <a:moveTo>
                    <a:pt x="5372" y="7356"/>
                  </a:moveTo>
                  <a:cubicBezTo>
                    <a:pt x="7292" y="6492"/>
                    <a:pt x="9212" y="5628"/>
                    <a:pt x="10892" y="4224"/>
                  </a:cubicBezTo>
                  <a:cubicBezTo>
                    <a:pt x="12572" y="2820"/>
                    <a:pt x="14012" y="876"/>
                    <a:pt x="13772" y="228"/>
                  </a:cubicBezTo>
                  <a:cubicBezTo>
                    <a:pt x="13532" y="-420"/>
                    <a:pt x="11612" y="228"/>
                    <a:pt x="8972" y="3252"/>
                  </a:cubicBezTo>
                  <a:cubicBezTo>
                    <a:pt x="6332" y="6276"/>
                    <a:pt x="2972" y="11676"/>
                    <a:pt x="1292" y="14916"/>
                  </a:cubicBezTo>
                  <a:cubicBezTo>
                    <a:pt x="-388" y="18156"/>
                    <a:pt x="-388" y="19236"/>
                    <a:pt x="1052" y="19992"/>
                  </a:cubicBezTo>
                  <a:cubicBezTo>
                    <a:pt x="2492" y="20748"/>
                    <a:pt x="5372" y="21180"/>
                    <a:pt x="8972" y="20532"/>
                  </a:cubicBezTo>
                  <a:cubicBezTo>
                    <a:pt x="12572" y="19884"/>
                    <a:pt x="16892" y="18156"/>
                    <a:pt x="21212" y="16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991929" y="1739545"/>
              <a:ext cx="18109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027"/>
                    <a:pt x="-1068" y="8054"/>
                    <a:pt x="132" y="11654"/>
                  </a:cubicBezTo>
                  <a:cubicBezTo>
                    <a:pt x="1332" y="15254"/>
                    <a:pt x="10932" y="1842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2048137" y="1961795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2035437" y="1864100"/>
              <a:ext cx="190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21600" y="11040"/>
                  </a:moveTo>
                  <a:cubicBezTo>
                    <a:pt x="14400" y="4868"/>
                    <a:pt x="7200" y="-1303"/>
                    <a:pt x="3600" y="240"/>
                  </a:cubicBezTo>
                  <a:cubicBezTo>
                    <a:pt x="0" y="1783"/>
                    <a:pt x="0" y="11040"/>
                    <a:pt x="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2088354" y="1942745"/>
              <a:ext cx="10584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5959"/>
                    <a:pt x="12960" y="11917"/>
                    <a:pt x="10800" y="15828"/>
                  </a:cubicBezTo>
                  <a:cubicBezTo>
                    <a:pt x="8640" y="19738"/>
                    <a:pt x="8640" y="21600"/>
                    <a:pt x="6480" y="21600"/>
                  </a:cubicBezTo>
                  <a:cubicBezTo>
                    <a:pt x="4320" y="21600"/>
                    <a:pt x="0" y="19738"/>
                    <a:pt x="0" y="17131"/>
                  </a:cubicBezTo>
                  <a:cubicBezTo>
                    <a:pt x="0" y="14524"/>
                    <a:pt x="4320" y="11172"/>
                    <a:pt x="8640" y="7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2101054" y="1733195"/>
              <a:ext cx="101747" cy="380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52" fill="norm" stroke="1" extrusionOk="0">
                  <a:moveTo>
                    <a:pt x="882" y="0"/>
                  </a:moveTo>
                  <a:cubicBezTo>
                    <a:pt x="441" y="2387"/>
                    <a:pt x="0" y="4773"/>
                    <a:pt x="0" y="7996"/>
                  </a:cubicBezTo>
                  <a:cubicBezTo>
                    <a:pt x="0" y="11218"/>
                    <a:pt x="441" y="15275"/>
                    <a:pt x="661" y="17781"/>
                  </a:cubicBezTo>
                  <a:cubicBezTo>
                    <a:pt x="882" y="20287"/>
                    <a:pt x="882" y="21242"/>
                    <a:pt x="1102" y="21421"/>
                  </a:cubicBezTo>
                  <a:cubicBezTo>
                    <a:pt x="1322" y="21600"/>
                    <a:pt x="1763" y="21003"/>
                    <a:pt x="1984" y="19452"/>
                  </a:cubicBezTo>
                  <a:cubicBezTo>
                    <a:pt x="2204" y="17901"/>
                    <a:pt x="2204" y="15394"/>
                    <a:pt x="2645" y="13843"/>
                  </a:cubicBezTo>
                  <a:cubicBezTo>
                    <a:pt x="3086" y="12292"/>
                    <a:pt x="3967" y="11695"/>
                    <a:pt x="5951" y="11397"/>
                  </a:cubicBezTo>
                  <a:cubicBezTo>
                    <a:pt x="7935" y="11098"/>
                    <a:pt x="11020" y="11098"/>
                    <a:pt x="13886" y="11456"/>
                  </a:cubicBezTo>
                  <a:cubicBezTo>
                    <a:pt x="16751" y="11814"/>
                    <a:pt x="19396" y="12530"/>
                    <a:pt x="20498" y="13962"/>
                  </a:cubicBezTo>
                  <a:cubicBezTo>
                    <a:pt x="21600" y="15394"/>
                    <a:pt x="21159" y="17543"/>
                    <a:pt x="20718" y="19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2225381" y="1953001"/>
              <a:ext cx="95807" cy="149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0881" fill="norm" stroke="1" extrusionOk="0">
                  <a:moveTo>
                    <a:pt x="12802" y="342"/>
                  </a:moveTo>
                  <a:cubicBezTo>
                    <a:pt x="10454" y="46"/>
                    <a:pt x="8106" y="-250"/>
                    <a:pt x="6228" y="342"/>
                  </a:cubicBezTo>
                  <a:cubicBezTo>
                    <a:pt x="4350" y="934"/>
                    <a:pt x="2941" y="2413"/>
                    <a:pt x="1767" y="4780"/>
                  </a:cubicBezTo>
                  <a:cubicBezTo>
                    <a:pt x="593" y="7147"/>
                    <a:pt x="-346" y="10402"/>
                    <a:pt x="124" y="13213"/>
                  </a:cubicBezTo>
                  <a:cubicBezTo>
                    <a:pt x="593" y="16024"/>
                    <a:pt x="2471" y="18391"/>
                    <a:pt x="4584" y="19723"/>
                  </a:cubicBezTo>
                  <a:cubicBezTo>
                    <a:pt x="6697" y="21054"/>
                    <a:pt x="9045" y="21350"/>
                    <a:pt x="11863" y="20018"/>
                  </a:cubicBezTo>
                  <a:cubicBezTo>
                    <a:pt x="14680" y="18687"/>
                    <a:pt x="17967" y="15728"/>
                    <a:pt x="19611" y="13361"/>
                  </a:cubicBezTo>
                  <a:cubicBezTo>
                    <a:pt x="21254" y="10994"/>
                    <a:pt x="21254" y="9218"/>
                    <a:pt x="21254" y="7591"/>
                  </a:cubicBezTo>
                  <a:cubicBezTo>
                    <a:pt x="21254" y="5964"/>
                    <a:pt x="21254" y="4484"/>
                    <a:pt x="20080" y="3597"/>
                  </a:cubicBezTo>
                  <a:cubicBezTo>
                    <a:pt x="18906" y="2709"/>
                    <a:pt x="16558" y="2413"/>
                    <a:pt x="14211" y="2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2355054" y="1960709"/>
              <a:ext cx="91428" cy="130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0749" fill="norm" stroke="1" extrusionOk="0">
                  <a:moveTo>
                    <a:pt x="11291" y="173"/>
                  </a:moveTo>
                  <a:cubicBezTo>
                    <a:pt x="7855" y="3548"/>
                    <a:pt x="4418" y="6923"/>
                    <a:pt x="2455" y="9623"/>
                  </a:cubicBezTo>
                  <a:cubicBezTo>
                    <a:pt x="491" y="12323"/>
                    <a:pt x="0" y="14348"/>
                    <a:pt x="0" y="16204"/>
                  </a:cubicBezTo>
                  <a:cubicBezTo>
                    <a:pt x="0" y="18061"/>
                    <a:pt x="491" y="19748"/>
                    <a:pt x="3191" y="20423"/>
                  </a:cubicBezTo>
                  <a:cubicBezTo>
                    <a:pt x="5891" y="21098"/>
                    <a:pt x="10800" y="20760"/>
                    <a:pt x="14482" y="19073"/>
                  </a:cubicBezTo>
                  <a:cubicBezTo>
                    <a:pt x="18164" y="17386"/>
                    <a:pt x="20618" y="14348"/>
                    <a:pt x="21109" y="10973"/>
                  </a:cubicBezTo>
                  <a:cubicBezTo>
                    <a:pt x="21600" y="7598"/>
                    <a:pt x="20127" y="3886"/>
                    <a:pt x="18164" y="1860"/>
                  </a:cubicBezTo>
                  <a:cubicBezTo>
                    <a:pt x="16200" y="-165"/>
                    <a:pt x="13745" y="-502"/>
                    <a:pt x="12518" y="679"/>
                  </a:cubicBezTo>
                  <a:cubicBezTo>
                    <a:pt x="11291" y="1860"/>
                    <a:pt x="11291" y="4560"/>
                    <a:pt x="11291" y="7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2470756" y="1656734"/>
              <a:ext cx="126429" cy="452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362" fill="norm" stroke="1" extrusionOk="0">
                  <a:moveTo>
                    <a:pt x="16409" y="16212"/>
                  </a:moveTo>
                  <a:cubicBezTo>
                    <a:pt x="14992" y="15812"/>
                    <a:pt x="13576" y="15412"/>
                    <a:pt x="10920" y="15412"/>
                  </a:cubicBezTo>
                  <a:cubicBezTo>
                    <a:pt x="8264" y="15412"/>
                    <a:pt x="4369" y="15812"/>
                    <a:pt x="2245" y="16612"/>
                  </a:cubicBezTo>
                  <a:cubicBezTo>
                    <a:pt x="120" y="17412"/>
                    <a:pt x="-234" y="18612"/>
                    <a:pt x="120" y="19462"/>
                  </a:cubicBezTo>
                  <a:cubicBezTo>
                    <a:pt x="474" y="20312"/>
                    <a:pt x="1536" y="20812"/>
                    <a:pt x="3307" y="21112"/>
                  </a:cubicBezTo>
                  <a:cubicBezTo>
                    <a:pt x="5077" y="21412"/>
                    <a:pt x="7556" y="21512"/>
                    <a:pt x="10212" y="21012"/>
                  </a:cubicBezTo>
                  <a:cubicBezTo>
                    <a:pt x="12868" y="20512"/>
                    <a:pt x="15700" y="19412"/>
                    <a:pt x="17648" y="17062"/>
                  </a:cubicBezTo>
                  <a:cubicBezTo>
                    <a:pt x="19596" y="14712"/>
                    <a:pt x="20658" y="11112"/>
                    <a:pt x="21012" y="8312"/>
                  </a:cubicBezTo>
                  <a:cubicBezTo>
                    <a:pt x="21366" y="5512"/>
                    <a:pt x="21012" y="3512"/>
                    <a:pt x="20304" y="2162"/>
                  </a:cubicBezTo>
                  <a:cubicBezTo>
                    <a:pt x="19596" y="812"/>
                    <a:pt x="18533" y="112"/>
                    <a:pt x="17117" y="12"/>
                  </a:cubicBezTo>
                  <a:cubicBezTo>
                    <a:pt x="15700" y="-88"/>
                    <a:pt x="13930" y="412"/>
                    <a:pt x="11982" y="1812"/>
                  </a:cubicBezTo>
                  <a:cubicBezTo>
                    <a:pt x="10035" y="3212"/>
                    <a:pt x="7910" y="5512"/>
                    <a:pt x="7910" y="8212"/>
                  </a:cubicBezTo>
                  <a:cubicBezTo>
                    <a:pt x="7910" y="10912"/>
                    <a:pt x="10035" y="14012"/>
                    <a:pt x="11805" y="15712"/>
                  </a:cubicBezTo>
                  <a:cubicBezTo>
                    <a:pt x="13576" y="17412"/>
                    <a:pt x="14992" y="17712"/>
                    <a:pt x="16409" y="18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2816487" y="1936395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2835537" y="1999895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3635637" y="1791342"/>
              <a:ext cx="65666" cy="27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523" fill="norm" stroke="1" extrusionOk="0">
                  <a:moveTo>
                    <a:pt x="16200" y="1887"/>
                  </a:moveTo>
                  <a:cubicBezTo>
                    <a:pt x="17550" y="905"/>
                    <a:pt x="18900" y="-77"/>
                    <a:pt x="19912" y="5"/>
                  </a:cubicBezTo>
                  <a:cubicBezTo>
                    <a:pt x="20925" y="87"/>
                    <a:pt x="21600" y="1232"/>
                    <a:pt x="19912" y="3932"/>
                  </a:cubicBezTo>
                  <a:cubicBezTo>
                    <a:pt x="18225" y="6632"/>
                    <a:pt x="14175" y="10887"/>
                    <a:pt x="10462" y="14078"/>
                  </a:cubicBezTo>
                  <a:cubicBezTo>
                    <a:pt x="6750" y="17268"/>
                    <a:pt x="3375" y="19396"/>
                    <a:pt x="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3794387" y="1771295"/>
              <a:ext cx="25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18"/>
                    <a:pt x="7200" y="8836"/>
                    <a:pt x="3600" y="12436"/>
                  </a:cubicBezTo>
                  <a:cubicBezTo>
                    <a:pt x="0" y="16036"/>
                    <a:pt x="0" y="188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3540387" y="1777645"/>
              <a:ext cx="323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" y="18831"/>
                    <a:pt x="565" y="16062"/>
                    <a:pt x="4165" y="12462"/>
                  </a:cubicBezTo>
                  <a:cubicBezTo>
                    <a:pt x="7765" y="8862"/>
                    <a:pt x="14682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3559437" y="2222145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3565787" y="2139595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3610237" y="2228495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3635637" y="2272945"/>
              <a:ext cx="63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3774774" y="2209445"/>
              <a:ext cx="1961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516"/>
                    <a:pt x="2735" y="3032"/>
                    <a:pt x="575" y="6632"/>
                  </a:cubicBezTo>
                  <a:cubicBezTo>
                    <a:pt x="-1585" y="10232"/>
                    <a:pt x="2735" y="1591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3603887" y="1570788"/>
              <a:ext cx="133351" cy="140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4" fill="norm" stroke="1" extrusionOk="0">
                  <a:moveTo>
                    <a:pt x="0" y="8993"/>
                  </a:moveTo>
                  <a:cubicBezTo>
                    <a:pt x="0" y="10872"/>
                    <a:pt x="0" y="12750"/>
                    <a:pt x="171" y="15098"/>
                  </a:cubicBezTo>
                  <a:cubicBezTo>
                    <a:pt x="343" y="17445"/>
                    <a:pt x="686" y="20263"/>
                    <a:pt x="857" y="20732"/>
                  </a:cubicBezTo>
                  <a:cubicBezTo>
                    <a:pt x="1029" y="21202"/>
                    <a:pt x="1029" y="19324"/>
                    <a:pt x="1714" y="16037"/>
                  </a:cubicBezTo>
                  <a:cubicBezTo>
                    <a:pt x="2400" y="12750"/>
                    <a:pt x="3771" y="8054"/>
                    <a:pt x="5829" y="4767"/>
                  </a:cubicBezTo>
                  <a:cubicBezTo>
                    <a:pt x="7886" y="1480"/>
                    <a:pt x="10629" y="-398"/>
                    <a:pt x="13371" y="72"/>
                  </a:cubicBezTo>
                  <a:cubicBezTo>
                    <a:pt x="16114" y="541"/>
                    <a:pt x="18857" y="3359"/>
                    <a:pt x="20229" y="6645"/>
                  </a:cubicBezTo>
                  <a:cubicBezTo>
                    <a:pt x="21600" y="9932"/>
                    <a:pt x="21600" y="13689"/>
                    <a:pt x="21600" y="17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4183854" y="1722692"/>
              <a:ext cx="129645" cy="622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524" fill="norm" stroke="1" extrusionOk="0">
                  <a:moveTo>
                    <a:pt x="4725" y="9150"/>
                  </a:moveTo>
                  <a:cubicBezTo>
                    <a:pt x="4725" y="12152"/>
                    <a:pt x="4725" y="15154"/>
                    <a:pt x="4725" y="17094"/>
                  </a:cubicBezTo>
                  <a:cubicBezTo>
                    <a:pt x="4725" y="19035"/>
                    <a:pt x="4725" y="19913"/>
                    <a:pt x="4556" y="20536"/>
                  </a:cubicBezTo>
                  <a:cubicBezTo>
                    <a:pt x="4387" y="21158"/>
                    <a:pt x="4050" y="21524"/>
                    <a:pt x="3712" y="21524"/>
                  </a:cubicBezTo>
                  <a:cubicBezTo>
                    <a:pt x="3375" y="21524"/>
                    <a:pt x="3037" y="21158"/>
                    <a:pt x="2531" y="19730"/>
                  </a:cubicBezTo>
                  <a:cubicBezTo>
                    <a:pt x="2025" y="18302"/>
                    <a:pt x="1350" y="15813"/>
                    <a:pt x="844" y="13323"/>
                  </a:cubicBezTo>
                  <a:cubicBezTo>
                    <a:pt x="337" y="10834"/>
                    <a:pt x="0" y="8344"/>
                    <a:pt x="0" y="6367"/>
                  </a:cubicBezTo>
                  <a:cubicBezTo>
                    <a:pt x="0" y="4390"/>
                    <a:pt x="337" y="2926"/>
                    <a:pt x="1012" y="1938"/>
                  </a:cubicBezTo>
                  <a:cubicBezTo>
                    <a:pt x="1687" y="949"/>
                    <a:pt x="2700" y="437"/>
                    <a:pt x="4219" y="180"/>
                  </a:cubicBezTo>
                  <a:cubicBezTo>
                    <a:pt x="5737" y="-76"/>
                    <a:pt x="7762" y="-76"/>
                    <a:pt x="10294" y="290"/>
                  </a:cubicBezTo>
                  <a:cubicBezTo>
                    <a:pt x="12825" y="656"/>
                    <a:pt x="15863" y="1388"/>
                    <a:pt x="18056" y="2487"/>
                  </a:cubicBezTo>
                  <a:cubicBezTo>
                    <a:pt x="20250" y="3585"/>
                    <a:pt x="21600" y="5049"/>
                    <a:pt x="19912" y="6258"/>
                  </a:cubicBezTo>
                  <a:cubicBezTo>
                    <a:pt x="18225" y="7466"/>
                    <a:pt x="13500" y="8418"/>
                    <a:pt x="10294" y="9040"/>
                  </a:cubicBezTo>
                  <a:cubicBezTo>
                    <a:pt x="7087" y="9662"/>
                    <a:pt x="5400" y="9955"/>
                    <a:pt x="3712" y="10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4359537" y="2025295"/>
              <a:ext cx="1079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4320"/>
                    <a:pt x="10165" y="8640"/>
                    <a:pt x="13765" y="12240"/>
                  </a:cubicBezTo>
                  <a:cubicBezTo>
                    <a:pt x="17365" y="15840"/>
                    <a:pt x="19482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4372237" y="1993545"/>
              <a:ext cx="889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4670"/>
                    <a:pt x="10286" y="9341"/>
                    <a:pt x="6686" y="12941"/>
                  </a:cubicBezTo>
                  <a:cubicBezTo>
                    <a:pt x="3086" y="16541"/>
                    <a:pt x="1543" y="190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4583904" y="1752245"/>
              <a:ext cx="99484" cy="326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21600" y="0"/>
                  </a:moveTo>
                  <a:cubicBezTo>
                    <a:pt x="19302" y="138"/>
                    <a:pt x="17004" y="277"/>
                    <a:pt x="14017" y="1454"/>
                  </a:cubicBezTo>
                  <a:cubicBezTo>
                    <a:pt x="11030" y="2631"/>
                    <a:pt x="7353" y="4846"/>
                    <a:pt x="4596" y="7754"/>
                  </a:cubicBezTo>
                  <a:cubicBezTo>
                    <a:pt x="1838" y="10662"/>
                    <a:pt x="0" y="14262"/>
                    <a:pt x="0" y="16754"/>
                  </a:cubicBezTo>
                  <a:cubicBezTo>
                    <a:pt x="0" y="19246"/>
                    <a:pt x="1838" y="20631"/>
                    <a:pt x="5745" y="21115"/>
                  </a:cubicBezTo>
                  <a:cubicBezTo>
                    <a:pt x="9651" y="21600"/>
                    <a:pt x="15626" y="21185"/>
                    <a:pt x="21600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4778637" y="1803045"/>
              <a:ext cx="1841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4582"/>
                    <a:pt x="9931" y="9164"/>
                    <a:pt x="13531" y="12764"/>
                  </a:cubicBezTo>
                  <a:cubicBezTo>
                    <a:pt x="17131" y="16364"/>
                    <a:pt x="19366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4797687" y="1790345"/>
              <a:ext cx="146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09" y="1271"/>
                    <a:pt x="17217" y="2541"/>
                    <a:pt x="14243" y="5082"/>
                  </a:cubicBezTo>
                  <a:cubicBezTo>
                    <a:pt x="11270" y="7624"/>
                    <a:pt x="7513" y="11435"/>
                    <a:pt x="5009" y="14400"/>
                  </a:cubicBezTo>
                  <a:cubicBezTo>
                    <a:pt x="2504" y="17365"/>
                    <a:pt x="1252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4981837" y="2037995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5026287" y="1910995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5070737" y="1745895"/>
              <a:ext cx="952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626"/>
                    <a:pt x="8640" y="1252"/>
                    <a:pt x="12960" y="3235"/>
                  </a:cubicBezTo>
                  <a:cubicBezTo>
                    <a:pt x="17280" y="5217"/>
                    <a:pt x="21600" y="8557"/>
                    <a:pt x="21600" y="11583"/>
                  </a:cubicBezTo>
                  <a:cubicBezTo>
                    <a:pt x="21600" y="14609"/>
                    <a:pt x="17280" y="17322"/>
                    <a:pt x="13920" y="18939"/>
                  </a:cubicBezTo>
                  <a:cubicBezTo>
                    <a:pt x="10560" y="20557"/>
                    <a:pt x="8160" y="21078"/>
                    <a:pt x="57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3270757" y="1585773"/>
              <a:ext cx="187081" cy="71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05" fill="norm" stroke="1" extrusionOk="0">
                  <a:moveTo>
                    <a:pt x="21212" y="2119"/>
                  </a:moveTo>
                  <a:cubicBezTo>
                    <a:pt x="20492" y="1489"/>
                    <a:pt x="19772" y="860"/>
                    <a:pt x="18212" y="450"/>
                  </a:cubicBezTo>
                  <a:cubicBezTo>
                    <a:pt x="16652" y="41"/>
                    <a:pt x="14252" y="-148"/>
                    <a:pt x="11492" y="135"/>
                  </a:cubicBezTo>
                  <a:cubicBezTo>
                    <a:pt x="8732" y="419"/>
                    <a:pt x="5612" y="1174"/>
                    <a:pt x="3332" y="2088"/>
                  </a:cubicBezTo>
                  <a:cubicBezTo>
                    <a:pt x="1052" y="3001"/>
                    <a:pt x="-388" y="4071"/>
                    <a:pt x="92" y="5079"/>
                  </a:cubicBezTo>
                  <a:cubicBezTo>
                    <a:pt x="572" y="6086"/>
                    <a:pt x="2972" y="7031"/>
                    <a:pt x="5132" y="7755"/>
                  </a:cubicBezTo>
                  <a:cubicBezTo>
                    <a:pt x="7292" y="8479"/>
                    <a:pt x="9212" y="8983"/>
                    <a:pt x="10292" y="9393"/>
                  </a:cubicBezTo>
                  <a:cubicBezTo>
                    <a:pt x="11372" y="9802"/>
                    <a:pt x="11612" y="10117"/>
                    <a:pt x="11372" y="10400"/>
                  </a:cubicBezTo>
                  <a:cubicBezTo>
                    <a:pt x="11132" y="10683"/>
                    <a:pt x="10412" y="10935"/>
                    <a:pt x="9332" y="11124"/>
                  </a:cubicBezTo>
                  <a:cubicBezTo>
                    <a:pt x="8252" y="11313"/>
                    <a:pt x="6812" y="11439"/>
                    <a:pt x="5252" y="11534"/>
                  </a:cubicBezTo>
                  <a:cubicBezTo>
                    <a:pt x="3692" y="11628"/>
                    <a:pt x="2012" y="11691"/>
                    <a:pt x="1652" y="11943"/>
                  </a:cubicBezTo>
                  <a:cubicBezTo>
                    <a:pt x="1292" y="12195"/>
                    <a:pt x="2252" y="12636"/>
                    <a:pt x="3332" y="13391"/>
                  </a:cubicBezTo>
                  <a:cubicBezTo>
                    <a:pt x="4412" y="14147"/>
                    <a:pt x="5612" y="15218"/>
                    <a:pt x="5732" y="16225"/>
                  </a:cubicBezTo>
                  <a:cubicBezTo>
                    <a:pt x="5852" y="17233"/>
                    <a:pt x="4892" y="18177"/>
                    <a:pt x="4052" y="18839"/>
                  </a:cubicBezTo>
                  <a:cubicBezTo>
                    <a:pt x="3212" y="19500"/>
                    <a:pt x="2492" y="19878"/>
                    <a:pt x="2132" y="20224"/>
                  </a:cubicBezTo>
                  <a:cubicBezTo>
                    <a:pt x="1772" y="20570"/>
                    <a:pt x="1772" y="20885"/>
                    <a:pt x="2372" y="21106"/>
                  </a:cubicBezTo>
                  <a:cubicBezTo>
                    <a:pt x="2972" y="21326"/>
                    <a:pt x="4172" y="21452"/>
                    <a:pt x="6812" y="21389"/>
                  </a:cubicBezTo>
                  <a:cubicBezTo>
                    <a:pt x="9452" y="21326"/>
                    <a:pt x="13532" y="21074"/>
                    <a:pt x="17612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5210437" y="1568219"/>
              <a:ext cx="114052" cy="922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1504" fill="norm" stroke="1" extrusionOk="0">
                  <a:moveTo>
                    <a:pt x="4629" y="589"/>
                  </a:moveTo>
                  <a:cubicBezTo>
                    <a:pt x="5786" y="343"/>
                    <a:pt x="6943" y="96"/>
                    <a:pt x="9643" y="22"/>
                  </a:cubicBezTo>
                  <a:cubicBezTo>
                    <a:pt x="12343" y="-52"/>
                    <a:pt x="16586" y="47"/>
                    <a:pt x="18900" y="564"/>
                  </a:cubicBezTo>
                  <a:cubicBezTo>
                    <a:pt x="21214" y="1082"/>
                    <a:pt x="21600" y="2019"/>
                    <a:pt x="18900" y="3080"/>
                  </a:cubicBezTo>
                  <a:cubicBezTo>
                    <a:pt x="16200" y="4140"/>
                    <a:pt x="10414" y="5323"/>
                    <a:pt x="6364" y="6334"/>
                  </a:cubicBezTo>
                  <a:cubicBezTo>
                    <a:pt x="2314" y="7345"/>
                    <a:pt x="0" y="8184"/>
                    <a:pt x="0" y="9071"/>
                  </a:cubicBezTo>
                  <a:cubicBezTo>
                    <a:pt x="0" y="9959"/>
                    <a:pt x="2314" y="10896"/>
                    <a:pt x="5014" y="11907"/>
                  </a:cubicBezTo>
                  <a:cubicBezTo>
                    <a:pt x="7714" y="12918"/>
                    <a:pt x="10800" y="14003"/>
                    <a:pt x="13114" y="15038"/>
                  </a:cubicBezTo>
                  <a:cubicBezTo>
                    <a:pt x="15429" y="16074"/>
                    <a:pt x="16971" y="17060"/>
                    <a:pt x="17164" y="18047"/>
                  </a:cubicBezTo>
                  <a:cubicBezTo>
                    <a:pt x="17357" y="19033"/>
                    <a:pt x="16200" y="20019"/>
                    <a:pt x="14657" y="20611"/>
                  </a:cubicBezTo>
                  <a:cubicBezTo>
                    <a:pt x="13114" y="21203"/>
                    <a:pt x="11186" y="21400"/>
                    <a:pt x="9257" y="21474"/>
                  </a:cubicBezTo>
                  <a:cubicBezTo>
                    <a:pt x="7329" y="21548"/>
                    <a:pt x="5400" y="21499"/>
                    <a:pt x="4243" y="21178"/>
                  </a:cubicBezTo>
                  <a:cubicBezTo>
                    <a:pt x="3086" y="20858"/>
                    <a:pt x="2700" y="20266"/>
                    <a:pt x="2314" y="19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5699387" y="1968145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5731137" y="2076095"/>
              <a:ext cx="266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5200"/>
                    <a:pt x="7543" y="8800"/>
                    <a:pt x="11143" y="5200"/>
                  </a:cubicBezTo>
                  <a:cubicBezTo>
                    <a:pt x="14743" y="1600"/>
                    <a:pt x="1817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7159887" y="1975585"/>
              <a:ext cx="142670" cy="446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99" fill="norm" stroke="1" extrusionOk="0">
                  <a:moveTo>
                    <a:pt x="5718" y="4227"/>
                  </a:moveTo>
                  <a:cubicBezTo>
                    <a:pt x="5718" y="6571"/>
                    <a:pt x="5718" y="8914"/>
                    <a:pt x="5559" y="11563"/>
                  </a:cubicBezTo>
                  <a:cubicBezTo>
                    <a:pt x="5400" y="14212"/>
                    <a:pt x="5082" y="17167"/>
                    <a:pt x="4606" y="19001"/>
                  </a:cubicBezTo>
                  <a:cubicBezTo>
                    <a:pt x="4129" y="20835"/>
                    <a:pt x="3494" y="21548"/>
                    <a:pt x="3176" y="21497"/>
                  </a:cubicBezTo>
                  <a:cubicBezTo>
                    <a:pt x="2859" y="21446"/>
                    <a:pt x="2859" y="20631"/>
                    <a:pt x="2541" y="18542"/>
                  </a:cubicBezTo>
                  <a:cubicBezTo>
                    <a:pt x="2224" y="16454"/>
                    <a:pt x="1588" y="13091"/>
                    <a:pt x="1271" y="10239"/>
                  </a:cubicBezTo>
                  <a:cubicBezTo>
                    <a:pt x="953" y="7386"/>
                    <a:pt x="953" y="5042"/>
                    <a:pt x="1429" y="3565"/>
                  </a:cubicBezTo>
                  <a:cubicBezTo>
                    <a:pt x="1906" y="2088"/>
                    <a:pt x="2859" y="1476"/>
                    <a:pt x="5082" y="1018"/>
                  </a:cubicBezTo>
                  <a:cubicBezTo>
                    <a:pt x="7306" y="559"/>
                    <a:pt x="10800" y="254"/>
                    <a:pt x="13341" y="101"/>
                  </a:cubicBezTo>
                  <a:cubicBezTo>
                    <a:pt x="15882" y="-52"/>
                    <a:pt x="17471" y="-52"/>
                    <a:pt x="18582" y="254"/>
                  </a:cubicBezTo>
                  <a:cubicBezTo>
                    <a:pt x="19694" y="559"/>
                    <a:pt x="20329" y="1171"/>
                    <a:pt x="20806" y="2393"/>
                  </a:cubicBezTo>
                  <a:cubicBezTo>
                    <a:pt x="21282" y="3616"/>
                    <a:pt x="21600" y="5450"/>
                    <a:pt x="21282" y="6622"/>
                  </a:cubicBezTo>
                  <a:cubicBezTo>
                    <a:pt x="20965" y="7793"/>
                    <a:pt x="20012" y="8303"/>
                    <a:pt x="18900" y="8710"/>
                  </a:cubicBezTo>
                  <a:cubicBezTo>
                    <a:pt x="17788" y="9118"/>
                    <a:pt x="16518" y="9423"/>
                    <a:pt x="13341" y="9474"/>
                  </a:cubicBezTo>
                  <a:cubicBezTo>
                    <a:pt x="10165" y="9525"/>
                    <a:pt x="5082" y="9322"/>
                    <a:pt x="0" y="9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7363087" y="1663345"/>
              <a:ext cx="139701" cy="20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0"/>
                  </a:moveTo>
                  <a:cubicBezTo>
                    <a:pt x="3600" y="3967"/>
                    <a:pt x="7200" y="7935"/>
                    <a:pt x="9818" y="11020"/>
                  </a:cubicBezTo>
                  <a:cubicBezTo>
                    <a:pt x="12436" y="14106"/>
                    <a:pt x="14073" y="16310"/>
                    <a:pt x="15218" y="17963"/>
                  </a:cubicBezTo>
                  <a:cubicBezTo>
                    <a:pt x="16364" y="19616"/>
                    <a:pt x="17018" y="20718"/>
                    <a:pt x="18000" y="21159"/>
                  </a:cubicBezTo>
                  <a:cubicBezTo>
                    <a:pt x="18982" y="21600"/>
                    <a:pt x="20291" y="21380"/>
                    <a:pt x="2160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7375224" y="1656995"/>
              <a:ext cx="12121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21327" y="0"/>
                  </a:moveTo>
                  <a:cubicBezTo>
                    <a:pt x="18720" y="1694"/>
                    <a:pt x="16113" y="3388"/>
                    <a:pt x="13134" y="5824"/>
                  </a:cubicBezTo>
                  <a:cubicBezTo>
                    <a:pt x="10155" y="8259"/>
                    <a:pt x="6803" y="11435"/>
                    <a:pt x="4382" y="13976"/>
                  </a:cubicBezTo>
                  <a:cubicBezTo>
                    <a:pt x="1961" y="16518"/>
                    <a:pt x="472" y="18424"/>
                    <a:pt x="99" y="19588"/>
                  </a:cubicBezTo>
                  <a:cubicBezTo>
                    <a:pt x="-273" y="20753"/>
                    <a:pt x="472" y="21176"/>
                    <a:pt x="12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7547237" y="1822095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7547237" y="1720495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7728533" y="1941526"/>
              <a:ext cx="117155" cy="263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68" fill="norm" stroke="1" extrusionOk="0">
                  <a:moveTo>
                    <a:pt x="21349" y="3184"/>
                  </a:moveTo>
                  <a:cubicBezTo>
                    <a:pt x="21349" y="2327"/>
                    <a:pt x="21349" y="1470"/>
                    <a:pt x="20385" y="870"/>
                  </a:cubicBezTo>
                  <a:cubicBezTo>
                    <a:pt x="19420" y="270"/>
                    <a:pt x="17492" y="-73"/>
                    <a:pt x="15756" y="13"/>
                  </a:cubicBezTo>
                  <a:cubicBezTo>
                    <a:pt x="14020" y="98"/>
                    <a:pt x="12478" y="613"/>
                    <a:pt x="9970" y="2756"/>
                  </a:cubicBezTo>
                  <a:cubicBezTo>
                    <a:pt x="7463" y="4898"/>
                    <a:pt x="3992" y="8670"/>
                    <a:pt x="2063" y="11584"/>
                  </a:cubicBezTo>
                  <a:cubicBezTo>
                    <a:pt x="135" y="14498"/>
                    <a:pt x="-251" y="16556"/>
                    <a:pt x="135" y="18098"/>
                  </a:cubicBezTo>
                  <a:cubicBezTo>
                    <a:pt x="520" y="19641"/>
                    <a:pt x="1678" y="20670"/>
                    <a:pt x="3220" y="21098"/>
                  </a:cubicBezTo>
                  <a:cubicBezTo>
                    <a:pt x="4763" y="21527"/>
                    <a:pt x="6692" y="21356"/>
                    <a:pt x="8620" y="21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7902837" y="1993545"/>
              <a:ext cx="12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09"/>
                    <a:pt x="0" y="12218"/>
                    <a:pt x="3600" y="15818"/>
                  </a:cubicBezTo>
                  <a:cubicBezTo>
                    <a:pt x="7200" y="19418"/>
                    <a:pt x="14400" y="20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7979037" y="2101495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4400"/>
                    <a:pt x="4985" y="7200"/>
                    <a:pt x="8585" y="3600"/>
                  </a:cubicBezTo>
                  <a:cubicBezTo>
                    <a:pt x="12185" y="0"/>
                    <a:pt x="168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8214413" y="1914976"/>
              <a:ext cx="122342" cy="477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67" fill="norm" stroke="1" extrusionOk="0">
                  <a:moveTo>
                    <a:pt x="5511" y="7780"/>
                  </a:moveTo>
                  <a:cubicBezTo>
                    <a:pt x="4394" y="9485"/>
                    <a:pt x="3277" y="11191"/>
                    <a:pt x="2718" y="13322"/>
                  </a:cubicBezTo>
                  <a:cubicBezTo>
                    <a:pt x="2159" y="15454"/>
                    <a:pt x="2159" y="18012"/>
                    <a:pt x="1973" y="19528"/>
                  </a:cubicBezTo>
                  <a:cubicBezTo>
                    <a:pt x="1787" y="21043"/>
                    <a:pt x="1415" y="21517"/>
                    <a:pt x="1042" y="21328"/>
                  </a:cubicBezTo>
                  <a:cubicBezTo>
                    <a:pt x="670" y="21138"/>
                    <a:pt x="297" y="20285"/>
                    <a:pt x="111" y="17964"/>
                  </a:cubicBezTo>
                  <a:cubicBezTo>
                    <a:pt x="-75" y="15643"/>
                    <a:pt x="-75" y="11854"/>
                    <a:pt x="484" y="9154"/>
                  </a:cubicBezTo>
                  <a:cubicBezTo>
                    <a:pt x="1042" y="6454"/>
                    <a:pt x="2159" y="4843"/>
                    <a:pt x="3463" y="3517"/>
                  </a:cubicBezTo>
                  <a:cubicBezTo>
                    <a:pt x="4766" y="2191"/>
                    <a:pt x="6256" y="1149"/>
                    <a:pt x="7932" y="580"/>
                  </a:cubicBezTo>
                  <a:cubicBezTo>
                    <a:pt x="9608" y="12"/>
                    <a:pt x="11470" y="-83"/>
                    <a:pt x="13146" y="59"/>
                  </a:cubicBezTo>
                  <a:cubicBezTo>
                    <a:pt x="14822" y="201"/>
                    <a:pt x="16311" y="580"/>
                    <a:pt x="17987" y="1622"/>
                  </a:cubicBezTo>
                  <a:cubicBezTo>
                    <a:pt x="19663" y="2664"/>
                    <a:pt x="21525" y="4370"/>
                    <a:pt x="21525" y="5649"/>
                  </a:cubicBezTo>
                  <a:cubicBezTo>
                    <a:pt x="21525" y="6928"/>
                    <a:pt x="19663" y="7780"/>
                    <a:pt x="16870" y="8349"/>
                  </a:cubicBezTo>
                  <a:cubicBezTo>
                    <a:pt x="14077" y="8917"/>
                    <a:pt x="10353" y="9201"/>
                    <a:pt x="7746" y="9201"/>
                  </a:cubicBezTo>
                  <a:cubicBezTo>
                    <a:pt x="5139" y="9201"/>
                    <a:pt x="3649" y="8917"/>
                    <a:pt x="2718" y="8538"/>
                  </a:cubicBezTo>
                  <a:cubicBezTo>
                    <a:pt x="1787" y="8159"/>
                    <a:pt x="1415" y="7685"/>
                    <a:pt x="1042" y="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8385437" y="1879245"/>
              <a:ext cx="8759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4" h="21600" fill="norm" stroke="1" extrusionOk="0">
                  <a:moveTo>
                    <a:pt x="0" y="0"/>
                  </a:moveTo>
                  <a:cubicBezTo>
                    <a:pt x="5891" y="2618"/>
                    <a:pt x="11782" y="5236"/>
                    <a:pt x="15709" y="8018"/>
                  </a:cubicBezTo>
                  <a:cubicBezTo>
                    <a:pt x="19636" y="10800"/>
                    <a:pt x="21600" y="13745"/>
                    <a:pt x="19391" y="16036"/>
                  </a:cubicBezTo>
                  <a:cubicBezTo>
                    <a:pt x="17182" y="18327"/>
                    <a:pt x="10800" y="19964"/>
                    <a:pt x="4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8417187" y="1618895"/>
              <a:ext cx="19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000"/>
                    <a:pt x="4800" y="12000"/>
                    <a:pt x="8400" y="15600"/>
                  </a:cubicBezTo>
                  <a:cubicBezTo>
                    <a:pt x="12000" y="19200"/>
                    <a:pt x="16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8512437" y="1701445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8671187" y="1618895"/>
              <a:ext cx="146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61" y="6271"/>
                    <a:pt x="12522" y="12542"/>
                    <a:pt x="16122" y="16142"/>
                  </a:cubicBezTo>
                  <a:cubicBezTo>
                    <a:pt x="19722" y="19742"/>
                    <a:pt x="20661" y="20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8683887" y="1580795"/>
              <a:ext cx="1270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4745"/>
                    <a:pt x="12240" y="9491"/>
                    <a:pt x="8640" y="12845"/>
                  </a:cubicBezTo>
                  <a:cubicBezTo>
                    <a:pt x="5040" y="16200"/>
                    <a:pt x="2520" y="18164"/>
                    <a:pt x="1260" y="19391"/>
                  </a:cubicBezTo>
                  <a:cubicBezTo>
                    <a:pt x="0" y="20618"/>
                    <a:pt x="0" y="211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8880737" y="1764945"/>
              <a:ext cx="1" cy="69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8912487" y="1637945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6408471" y="1815745"/>
              <a:ext cx="78317" cy="425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0"/>
                  </a:moveTo>
                  <a:cubicBezTo>
                    <a:pt x="19849" y="2780"/>
                    <a:pt x="18097" y="5560"/>
                    <a:pt x="15178" y="8501"/>
                  </a:cubicBezTo>
                  <a:cubicBezTo>
                    <a:pt x="12259" y="11442"/>
                    <a:pt x="8173" y="14543"/>
                    <a:pt x="5838" y="16467"/>
                  </a:cubicBezTo>
                  <a:cubicBezTo>
                    <a:pt x="3503" y="18392"/>
                    <a:pt x="2919" y="19141"/>
                    <a:pt x="2043" y="19889"/>
                  </a:cubicBezTo>
                  <a:cubicBezTo>
                    <a:pt x="1168" y="20638"/>
                    <a:pt x="0" y="21386"/>
                    <a:pt x="0" y="21493"/>
                  </a:cubicBezTo>
                  <a:cubicBezTo>
                    <a:pt x="0" y="21600"/>
                    <a:pt x="1168" y="21065"/>
                    <a:pt x="2335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6543937" y="1866545"/>
              <a:ext cx="31751" cy="335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21600" y="0"/>
                  </a:moveTo>
                  <a:cubicBezTo>
                    <a:pt x="20160" y="4185"/>
                    <a:pt x="18720" y="8370"/>
                    <a:pt x="17280" y="11745"/>
                  </a:cubicBezTo>
                  <a:cubicBezTo>
                    <a:pt x="15840" y="15120"/>
                    <a:pt x="14400" y="17685"/>
                    <a:pt x="12240" y="19305"/>
                  </a:cubicBezTo>
                  <a:cubicBezTo>
                    <a:pt x="10080" y="20925"/>
                    <a:pt x="7200" y="21600"/>
                    <a:pt x="5040" y="21330"/>
                  </a:cubicBezTo>
                  <a:cubicBezTo>
                    <a:pt x="2880" y="21060"/>
                    <a:pt x="1440" y="19845"/>
                    <a:pt x="0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6270887" y="1764945"/>
              <a:ext cx="457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0" y="17486"/>
                    <a:pt x="6800" y="13371"/>
                    <a:pt x="10400" y="9771"/>
                  </a:cubicBezTo>
                  <a:cubicBezTo>
                    <a:pt x="14000" y="6171"/>
                    <a:pt x="178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6867519" y="1663476"/>
              <a:ext cx="101869" cy="806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40" fill="norm" stroke="1" extrusionOk="0">
                  <a:moveTo>
                    <a:pt x="21215" y="1523"/>
                  </a:moveTo>
                  <a:cubicBezTo>
                    <a:pt x="21215" y="1241"/>
                    <a:pt x="21215" y="958"/>
                    <a:pt x="20995" y="675"/>
                  </a:cubicBezTo>
                  <a:cubicBezTo>
                    <a:pt x="20774" y="392"/>
                    <a:pt x="20333" y="110"/>
                    <a:pt x="19011" y="25"/>
                  </a:cubicBezTo>
                  <a:cubicBezTo>
                    <a:pt x="17688" y="-60"/>
                    <a:pt x="15484" y="53"/>
                    <a:pt x="13280" y="675"/>
                  </a:cubicBezTo>
                  <a:cubicBezTo>
                    <a:pt x="11076" y="1297"/>
                    <a:pt x="8872" y="2428"/>
                    <a:pt x="9093" y="3644"/>
                  </a:cubicBezTo>
                  <a:cubicBezTo>
                    <a:pt x="9313" y="4859"/>
                    <a:pt x="11958" y="6160"/>
                    <a:pt x="13942" y="7121"/>
                  </a:cubicBezTo>
                  <a:cubicBezTo>
                    <a:pt x="15925" y="8082"/>
                    <a:pt x="17248" y="8704"/>
                    <a:pt x="15484" y="9326"/>
                  </a:cubicBezTo>
                  <a:cubicBezTo>
                    <a:pt x="13721" y="9948"/>
                    <a:pt x="8872" y="10570"/>
                    <a:pt x="5346" y="10938"/>
                  </a:cubicBezTo>
                  <a:cubicBezTo>
                    <a:pt x="1819" y="11305"/>
                    <a:pt x="-385" y="11419"/>
                    <a:pt x="56" y="11447"/>
                  </a:cubicBezTo>
                  <a:cubicBezTo>
                    <a:pt x="497" y="11475"/>
                    <a:pt x="3582" y="11419"/>
                    <a:pt x="6007" y="11475"/>
                  </a:cubicBezTo>
                  <a:cubicBezTo>
                    <a:pt x="8431" y="11532"/>
                    <a:pt x="10195" y="11701"/>
                    <a:pt x="11737" y="11899"/>
                  </a:cubicBezTo>
                  <a:cubicBezTo>
                    <a:pt x="13280" y="12097"/>
                    <a:pt x="14603" y="12323"/>
                    <a:pt x="15264" y="12747"/>
                  </a:cubicBezTo>
                  <a:cubicBezTo>
                    <a:pt x="15925" y="13171"/>
                    <a:pt x="15925" y="13793"/>
                    <a:pt x="14162" y="14953"/>
                  </a:cubicBezTo>
                  <a:cubicBezTo>
                    <a:pt x="12399" y="16112"/>
                    <a:pt x="8872" y="17808"/>
                    <a:pt x="7109" y="18854"/>
                  </a:cubicBezTo>
                  <a:cubicBezTo>
                    <a:pt x="5346" y="19900"/>
                    <a:pt x="5346" y="20296"/>
                    <a:pt x="7770" y="20635"/>
                  </a:cubicBezTo>
                  <a:cubicBezTo>
                    <a:pt x="10195" y="20975"/>
                    <a:pt x="15044" y="21257"/>
                    <a:pt x="19893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8887087" y="1645997"/>
              <a:ext cx="278897" cy="90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60" fill="norm" stroke="1" extrusionOk="0">
                  <a:moveTo>
                    <a:pt x="16078" y="262"/>
                  </a:moveTo>
                  <a:cubicBezTo>
                    <a:pt x="16890" y="111"/>
                    <a:pt x="17702" y="-40"/>
                    <a:pt x="18758" y="10"/>
                  </a:cubicBezTo>
                  <a:cubicBezTo>
                    <a:pt x="19814" y="61"/>
                    <a:pt x="21113" y="312"/>
                    <a:pt x="21356" y="992"/>
                  </a:cubicBezTo>
                  <a:cubicBezTo>
                    <a:pt x="21600" y="1672"/>
                    <a:pt x="20788" y="2780"/>
                    <a:pt x="19164" y="4089"/>
                  </a:cubicBezTo>
                  <a:cubicBezTo>
                    <a:pt x="17540" y="5398"/>
                    <a:pt x="15104" y="6908"/>
                    <a:pt x="13398" y="8293"/>
                  </a:cubicBezTo>
                  <a:cubicBezTo>
                    <a:pt x="11693" y="9677"/>
                    <a:pt x="10719" y="10936"/>
                    <a:pt x="10150" y="12245"/>
                  </a:cubicBezTo>
                  <a:cubicBezTo>
                    <a:pt x="9582" y="13554"/>
                    <a:pt x="9420" y="14914"/>
                    <a:pt x="9582" y="16122"/>
                  </a:cubicBezTo>
                  <a:cubicBezTo>
                    <a:pt x="9744" y="17331"/>
                    <a:pt x="10232" y="18388"/>
                    <a:pt x="10232" y="19168"/>
                  </a:cubicBezTo>
                  <a:cubicBezTo>
                    <a:pt x="10232" y="19949"/>
                    <a:pt x="9744" y="20452"/>
                    <a:pt x="7958" y="20805"/>
                  </a:cubicBezTo>
                  <a:cubicBezTo>
                    <a:pt x="6171" y="21157"/>
                    <a:pt x="3086" y="21359"/>
                    <a:pt x="0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6397887" y="2418995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6404237" y="233009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6474087" y="2444395"/>
              <a:ext cx="69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6486787" y="2533295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6639187" y="2444395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6487345" y="1526733"/>
              <a:ext cx="94693" cy="14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56" fill="norm" stroke="1" extrusionOk="0">
                  <a:moveTo>
                    <a:pt x="1314" y="8934"/>
                  </a:moveTo>
                  <a:cubicBezTo>
                    <a:pt x="1314" y="12065"/>
                    <a:pt x="1314" y="15195"/>
                    <a:pt x="1074" y="17543"/>
                  </a:cubicBezTo>
                  <a:cubicBezTo>
                    <a:pt x="834" y="19891"/>
                    <a:pt x="354" y="21456"/>
                    <a:pt x="114" y="21456"/>
                  </a:cubicBezTo>
                  <a:cubicBezTo>
                    <a:pt x="-126" y="21456"/>
                    <a:pt x="-126" y="19891"/>
                    <a:pt x="1554" y="16447"/>
                  </a:cubicBezTo>
                  <a:cubicBezTo>
                    <a:pt x="3234" y="13004"/>
                    <a:pt x="6594" y="7682"/>
                    <a:pt x="8994" y="4395"/>
                  </a:cubicBezTo>
                  <a:cubicBezTo>
                    <a:pt x="11394" y="1108"/>
                    <a:pt x="12834" y="-144"/>
                    <a:pt x="13794" y="13"/>
                  </a:cubicBezTo>
                  <a:cubicBezTo>
                    <a:pt x="14754" y="169"/>
                    <a:pt x="15234" y="1734"/>
                    <a:pt x="16434" y="5178"/>
                  </a:cubicBezTo>
                  <a:cubicBezTo>
                    <a:pt x="17634" y="8621"/>
                    <a:pt x="19554" y="13943"/>
                    <a:pt x="21474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9414137" y="2212339"/>
              <a:ext cx="2159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929" y="11375"/>
                    <a:pt x="11859" y="2735"/>
                    <a:pt x="15459" y="575"/>
                  </a:cubicBezTo>
                  <a:cubicBezTo>
                    <a:pt x="19059" y="-1585"/>
                    <a:pt x="2032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9445887" y="2323745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6200"/>
                    <a:pt x="11077" y="10800"/>
                    <a:pt x="14677" y="7200"/>
                  </a:cubicBezTo>
                  <a:cubicBezTo>
                    <a:pt x="18277" y="3600"/>
                    <a:pt x="1993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0144387" y="2102407"/>
              <a:ext cx="194456" cy="590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31" fill="norm" stroke="1" extrusionOk="0">
                  <a:moveTo>
                    <a:pt x="6968" y="5753"/>
                  </a:moveTo>
                  <a:cubicBezTo>
                    <a:pt x="6271" y="8376"/>
                    <a:pt x="5574" y="10998"/>
                    <a:pt x="5226" y="13506"/>
                  </a:cubicBezTo>
                  <a:cubicBezTo>
                    <a:pt x="4877" y="16013"/>
                    <a:pt x="4877" y="18404"/>
                    <a:pt x="4761" y="19793"/>
                  </a:cubicBezTo>
                  <a:cubicBezTo>
                    <a:pt x="4645" y="21181"/>
                    <a:pt x="4413" y="21567"/>
                    <a:pt x="4297" y="21528"/>
                  </a:cubicBezTo>
                  <a:cubicBezTo>
                    <a:pt x="4181" y="21490"/>
                    <a:pt x="4181" y="21027"/>
                    <a:pt x="4181" y="19098"/>
                  </a:cubicBezTo>
                  <a:cubicBezTo>
                    <a:pt x="4181" y="17170"/>
                    <a:pt x="4181" y="13776"/>
                    <a:pt x="4181" y="10844"/>
                  </a:cubicBezTo>
                  <a:cubicBezTo>
                    <a:pt x="4181" y="7913"/>
                    <a:pt x="4181" y="5444"/>
                    <a:pt x="4994" y="3824"/>
                  </a:cubicBezTo>
                  <a:cubicBezTo>
                    <a:pt x="5806" y="2204"/>
                    <a:pt x="7432" y="1433"/>
                    <a:pt x="8710" y="931"/>
                  </a:cubicBezTo>
                  <a:cubicBezTo>
                    <a:pt x="9987" y="430"/>
                    <a:pt x="10916" y="198"/>
                    <a:pt x="11961" y="83"/>
                  </a:cubicBezTo>
                  <a:cubicBezTo>
                    <a:pt x="13006" y="-33"/>
                    <a:pt x="14168" y="-33"/>
                    <a:pt x="15213" y="121"/>
                  </a:cubicBezTo>
                  <a:cubicBezTo>
                    <a:pt x="16258" y="276"/>
                    <a:pt x="17187" y="584"/>
                    <a:pt x="18348" y="1703"/>
                  </a:cubicBezTo>
                  <a:cubicBezTo>
                    <a:pt x="19510" y="2821"/>
                    <a:pt x="20903" y="4750"/>
                    <a:pt x="21252" y="6061"/>
                  </a:cubicBezTo>
                  <a:cubicBezTo>
                    <a:pt x="21600" y="7373"/>
                    <a:pt x="20903" y="8067"/>
                    <a:pt x="18813" y="8646"/>
                  </a:cubicBezTo>
                  <a:cubicBezTo>
                    <a:pt x="16723" y="9224"/>
                    <a:pt x="13239" y="9687"/>
                    <a:pt x="9871" y="9880"/>
                  </a:cubicBezTo>
                  <a:cubicBezTo>
                    <a:pt x="6503" y="10073"/>
                    <a:pt x="3252" y="9996"/>
                    <a:pt x="0" y="9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10249072" y="1688745"/>
              <a:ext cx="193766" cy="246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53" fill="norm" stroke="1" extrusionOk="0">
                  <a:moveTo>
                    <a:pt x="21493" y="0"/>
                  </a:moveTo>
                  <a:cubicBezTo>
                    <a:pt x="18206" y="1647"/>
                    <a:pt x="14919" y="3295"/>
                    <a:pt x="12454" y="4576"/>
                  </a:cubicBezTo>
                  <a:cubicBezTo>
                    <a:pt x="9989" y="5858"/>
                    <a:pt x="8345" y="6773"/>
                    <a:pt x="7171" y="7688"/>
                  </a:cubicBezTo>
                  <a:cubicBezTo>
                    <a:pt x="5997" y="8603"/>
                    <a:pt x="5293" y="9519"/>
                    <a:pt x="5528" y="9976"/>
                  </a:cubicBezTo>
                  <a:cubicBezTo>
                    <a:pt x="5763" y="10434"/>
                    <a:pt x="6936" y="10434"/>
                    <a:pt x="8110" y="10434"/>
                  </a:cubicBezTo>
                  <a:cubicBezTo>
                    <a:pt x="9284" y="10434"/>
                    <a:pt x="10458" y="10434"/>
                    <a:pt x="11867" y="10342"/>
                  </a:cubicBezTo>
                  <a:cubicBezTo>
                    <a:pt x="13276" y="10251"/>
                    <a:pt x="14919" y="10068"/>
                    <a:pt x="15271" y="10251"/>
                  </a:cubicBezTo>
                  <a:cubicBezTo>
                    <a:pt x="15623" y="10434"/>
                    <a:pt x="14684" y="10983"/>
                    <a:pt x="12689" y="12264"/>
                  </a:cubicBezTo>
                  <a:cubicBezTo>
                    <a:pt x="10693" y="13546"/>
                    <a:pt x="7641" y="15559"/>
                    <a:pt x="5645" y="16841"/>
                  </a:cubicBezTo>
                  <a:cubicBezTo>
                    <a:pt x="3650" y="18122"/>
                    <a:pt x="2710" y="18671"/>
                    <a:pt x="1771" y="19220"/>
                  </a:cubicBezTo>
                  <a:cubicBezTo>
                    <a:pt x="832" y="19769"/>
                    <a:pt x="-107" y="20319"/>
                    <a:pt x="10" y="20776"/>
                  </a:cubicBezTo>
                  <a:cubicBezTo>
                    <a:pt x="128" y="21234"/>
                    <a:pt x="1302" y="21600"/>
                    <a:pt x="4236" y="21142"/>
                  </a:cubicBezTo>
                  <a:cubicBezTo>
                    <a:pt x="7171" y="20685"/>
                    <a:pt x="11867" y="19403"/>
                    <a:pt x="16563" y="18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0487287" y="1701445"/>
              <a:ext cx="1206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2965"/>
                    <a:pt x="6063" y="5929"/>
                    <a:pt x="9663" y="9529"/>
                  </a:cubicBezTo>
                  <a:cubicBezTo>
                    <a:pt x="13263" y="13129"/>
                    <a:pt x="17432" y="173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10499987" y="1682395"/>
              <a:ext cx="146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78" y="5059"/>
                    <a:pt x="10957" y="10119"/>
                    <a:pt x="7670" y="13135"/>
                  </a:cubicBezTo>
                  <a:cubicBezTo>
                    <a:pt x="4383" y="16151"/>
                    <a:pt x="3130" y="17124"/>
                    <a:pt x="2035" y="18000"/>
                  </a:cubicBezTo>
                  <a:cubicBezTo>
                    <a:pt x="939" y="18876"/>
                    <a:pt x="0" y="19654"/>
                    <a:pt x="0" y="20238"/>
                  </a:cubicBezTo>
                  <a:cubicBezTo>
                    <a:pt x="0" y="20822"/>
                    <a:pt x="939" y="21211"/>
                    <a:pt x="1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10658737" y="1847495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10671437" y="175859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10793031" y="2057606"/>
              <a:ext cx="113357" cy="32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23" fill="norm" stroke="1" extrusionOk="0">
                  <a:moveTo>
                    <a:pt x="21422" y="2067"/>
                  </a:moveTo>
                  <a:cubicBezTo>
                    <a:pt x="19422" y="1226"/>
                    <a:pt x="17422" y="384"/>
                    <a:pt x="15422" y="104"/>
                  </a:cubicBezTo>
                  <a:cubicBezTo>
                    <a:pt x="13422" y="-177"/>
                    <a:pt x="11422" y="104"/>
                    <a:pt x="9222" y="1085"/>
                  </a:cubicBezTo>
                  <a:cubicBezTo>
                    <a:pt x="7022" y="2067"/>
                    <a:pt x="4622" y="3750"/>
                    <a:pt x="2822" y="6555"/>
                  </a:cubicBezTo>
                  <a:cubicBezTo>
                    <a:pt x="1022" y="9361"/>
                    <a:pt x="-178" y="13288"/>
                    <a:pt x="22" y="15883"/>
                  </a:cubicBezTo>
                  <a:cubicBezTo>
                    <a:pt x="222" y="18478"/>
                    <a:pt x="1822" y="19740"/>
                    <a:pt x="3822" y="20441"/>
                  </a:cubicBezTo>
                  <a:cubicBezTo>
                    <a:pt x="5822" y="21142"/>
                    <a:pt x="8222" y="21283"/>
                    <a:pt x="10622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0963537" y="2158645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1033387" y="2247545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1288181" y="2101495"/>
              <a:ext cx="184204" cy="489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518" fill="norm" stroke="1" extrusionOk="0">
                  <a:moveTo>
                    <a:pt x="3549" y="5028"/>
                  </a:moveTo>
                  <a:cubicBezTo>
                    <a:pt x="3792" y="7169"/>
                    <a:pt x="4035" y="9310"/>
                    <a:pt x="3792" y="11824"/>
                  </a:cubicBezTo>
                  <a:cubicBezTo>
                    <a:pt x="3549" y="14338"/>
                    <a:pt x="2821" y="17224"/>
                    <a:pt x="2093" y="18993"/>
                  </a:cubicBezTo>
                  <a:cubicBezTo>
                    <a:pt x="1365" y="20762"/>
                    <a:pt x="637" y="21414"/>
                    <a:pt x="273" y="21507"/>
                  </a:cubicBezTo>
                  <a:cubicBezTo>
                    <a:pt x="-91" y="21600"/>
                    <a:pt x="-91" y="21134"/>
                    <a:pt x="273" y="19598"/>
                  </a:cubicBezTo>
                  <a:cubicBezTo>
                    <a:pt x="637" y="18062"/>
                    <a:pt x="1365" y="15455"/>
                    <a:pt x="2336" y="12569"/>
                  </a:cubicBezTo>
                  <a:cubicBezTo>
                    <a:pt x="3307" y="9683"/>
                    <a:pt x="4520" y="6517"/>
                    <a:pt x="5612" y="4469"/>
                  </a:cubicBezTo>
                  <a:cubicBezTo>
                    <a:pt x="6705" y="2421"/>
                    <a:pt x="7675" y="1490"/>
                    <a:pt x="8646" y="884"/>
                  </a:cubicBezTo>
                  <a:cubicBezTo>
                    <a:pt x="9617" y="279"/>
                    <a:pt x="10588" y="0"/>
                    <a:pt x="11680" y="0"/>
                  </a:cubicBezTo>
                  <a:cubicBezTo>
                    <a:pt x="12772" y="0"/>
                    <a:pt x="13985" y="279"/>
                    <a:pt x="15684" y="1117"/>
                  </a:cubicBezTo>
                  <a:cubicBezTo>
                    <a:pt x="17383" y="1955"/>
                    <a:pt x="19567" y="3352"/>
                    <a:pt x="20538" y="4516"/>
                  </a:cubicBezTo>
                  <a:cubicBezTo>
                    <a:pt x="21509" y="5679"/>
                    <a:pt x="21266" y="6610"/>
                    <a:pt x="19810" y="7448"/>
                  </a:cubicBezTo>
                  <a:cubicBezTo>
                    <a:pt x="18354" y="8286"/>
                    <a:pt x="15684" y="9031"/>
                    <a:pt x="13136" y="9450"/>
                  </a:cubicBezTo>
                  <a:cubicBezTo>
                    <a:pt x="10588" y="9869"/>
                    <a:pt x="8161" y="9962"/>
                    <a:pt x="6583" y="9543"/>
                  </a:cubicBezTo>
                  <a:cubicBezTo>
                    <a:pt x="5006" y="9124"/>
                    <a:pt x="4278" y="8193"/>
                    <a:pt x="3549" y="7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1522337" y="2050695"/>
              <a:ext cx="889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600" fill="norm" stroke="1" extrusionOk="0">
                  <a:moveTo>
                    <a:pt x="2945" y="0"/>
                  </a:moveTo>
                  <a:cubicBezTo>
                    <a:pt x="5400" y="0"/>
                    <a:pt x="7855" y="0"/>
                    <a:pt x="9818" y="450"/>
                  </a:cubicBezTo>
                  <a:cubicBezTo>
                    <a:pt x="11782" y="900"/>
                    <a:pt x="13255" y="1800"/>
                    <a:pt x="15709" y="4125"/>
                  </a:cubicBezTo>
                  <a:cubicBezTo>
                    <a:pt x="18164" y="6450"/>
                    <a:pt x="21600" y="10200"/>
                    <a:pt x="20373" y="13350"/>
                  </a:cubicBezTo>
                  <a:cubicBezTo>
                    <a:pt x="19145" y="16500"/>
                    <a:pt x="13255" y="19050"/>
                    <a:pt x="9082" y="20325"/>
                  </a:cubicBezTo>
                  <a:cubicBezTo>
                    <a:pt x="4909" y="21600"/>
                    <a:pt x="245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1548379" y="1698895"/>
              <a:ext cx="94609" cy="19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07" fill="norm" stroke="1" extrusionOk="0">
                  <a:moveTo>
                    <a:pt x="2735" y="7944"/>
                  </a:moveTo>
                  <a:cubicBezTo>
                    <a:pt x="2735" y="11660"/>
                    <a:pt x="2735" y="15376"/>
                    <a:pt x="2255" y="17815"/>
                  </a:cubicBezTo>
                  <a:cubicBezTo>
                    <a:pt x="1775" y="20254"/>
                    <a:pt x="815" y="21415"/>
                    <a:pt x="335" y="21299"/>
                  </a:cubicBezTo>
                  <a:cubicBezTo>
                    <a:pt x="-145" y="21183"/>
                    <a:pt x="-145" y="19789"/>
                    <a:pt x="575" y="16538"/>
                  </a:cubicBezTo>
                  <a:cubicBezTo>
                    <a:pt x="1295" y="13286"/>
                    <a:pt x="2735" y="8176"/>
                    <a:pt x="4175" y="5157"/>
                  </a:cubicBezTo>
                  <a:cubicBezTo>
                    <a:pt x="5615" y="2138"/>
                    <a:pt x="7055" y="1209"/>
                    <a:pt x="8975" y="628"/>
                  </a:cubicBezTo>
                  <a:cubicBezTo>
                    <a:pt x="10895" y="47"/>
                    <a:pt x="13295" y="-185"/>
                    <a:pt x="15215" y="163"/>
                  </a:cubicBezTo>
                  <a:cubicBezTo>
                    <a:pt x="17135" y="512"/>
                    <a:pt x="18575" y="1441"/>
                    <a:pt x="19535" y="4460"/>
                  </a:cubicBezTo>
                  <a:cubicBezTo>
                    <a:pt x="20495" y="7480"/>
                    <a:pt x="20975" y="12589"/>
                    <a:pt x="21455" y="17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11738237" y="1764945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11925474" y="1644295"/>
              <a:ext cx="145410" cy="180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47" fill="norm" stroke="1" extrusionOk="0">
                  <a:moveTo>
                    <a:pt x="18990" y="1507"/>
                  </a:moveTo>
                  <a:cubicBezTo>
                    <a:pt x="20225" y="753"/>
                    <a:pt x="21459" y="0"/>
                    <a:pt x="21150" y="0"/>
                  </a:cubicBezTo>
                  <a:cubicBezTo>
                    <a:pt x="20842" y="0"/>
                    <a:pt x="18990" y="753"/>
                    <a:pt x="15750" y="2135"/>
                  </a:cubicBezTo>
                  <a:cubicBezTo>
                    <a:pt x="12510" y="3516"/>
                    <a:pt x="7882" y="5526"/>
                    <a:pt x="4950" y="6907"/>
                  </a:cubicBezTo>
                  <a:cubicBezTo>
                    <a:pt x="2019" y="8288"/>
                    <a:pt x="785" y="9042"/>
                    <a:pt x="939" y="9419"/>
                  </a:cubicBezTo>
                  <a:cubicBezTo>
                    <a:pt x="1093" y="9795"/>
                    <a:pt x="2636" y="9795"/>
                    <a:pt x="4179" y="9795"/>
                  </a:cubicBezTo>
                  <a:cubicBezTo>
                    <a:pt x="5722" y="9795"/>
                    <a:pt x="7265" y="9795"/>
                    <a:pt x="8808" y="9921"/>
                  </a:cubicBezTo>
                  <a:cubicBezTo>
                    <a:pt x="10350" y="10047"/>
                    <a:pt x="11893" y="10298"/>
                    <a:pt x="12510" y="11051"/>
                  </a:cubicBezTo>
                  <a:cubicBezTo>
                    <a:pt x="13128" y="11805"/>
                    <a:pt x="12819" y="13060"/>
                    <a:pt x="10968" y="14442"/>
                  </a:cubicBezTo>
                  <a:cubicBezTo>
                    <a:pt x="9116" y="15823"/>
                    <a:pt x="5722" y="17330"/>
                    <a:pt x="3408" y="18460"/>
                  </a:cubicBezTo>
                  <a:cubicBezTo>
                    <a:pt x="1093" y="19591"/>
                    <a:pt x="-141" y="20344"/>
                    <a:pt x="13" y="20847"/>
                  </a:cubicBezTo>
                  <a:cubicBezTo>
                    <a:pt x="168" y="21349"/>
                    <a:pt x="1710" y="21600"/>
                    <a:pt x="4796" y="21349"/>
                  </a:cubicBezTo>
                  <a:cubicBezTo>
                    <a:pt x="7882" y="21098"/>
                    <a:pt x="12510" y="20344"/>
                    <a:pt x="15442" y="19465"/>
                  </a:cubicBezTo>
                  <a:cubicBezTo>
                    <a:pt x="18373" y="18586"/>
                    <a:pt x="19608" y="17581"/>
                    <a:pt x="20842" y="1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12138287" y="1663345"/>
              <a:ext cx="952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12117524" y="1663345"/>
              <a:ext cx="12871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1185" y="0"/>
                  </a:moveTo>
                  <a:cubicBezTo>
                    <a:pt x="19443" y="248"/>
                    <a:pt x="17701" y="497"/>
                    <a:pt x="14566" y="3352"/>
                  </a:cubicBezTo>
                  <a:cubicBezTo>
                    <a:pt x="11430" y="6207"/>
                    <a:pt x="6901" y="11669"/>
                    <a:pt x="3940" y="15145"/>
                  </a:cubicBezTo>
                  <a:cubicBezTo>
                    <a:pt x="979" y="18621"/>
                    <a:pt x="-415" y="20110"/>
                    <a:pt x="108" y="20855"/>
                  </a:cubicBezTo>
                  <a:cubicBezTo>
                    <a:pt x="630" y="21600"/>
                    <a:pt x="3069" y="21600"/>
                    <a:pt x="5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12252587" y="1803045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12277987" y="1739545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9972937" y="2831745"/>
              <a:ext cx="150941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fill="norm" stroke="1" extrusionOk="0">
                  <a:moveTo>
                    <a:pt x="0" y="21600"/>
                  </a:moveTo>
                  <a:cubicBezTo>
                    <a:pt x="787" y="20400"/>
                    <a:pt x="1573" y="19200"/>
                    <a:pt x="2571" y="17100"/>
                  </a:cubicBezTo>
                  <a:cubicBezTo>
                    <a:pt x="3570" y="15000"/>
                    <a:pt x="4780" y="12000"/>
                    <a:pt x="5975" y="9300"/>
                  </a:cubicBezTo>
                  <a:cubicBezTo>
                    <a:pt x="7170" y="6600"/>
                    <a:pt x="8350" y="4200"/>
                    <a:pt x="9499" y="2700"/>
                  </a:cubicBezTo>
                  <a:cubicBezTo>
                    <a:pt x="10649" y="1200"/>
                    <a:pt x="11768" y="600"/>
                    <a:pt x="12993" y="300"/>
                  </a:cubicBezTo>
                  <a:cubicBezTo>
                    <a:pt x="14218" y="0"/>
                    <a:pt x="15550" y="0"/>
                    <a:pt x="16835" y="0"/>
                  </a:cubicBezTo>
                  <a:cubicBezTo>
                    <a:pt x="18121" y="0"/>
                    <a:pt x="19361" y="0"/>
                    <a:pt x="20057" y="0"/>
                  </a:cubicBezTo>
                  <a:cubicBezTo>
                    <a:pt x="20753" y="0"/>
                    <a:pt x="20904" y="0"/>
                    <a:pt x="21101" y="0"/>
                  </a:cubicBezTo>
                  <a:cubicBezTo>
                    <a:pt x="21297" y="0"/>
                    <a:pt x="21539" y="0"/>
                    <a:pt x="21570" y="300"/>
                  </a:cubicBezTo>
                  <a:cubicBezTo>
                    <a:pt x="21600" y="600"/>
                    <a:pt x="21418" y="1200"/>
                    <a:pt x="21252" y="1800"/>
                  </a:cubicBezTo>
                  <a:cubicBezTo>
                    <a:pt x="21086" y="2400"/>
                    <a:pt x="20934" y="3000"/>
                    <a:pt x="20783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9928487" y="2974345"/>
              <a:ext cx="1631951" cy="4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21200"/>
                  </a:moveTo>
                  <a:cubicBezTo>
                    <a:pt x="925" y="21200"/>
                    <a:pt x="1849" y="21200"/>
                    <a:pt x="2830" y="19040"/>
                  </a:cubicBezTo>
                  <a:cubicBezTo>
                    <a:pt x="3810" y="16880"/>
                    <a:pt x="4847" y="12560"/>
                    <a:pt x="5953" y="9320"/>
                  </a:cubicBezTo>
                  <a:cubicBezTo>
                    <a:pt x="7060" y="6080"/>
                    <a:pt x="8237" y="3920"/>
                    <a:pt x="9413" y="2300"/>
                  </a:cubicBezTo>
                  <a:cubicBezTo>
                    <a:pt x="10590" y="680"/>
                    <a:pt x="11767" y="-400"/>
                    <a:pt x="12859" y="140"/>
                  </a:cubicBezTo>
                  <a:cubicBezTo>
                    <a:pt x="13952" y="680"/>
                    <a:pt x="14960" y="2840"/>
                    <a:pt x="15983" y="5000"/>
                  </a:cubicBezTo>
                  <a:cubicBezTo>
                    <a:pt x="17005" y="7160"/>
                    <a:pt x="18042" y="9320"/>
                    <a:pt x="18981" y="9860"/>
                  </a:cubicBezTo>
                  <a:cubicBezTo>
                    <a:pt x="19919" y="10400"/>
                    <a:pt x="20760" y="9320"/>
                    <a:pt x="21600" y="8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733687" y="3238145"/>
              <a:ext cx="5054601" cy="126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16200"/>
                  </a:moveTo>
                  <a:cubicBezTo>
                    <a:pt x="154" y="17280"/>
                    <a:pt x="308" y="18360"/>
                    <a:pt x="547" y="19260"/>
                  </a:cubicBezTo>
                  <a:cubicBezTo>
                    <a:pt x="787" y="20160"/>
                    <a:pt x="1113" y="20880"/>
                    <a:pt x="1434" y="21240"/>
                  </a:cubicBezTo>
                  <a:cubicBezTo>
                    <a:pt x="1755" y="21600"/>
                    <a:pt x="2071" y="21600"/>
                    <a:pt x="2383" y="21240"/>
                  </a:cubicBezTo>
                  <a:cubicBezTo>
                    <a:pt x="2695" y="20880"/>
                    <a:pt x="3003" y="20160"/>
                    <a:pt x="3342" y="19440"/>
                  </a:cubicBezTo>
                  <a:cubicBezTo>
                    <a:pt x="3681" y="18720"/>
                    <a:pt x="4052" y="18000"/>
                    <a:pt x="4432" y="17100"/>
                  </a:cubicBezTo>
                  <a:cubicBezTo>
                    <a:pt x="4812" y="16200"/>
                    <a:pt x="5201" y="15120"/>
                    <a:pt x="5545" y="14220"/>
                  </a:cubicBezTo>
                  <a:cubicBezTo>
                    <a:pt x="5888" y="13320"/>
                    <a:pt x="6187" y="12600"/>
                    <a:pt x="6504" y="11880"/>
                  </a:cubicBezTo>
                  <a:cubicBezTo>
                    <a:pt x="6820" y="11160"/>
                    <a:pt x="7155" y="10440"/>
                    <a:pt x="7494" y="9720"/>
                  </a:cubicBezTo>
                  <a:cubicBezTo>
                    <a:pt x="7833" y="9000"/>
                    <a:pt x="8177" y="8280"/>
                    <a:pt x="8525" y="7560"/>
                  </a:cubicBezTo>
                  <a:cubicBezTo>
                    <a:pt x="8873" y="6840"/>
                    <a:pt x="9226" y="6120"/>
                    <a:pt x="9588" y="5400"/>
                  </a:cubicBezTo>
                  <a:cubicBezTo>
                    <a:pt x="9950" y="4680"/>
                    <a:pt x="10321" y="3960"/>
                    <a:pt x="10691" y="3420"/>
                  </a:cubicBezTo>
                  <a:cubicBezTo>
                    <a:pt x="11062" y="2880"/>
                    <a:pt x="11433" y="2520"/>
                    <a:pt x="11809" y="2160"/>
                  </a:cubicBezTo>
                  <a:cubicBezTo>
                    <a:pt x="12184" y="1800"/>
                    <a:pt x="12564" y="1440"/>
                    <a:pt x="12935" y="1080"/>
                  </a:cubicBezTo>
                  <a:cubicBezTo>
                    <a:pt x="13306" y="720"/>
                    <a:pt x="13667" y="360"/>
                    <a:pt x="14034" y="180"/>
                  </a:cubicBezTo>
                  <a:cubicBezTo>
                    <a:pt x="14400" y="0"/>
                    <a:pt x="14771" y="0"/>
                    <a:pt x="15124" y="0"/>
                  </a:cubicBezTo>
                  <a:cubicBezTo>
                    <a:pt x="15476" y="0"/>
                    <a:pt x="15811" y="0"/>
                    <a:pt x="16146" y="0"/>
                  </a:cubicBezTo>
                  <a:cubicBezTo>
                    <a:pt x="16480" y="0"/>
                    <a:pt x="16815" y="0"/>
                    <a:pt x="17123" y="0"/>
                  </a:cubicBezTo>
                  <a:cubicBezTo>
                    <a:pt x="17430" y="0"/>
                    <a:pt x="17711" y="0"/>
                    <a:pt x="18050" y="180"/>
                  </a:cubicBezTo>
                  <a:cubicBezTo>
                    <a:pt x="18389" y="360"/>
                    <a:pt x="18787" y="720"/>
                    <a:pt x="19149" y="1080"/>
                  </a:cubicBezTo>
                  <a:cubicBezTo>
                    <a:pt x="19511" y="1440"/>
                    <a:pt x="19836" y="1800"/>
                    <a:pt x="20239" y="2160"/>
                  </a:cubicBezTo>
                  <a:cubicBezTo>
                    <a:pt x="20641" y="2520"/>
                    <a:pt x="21121" y="2880"/>
                    <a:pt x="21600" y="3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038487" y="3708045"/>
              <a:ext cx="508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579"/>
                    <a:pt x="21600" y="5158"/>
                    <a:pt x="20250" y="8221"/>
                  </a:cubicBezTo>
                  <a:cubicBezTo>
                    <a:pt x="18900" y="11284"/>
                    <a:pt x="16200" y="14830"/>
                    <a:pt x="12600" y="17140"/>
                  </a:cubicBezTo>
                  <a:cubicBezTo>
                    <a:pt x="9000" y="19451"/>
                    <a:pt x="4500" y="20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070237" y="3669945"/>
              <a:ext cx="2095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5" y="16200"/>
                    <a:pt x="6109" y="10800"/>
                    <a:pt x="9600" y="7200"/>
                  </a:cubicBezTo>
                  <a:cubicBezTo>
                    <a:pt x="13091" y="3600"/>
                    <a:pt x="17018" y="1800"/>
                    <a:pt x="19091" y="900"/>
                  </a:cubicBezTo>
                  <a:cubicBezTo>
                    <a:pt x="21164" y="0"/>
                    <a:pt x="213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089287" y="3854095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267087" y="3898545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286137" y="3828695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353310" y="3856212"/>
              <a:ext cx="116978" cy="156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242" fill="norm" stroke="1" extrusionOk="0">
                  <a:moveTo>
                    <a:pt x="1645" y="1440"/>
                  </a:moveTo>
                  <a:cubicBezTo>
                    <a:pt x="1645" y="7200"/>
                    <a:pt x="1645" y="12960"/>
                    <a:pt x="1452" y="16560"/>
                  </a:cubicBezTo>
                  <a:cubicBezTo>
                    <a:pt x="1259" y="20160"/>
                    <a:pt x="873" y="21600"/>
                    <a:pt x="487" y="21168"/>
                  </a:cubicBezTo>
                  <a:cubicBezTo>
                    <a:pt x="102" y="20736"/>
                    <a:pt x="-284" y="18432"/>
                    <a:pt x="295" y="14976"/>
                  </a:cubicBezTo>
                  <a:cubicBezTo>
                    <a:pt x="873" y="11520"/>
                    <a:pt x="2416" y="6912"/>
                    <a:pt x="3959" y="4032"/>
                  </a:cubicBezTo>
                  <a:cubicBezTo>
                    <a:pt x="5502" y="1152"/>
                    <a:pt x="7045" y="0"/>
                    <a:pt x="9552" y="0"/>
                  </a:cubicBezTo>
                  <a:cubicBezTo>
                    <a:pt x="12059" y="0"/>
                    <a:pt x="15530" y="1152"/>
                    <a:pt x="17652" y="4608"/>
                  </a:cubicBezTo>
                  <a:cubicBezTo>
                    <a:pt x="19773" y="8064"/>
                    <a:pt x="20545" y="13824"/>
                    <a:pt x="21316" y="1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540695" y="3610963"/>
              <a:ext cx="154754" cy="39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19" fill="norm" stroke="1" extrusionOk="0">
                  <a:moveTo>
                    <a:pt x="13058" y="14082"/>
                  </a:moveTo>
                  <a:cubicBezTo>
                    <a:pt x="12182" y="13627"/>
                    <a:pt x="11307" y="13172"/>
                    <a:pt x="10139" y="13058"/>
                  </a:cubicBezTo>
                  <a:cubicBezTo>
                    <a:pt x="8972" y="12945"/>
                    <a:pt x="7512" y="13172"/>
                    <a:pt x="5761" y="14082"/>
                  </a:cubicBezTo>
                  <a:cubicBezTo>
                    <a:pt x="4009" y="14991"/>
                    <a:pt x="1966" y="16583"/>
                    <a:pt x="945" y="17719"/>
                  </a:cubicBezTo>
                  <a:cubicBezTo>
                    <a:pt x="-77" y="18856"/>
                    <a:pt x="-77" y="19538"/>
                    <a:pt x="69" y="20164"/>
                  </a:cubicBezTo>
                  <a:cubicBezTo>
                    <a:pt x="215" y="20789"/>
                    <a:pt x="507" y="21357"/>
                    <a:pt x="1966" y="21414"/>
                  </a:cubicBezTo>
                  <a:cubicBezTo>
                    <a:pt x="3426" y="21471"/>
                    <a:pt x="6053" y="21016"/>
                    <a:pt x="9118" y="19084"/>
                  </a:cubicBezTo>
                  <a:cubicBezTo>
                    <a:pt x="12182" y="17151"/>
                    <a:pt x="15685" y="13740"/>
                    <a:pt x="17874" y="10557"/>
                  </a:cubicBezTo>
                  <a:cubicBezTo>
                    <a:pt x="20064" y="7374"/>
                    <a:pt x="20939" y="4418"/>
                    <a:pt x="21231" y="2656"/>
                  </a:cubicBezTo>
                  <a:cubicBezTo>
                    <a:pt x="21523" y="894"/>
                    <a:pt x="21231" y="326"/>
                    <a:pt x="20355" y="98"/>
                  </a:cubicBezTo>
                  <a:cubicBezTo>
                    <a:pt x="19480" y="-129"/>
                    <a:pt x="18020" y="-15"/>
                    <a:pt x="16415" y="1008"/>
                  </a:cubicBezTo>
                  <a:cubicBezTo>
                    <a:pt x="14809" y="2031"/>
                    <a:pt x="13058" y="3964"/>
                    <a:pt x="12182" y="6180"/>
                  </a:cubicBezTo>
                  <a:cubicBezTo>
                    <a:pt x="11307" y="8397"/>
                    <a:pt x="11307" y="10898"/>
                    <a:pt x="12620" y="13058"/>
                  </a:cubicBezTo>
                  <a:cubicBezTo>
                    <a:pt x="13934" y="15218"/>
                    <a:pt x="16561" y="17037"/>
                    <a:pt x="19188" y="18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2391037" y="3770664"/>
              <a:ext cx="170279" cy="52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355" fill="norm" stroke="1" extrusionOk="0">
                  <a:moveTo>
                    <a:pt x="7902" y="6543"/>
                  </a:moveTo>
                  <a:cubicBezTo>
                    <a:pt x="7639" y="9579"/>
                    <a:pt x="7376" y="12615"/>
                    <a:pt x="7244" y="14957"/>
                  </a:cubicBezTo>
                  <a:cubicBezTo>
                    <a:pt x="7112" y="17299"/>
                    <a:pt x="7112" y="18947"/>
                    <a:pt x="7112" y="19988"/>
                  </a:cubicBezTo>
                  <a:cubicBezTo>
                    <a:pt x="7112" y="21029"/>
                    <a:pt x="7112" y="21463"/>
                    <a:pt x="6980" y="21333"/>
                  </a:cubicBezTo>
                  <a:cubicBezTo>
                    <a:pt x="6849" y="21203"/>
                    <a:pt x="6585" y="20509"/>
                    <a:pt x="6322" y="18557"/>
                  </a:cubicBezTo>
                  <a:cubicBezTo>
                    <a:pt x="6059" y="16605"/>
                    <a:pt x="5795" y="13396"/>
                    <a:pt x="5795" y="10446"/>
                  </a:cubicBezTo>
                  <a:cubicBezTo>
                    <a:pt x="5795" y="7497"/>
                    <a:pt x="6059" y="4808"/>
                    <a:pt x="6585" y="3116"/>
                  </a:cubicBezTo>
                  <a:cubicBezTo>
                    <a:pt x="7112" y="1424"/>
                    <a:pt x="7902" y="730"/>
                    <a:pt x="8956" y="340"/>
                  </a:cubicBezTo>
                  <a:cubicBezTo>
                    <a:pt x="10010" y="-50"/>
                    <a:pt x="11327" y="-137"/>
                    <a:pt x="13039" y="253"/>
                  </a:cubicBezTo>
                  <a:cubicBezTo>
                    <a:pt x="14751" y="644"/>
                    <a:pt x="16859" y="1511"/>
                    <a:pt x="18571" y="2509"/>
                  </a:cubicBezTo>
                  <a:cubicBezTo>
                    <a:pt x="20283" y="3506"/>
                    <a:pt x="21600" y="4634"/>
                    <a:pt x="21073" y="5762"/>
                  </a:cubicBezTo>
                  <a:cubicBezTo>
                    <a:pt x="20546" y="6890"/>
                    <a:pt x="18176" y="8017"/>
                    <a:pt x="14356" y="8711"/>
                  </a:cubicBezTo>
                  <a:cubicBezTo>
                    <a:pt x="10537" y="9405"/>
                    <a:pt x="5268" y="9665"/>
                    <a:pt x="0" y="9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3127138" y="3536595"/>
              <a:ext cx="324350" cy="421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02" fill="norm" stroke="1" extrusionOk="0">
                  <a:moveTo>
                    <a:pt x="10484" y="0"/>
                  </a:moveTo>
                  <a:cubicBezTo>
                    <a:pt x="9230" y="2268"/>
                    <a:pt x="7976" y="4536"/>
                    <a:pt x="7000" y="7614"/>
                  </a:cubicBezTo>
                  <a:cubicBezTo>
                    <a:pt x="6025" y="10692"/>
                    <a:pt x="5328" y="14580"/>
                    <a:pt x="4980" y="16848"/>
                  </a:cubicBezTo>
                  <a:cubicBezTo>
                    <a:pt x="4631" y="19116"/>
                    <a:pt x="4631" y="19764"/>
                    <a:pt x="4910" y="20250"/>
                  </a:cubicBezTo>
                  <a:cubicBezTo>
                    <a:pt x="5189" y="20736"/>
                    <a:pt x="5746" y="21060"/>
                    <a:pt x="6373" y="21276"/>
                  </a:cubicBezTo>
                  <a:cubicBezTo>
                    <a:pt x="7000" y="21492"/>
                    <a:pt x="7697" y="21600"/>
                    <a:pt x="8046" y="21384"/>
                  </a:cubicBezTo>
                  <a:cubicBezTo>
                    <a:pt x="8394" y="21168"/>
                    <a:pt x="8394" y="20628"/>
                    <a:pt x="7906" y="19926"/>
                  </a:cubicBezTo>
                  <a:cubicBezTo>
                    <a:pt x="7419" y="19224"/>
                    <a:pt x="6443" y="18360"/>
                    <a:pt x="5607" y="17820"/>
                  </a:cubicBezTo>
                  <a:cubicBezTo>
                    <a:pt x="4771" y="17280"/>
                    <a:pt x="4074" y="17064"/>
                    <a:pt x="3099" y="16902"/>
                  </a:cubicBezTo>
                  <a:cubicBezTo>
                    <a:pt x="2123" y="16740"/>
                    <a:pt x="869" y="16632"/>
                    <a:pt x="311" y="16254"/>
                  </a:cubicBezTo>
                  <a:cubicBezTo>
                    <a:pt x="-246" y="15876"/>
                    <a:pt x="-107" y="15228"/>
                    <a:pt x="1148" y="13716"/>
                  </a:cubicBezTo>
                  <a:cubicBezTo>
                    <a:pt x="2402" y="12204"/>
                    <a:pt x="4771" y="9828"/>
                    <a:pt x="6582" y="7938"/>
                  </a:cubicBezTo>
                  <a:cubicBezTo>
                    <a:pt x="8394" y="6048"/>
                    <a:pt x="9648" y="4644"/>
                    <a:pt x="10763" y="3780"/>
                  </a:cubicBezTo>
                  <a:cubicBezTo>
                    <a:pt x="11878" y="2916"/>
                    <a:pt x="12853" y="2592"/>
                    <a:pt x="13411" y="2754"/>
                  </a:cubicBezTo>
                  <a:cubicBezTo>
                    <a:pt x="13968" y="2916"/>
                    <a:pt x="14108" y="3564"/>
                    <a:pt x="14108" y="5508"/>
                  </a:cubicBezTo>
                  <a:cubicBezTo>
                    <a:pt x="14108" y="7452"/>
                    <a:pt x="13968" y="10692"/>
                    <a:pt x="13759" y="13230"/>
                  </a:cubicBezTo>
                  <a:cubicBezTo>
                    <a:pt x="13550" y="15768"/>
                    <a:pt x="13271" y="17604"/>
                    <a:pt x="13062" y="18900"/>
                  </a:cubicBezTo>
                  <a:cubicBezTo>
                    <a:pt x="12853" y="20196"/>
                    <a:pt x="12714" y="20952"/>
                    <a:pt x="12644" y="21060"/>
                  </a:cubicBezTo>
                  <a:cubicBezTo>
                    <a:pt x="12575" y="21168"/>
                    <a:pt x="12575" y="20628"/>
                    <a:pt x="12853" y="19548"/>
                  </a:cubicBezTo>
                  <a:cubicBezTo>
                    <a:pt x="13132" y="18468"/>
                    <a:pt x="13689" y="16848"/>
                    <a:pt x="14247" y="15822"/>
                  </a:cubicBezTo>
                  <a:cubicBezTo>
                    <a:pt x="14804" y="14796"/>
                    <a:pt x="15362" y="14364"/>
                    <a:pt x="15989" y="14094"/>
                  </a:cubicBezTo>
                  <a:cubicBezTo>
                    <a:pt x="16616" y="13824"/>
                    <a:pt x="17313" y="13716"/>
                    <a:pt x="17800" y="13986"/>
                  </a:cubicBezTo>
                  <a:cubicBezTo>
                    <a:pt x="18288" y="14256"/>
                    <a:pt x="18567" y="14904"/>
                    <a:pt x="18776" y="15606"/>
                  </a:cubicBezTo>
                  <a:cubicBezTo>
                    <a:pt x="18985" y="16308"/>
                    <a:pt x="19124" y="17064"/>
                    <a:pt x="19542" y="17874"/>
                  </a:cubicBezTo>
                  <a:cubicBezTo>
                    <a:pt x="19960" y="18684"/>
                    <a:pt x="20657" y="19548"/>
                    <a:pt x="21354" y="20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3484520" y="3558169"/>
              <a:ext cx="271768" cy="373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199" fill="norm" stroke="1" extrusionOk="0">
                  <a:moveTo>
                    <a:pt x="6429" y="15697"/>
                  </a:moveTo>
                  <a:cubicBezTo>
                    <a:pt x="5759" y="15337"/>
                    <a:pt x="5090" y="14977"/>
                    <a:pt x="4336" y="14857"/>
                  </a:cubicBezTo>
                  <a:cubicBezTo>
                    <a:pt x="3583" y="14737"/>
                    <a:pt x="2746" y="14857"/>
                    <a:pt x="1992" y="15577"/>
                  </a:cubicBezTo>
                  <a:cubicBezTo>
                    <a:pt x="1239" y="16297"/>
                    <a:pt x="569" y="17617"/>
                    <a:pt x="234" y="18697"/>
                  </a:cubicBezTo>
                  <a:cubicBezTo>
                    <a:pt x="-101" y="19777"/>
                    <a:pt x="-101" y="20617"/>
                    <a:pt x="401" y="20977"/>
                  </a:cubicBezTo>
                  <a:cubicBezTo>
                    <a:pt x="904" y="21337"/>
                    <a:pt x="1908" y="21217"/>
                    <a:pt x="2746" y="20917"/>
                  </a:cubicBezTo>
                  <a:cubicBezTo>
                    <a:pt x="3583" y="20617"/>
                    <a:pt x="4252" y="20137"/>
                    <a:pt x="4839" y="19657"/>
                  </a:cubicBezTo>
                  <a:cubicBezTo>
                    <a:pt x="5425" y="19177"/>
                    <a:pt x="5927" y="18697"/>
                    <a:pt x="6346" y="18937"/>
                  </a:cubicBezTo>
                  <a:cubicBezTo>
                    <a:pt x="6764" y="19177"/>
                    <a:pt x="7099" y="20137"/>
                    <a:pt x="7685" y="20677"/>
                  </a:cubicBezTo>
                  <a:cubicBezTo>
                    <a:pt x="8271" y="21217"/>
                    <a:pt x="9108" y="21337"/>
                    <a:pt x="10280" y="20617"/>
                  </a:cubicBezTo>
                  <a:cubicBezTo>
                    <a:pt x="11452" y="19897"/>
                    <a:pt x="12959" y="18337"/>
                    <a:pt x="14550" y="15277"/>
                  </a:cubicBezTo>
                  <a:cubicBezTo>
                    <a:pt x="16141" y="12217"/>
                    <a:pt x="17815" y="7657"/>
                    <a:pt x="18736" y="4717"/>
                  </a:cubicBezTo>
                  <a:cubicBezTo>
                    <a:pt x="19657" y="1777"/>
                    <a:pt x="19825" y="457"/>
                    <a:pt x="19741" y="97"/>
                  </a:cubicBezTo>
                  <a:cubicBezTo>
                    <a:pt x="19657" y="-263"/>
                    <a:pt x="19322" y="337"/>
                    <a:pt x="18652" y="2617"/>
                  </a:cubicBezTo>
                  <a:cubicBezTo>
                    <a:pt x="17983" y="4897"/>
                    <a:pt x="16978" y="8857"/>
                    <a:pt x="16476" y="11797"/>
                  </a:cubicBezTo>
                  <a:cubicBezTo>
                    <a:pt x="15973" y="14737"/>
                    <a:pt x="15973" y="16657"/>
                    <a:pt x="16057" y="17917"/>
                  </a:cubicBezTo>
                  <a:cubicBezTo>
                    <a:pt x="16141" y="19177"/>
                    <a:pt x="16308" y="19777"/>
                    <a:pt x="16811" y="20137"/>
                  </a:cubicBezTo>
                  <a:cubicBezTo>
                    <a:pt x="17313" y="20497"/>
                    <a:pt x="18150" y="20617"/>
                    <a:pt x="18987" y="20197"/>
                  </a:cubicBezTo>
                  <a:cubicBezTo>
                    <a:pt x="19825" y="19777"/>
                    <a:pt x="20662" y="18817"/>
                    <a:pt x="21499" y="17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3648337" y="3727095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4423037" y="3774634"/>
              <a:ext cx="184151" cy="201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2372"/>
                  </a:moveTo>
                  <a:cubicBezTo>
                    <a:pt x="248" y="7997"/>
                    <a:pt x="497" y="13622"/>
                    <a:pt x="497" y="16997"/>
                  </a:cubicBezTo>
                  <a:cubicBezTo>
                    <a:pt x="497" y="20372"/>
                    <a:pt x="248" y="21497"/>
                    <a:pt x="124" y="21385"/>
                  </a:cubicBezTo>
                  <a:cubicBezTo>
                    <a:pt x="0" y="21272"/>
                    <a:pt x="0" y="19922"/>
                    <a:pt x="372" y="16435"/>
                  </a:cubicBezTo>
                  <a:cubicBezTo>
                    <a:pt x="745" y="12947"/>
                    <a:pt x="1490" y="7322"/>
                    <a:pt x="2234" y="4059"/>
                  </a:cubicBezTo>
                  <a:cubicBezTo>
                    <a:pt x="2979" y="797"/>
                    <a:pt x="3724" y="-103"/>
                    <a:pt x="4469" y="9"/>
                  </a:cubicBezTo>
                  <a:cubicBezTo>
                    <a:pt x="5214" y="122"/>
                    <a:pt x="5959" y="1247"/>
                    <a:pt x="6703" y="3047"/>
                  </a:cubicBezTo>
                  <a:cubicBezTo>
                    <a:pt x="7448" y="4847"/>
                    <a:pt x="8193" y="7322"/>
                    <a:pt x="8690" y="9122"/>
                  </a:cubicBezTo>
                  <a:cubicBezTo>
                    <a:pt x="9186" y="10922"/>
                    <a:pt x="9434" y="12047"/>
                    <a:pt x="9559" y="12047"/>
                  </a:cubicBezTo>
                  <a:cubicBezTo>
                    <a:pt x="9683" y="12047"/>
                    <a:pt x="9683" y="10922"/>
                    <a:pt x="9931" y="9572"/>
                  </a:cubicBezTo>
                  <a:cubicBezTo>
                    <a:pt x="10179" y="8222"/>
                    <a:pt x="10676" y="6647"/>
                    <a:pt x="11297" y="5184"/>
                  </a:cubicBezTo>
                  <a:cubicBezTo>
                    <a:pt x="11917" y="3722"/>
                    <a:pt x="12662" y="2372"/>
                    <a:pt x="13655" y="1585"/>
                  </a:cubicBezTo>
                  <a:cubicBezTo>
                    <a:pt x="14648" y="797"/>
                    <a:pt x="15890" y="572"/>
                    <a:pt x="16883" y="2597"/>
                  </a:cubicBezTo>
                  <a:cubicBezTo>
                    <a:pt x="17876" y="4622"/>
                    <a:pt x="18621" y="8897"/>
                    <a:pt x="19366" y="11484"/>
                  </a:cubicBezTo>
                  <a:cubicBezTo>
                    <a:pt x="20110" y="14072"/>
                    <a:pt x="20855" y="14972"/>
                    <a:pt x="21600" y="15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4615425" y="3761197"/>
              <a:ext cx="125113" cy="169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111" fill="norm" stroke="1" extrusionOk="0">
                  <a:moveTo>
                    <a:pt x="18039" y="9190"/>
                  </a:moveTo>
                  <a:cubicBezTo>
                    <a:pt x="18399" y="7346"/>
                    <a:pt x="18759" y="5502"/>
                    <a:pt x="18579" y="3922"/>
                  </a:cubicBezTo>
                  <a:cubicBezTo>
                    <a:pt x="18399" y="2341"/>
                    <a:pt x="17679" y="1024"/>
                    <a:pt x="16419" y="366"/>
                  </a:cubicBezTo>
                  <a:cubicBezTo>
                    <a:pt x="15159" y="-293"/>
                    <a:pt x="13359" y="-293"/>
                    <a:pt x="10479" y="2341"/>
                  </a:cubicBezTo>
                  <a:cubicBezTo>
                    <a:pt x="7599" y="4975"/>
                    <a:pt x="3639" y="10244"/>
                    <a:pt x="1659" y="13668"/>
                  </a:cubicBezTo>
                  <a:cubicBezTo>
                    <a:pt x="-321" y="17092"/>
                    <a:pt x="-321" y="18673"/>
                    <a:pt x="579" y="19727"/>
                  </a:cubicBezTo>
                  <a:cubicBezTo>
                    <a:pt x="1479" y="20780"/>
                    <a:pt x="3279" y="21307"/>
                    <a:pt x="4899" y="21044"/>
                  </a:cubicBezTo>
                  <a:cubicBezTo>
                    <a:pt x="6519" y="20780"/>
                    <a:pt x="7959" y="19727"/>
                    <a:pt x="9579" y="17883"/>
                  </a:cubicBezTo>
                  <a:cubicBezTo>
                    <a:pt x="11199" y="16039"/>
                    <a:pt x="12999" y="13405"/>
                    <a:pt x="13899" y="10770"/>
                  </a:cubicBezTo>
                  <a:cubicBezTo>
                    <a:pt x="14799" y="8136"/>
                    <a:pt x="14799" y="5502"/>
                    <a:pt x="14799" y="4975"/>
                  </a:cubicBezTo>
                  <a:cubicBezTo>
                    <a:pt x="14799" y="4448"/>
                    <a:pt x="14799" y="6029"/>
                    <a:pt x="15159" y="8400"/>
                  </a:cubicBezTo>
                  <a:cubicBezTo>
                    <a:pt x="15519" y="10770"/>
                    <a:pt x="16239" y="13931"/>
                    <a:pt x="17319" y="15907"/>
                  </a:cubicBezTo>
                  <a:cubicBezTo>
                    <a:pt x="18399" y="17883"/>
                    <a:pt x="19839" y="18673"/>
                    <a:pt x="21279" y="19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4772287" y="3784245"/>
              <a:ext cx="133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5400"/>
                    <a:pt x="12343" y="10800"/>
                    <a:pt x="15943" y="14400"/>
                  </a:cubicBezTo>
                  <a:cubicBezTo>
                    <a:pt x="19543" y="18000"/>
                    <a:pt x="20571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4825981" y="3774631"/>
              <a:ext cx="73307" cy="20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99" fill="norm" stroke="1" extrusionOk="0">
                  <a:moveTo>
                    <a:pt x="21374" y="1662"/>
                  </a:moveTo>
                  <a:cubicBezTo>
                    <a:pt x="18905" y="781"/>
                    <a:pt x="16437" y="-101"/>
                    <a:pt x="14585" y="9"/>
                  </a:cubicBezTo>
                  <a:cubicBezTo>
                    <a:pt x="12734" y="119"/>
                    <a:pt x="11500" y="1221"/>
                    <a:pt x="9648" y="4087"/>
                  </a:cubicBezTo>
                  <a:cubicBezTo>
                    <a:pt x="7797" y="6952"/>
                    <a:pt x="5328" y="11581"/>
                    <a:pt x="3477" y="14556"/>
                  </a:cubicBezTo>
                  <a:cubicBezTo>
                    <a:pt x="1625" y="17532"/>
                    <a:pt x="391" y="18854"/>
                    <a:pt x="83" y="19736"/>
                  </a:cubicBezTo>
                  <a:cubicBezTo>
                    <a:pt x="-226" y="20617"/>
                    <a:pt x="391" y="21058"/>
                    <a:pt x="1008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4937387" y="3790595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4950087" y="3663595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998210" y="3751490"/>
              <a:ext cx="158518" cy="213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0945" fill="norm" stroke="1" extrusionOk="0">
                  <a:moveTo>
                    <a:pt x="2065" y="4460"/>
                  </a:moveTo>
                  <a:cubicBezTo>
                    <a:pt x="1780" y="8406"/>
                    <a:pt x="1496" y="12352"/>
                    <a:pt x="1212" y="15364"/>
                  </a:cubicBezTo>
                  <a:cubicBezTo>
                    <a:pt x="928" y="18375"/>
                    <a:pt x="644" y="20452"/>
                    <a:pt x="359" y="20868"/>
                  </a:cubicBezTo>
                  <a:cubicBezTo>
                    <a:pt x="75" y="21283"/>
                    <a:pt x="-209" y="20037"/>
                    <a:pt x="217" y="16506"/>
                  </a:cubicBezTo>
                  <a:cubicBezTo>
                    <a:pt x="644" y="12975"/>
                    <a:pt x="1780" y="7160"/>
                    <a:pt x="2917" y="3837"/>
                  </a:cubicBezTo>
                  <a:cubicBezTo>
                    <a:pt x="4054" y="514"/>
                    <a:pt x="5191" y="-317"/>
                    <a:pt x="6186" y="98"/>
                  </a:cubicBezTo>
                  <a:cubicBezTo>
                    <a:pt x="7180" y="514"/>
                    <a:pt x="8033" y="2175"/>
                    <a:pt x="8886" y="4148"/>
                  </a:cubicBezTo>
                  <a:cubicBezTo>
                    <a:pt x="9738" y="6121"/>
                    <a:pt x="10591" y="8406"/>
                    <a:pt x="11017" y="10171"/>
                  </a:cubicBezTo>
                  <a:cubicBezTo>
                    <a:pt x="11444" y="11937"/>
                    <a:pt x="11444" y="13183"/>
                    <a:pt x="11728" y="13183"/>
                  </a:cubicBezTo>
                  <a:cubicBezTo>
                    <a:pt x="12012" y="13183"/>
                    <a:pt x="12580" y="11937"/>
                    <a:pt x="13575" y="10171"/>
                  </a:cubicBezTo>
                  <a:cubicBezTo>
                    <a:pt x="14570" y="8406"/>
                    <a:pt x="15991" y="6121"/>
                    <a:pt x="17270" y="4668"/>
                  </a:cubicBezTo>
                  <a:cubicBezTo>
                    <a:pt x="18549" y="3214"/>
                    <a:pt x="19686" y="2591"/>
                    <a:pt x="20396" y="2798"/>
                  </a:cubicBezTo>
                  <a:cubicBezTo>
                    <a:pt x="21107" y="3006"/>
                    <a:pt x="21391" y="4045"/>
                    <a:pt x="21249" y="6745"/>
                  </a:cubicBezTo>
                  <a:cubicBezTo>
                    <a:pt x="21107" y="9445"/>
                    <a:pt x="20538" y="13806"/>
                    <a:pt x="19970" y="18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5204087" y="3796945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5223137" y="3714395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5244790" y="3806652"/>
              <a:ext cx="133185" cy="382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462" fill="norm" stroke="1" extrusionOk="0">
                  <a:moveTo>
                    <a:pt x="6569" y="167"/>
                  </a:moveTo>
                  <a:cubicBezTo>
                    <a:pt x="10557" y="49"/>
                    <a:pt x="14545" y="-70"/>
                    <a:pt x="17203" y="49"/>
                  </a:cubicBezTo>
                  <a:cubicBezTo>
                    <a:pt x="19862" y="167"/>
                    <a:pt x="21191" y="523"/>
                    <a:pt x="20859" y="1473"/>
                  </a:cubicBezTo>
                  <a:cubicBezTo>
                    <a:pt x="20526" y="2422"/>
                    <a:pt x="18533" y="3965"/>
                    <a:pt x="16373" y="5271"/>
                  </a:cubicBezTo>
                  <a:cubicBezTo>
                    <a:pt x="14213" y="6576"/>
                    <a:pt x="11886" y="7644"/>
                    <a:pt x="11388" y="8831"/>
                  </a:cubicBezTo>
                  <a:cubicBezTo>
                    <a:pt x="10889" y="10018"/>
                    <a:pt x="12219" y="11323"/>
                    <a:pt x="13382" y="12807"/>
                  </a:cubicBezTo>
                  <a:cubicBezTo>
                    <a:pt x="14545" y="14290"/>
                    <a:pt x="15542" y="15952"/>
                    <a:pt x="15043" y="17257"/>
                  </a:cubicBezTo>
                  <a:cubicBezTo>
                    <a:pt x="14545" y="18563"/>
                    <a:pt x="12551" y="19512"/>
                    <a:pt x="10723" y="20165"/>
                  </a:cubicBezTo>
                  <a:cubicBezTo>
                    <a:pt x="8896" y="20818"/>
                    <a:pt x="7234" y="21174"/>
                    <a:pt x="5406" y="21352"/>
                  </a:cubicBezTo>
                  <a:cubicBezTo>
                    <a:pt x="3579" y="21530"/>
                    <a:pt x="1585" y="21530"/>
                    <a:pt x="588" y="21055"/>
                  </a:cubicBezTo>
                  <a:cubicBezTo>
                    <a:pt x="-409" y="20581"/>
                    <a:pt x="-409" y="19631"/>
                    <a:pt x="2748" y="17792"/>
                  </a:cubicBezTo>
                  <a:cubicBezTo>
                    <a:pt x="5905" y="15952"/>
                    <a:pt x="12219" y="13222"/>
                    <a:pt x="18533" y="10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5409212" y="3762993"/>
              <a:ext cx="218565" cy="193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0774" fill="norm" stroke="1" extrusionOk="0">
                  <a:moveTo>
                    <a:pt x="1649" y="12515"/>
                  </a:moveTo>
                  <a:cubicBezTo>
                    <a:pt x="1853" y="11378"/>
                    <a:pt x="2057" y="10241"/>
                    <a:pt x="2668" y="9445"/>
                  </a:cubicBezTo>
                  <a:cubicBezTo>
                    <a:pt x="3279" y="8649"/>
                    <a:pt x="4298" y="8195"/>
                    <a:pt x="5011" y="7058"/>
                  </a:cubicBezTo>
                  <a:cubicBezTo>
                    <a:pt x="5724" y="5921"/>
                    <a:pt x="6132" y="4102"/>
                    <a:pt x="5826" y="3306"/>
                  </a:cubicBezTo>
                  <a:cubicBezTo>
                    <a:pt x="5521" y="2510"/>
                    <a:pt x="4502" y="2738"/>
                    <a:pt x="3381" y="4898"/>
                  </a:cubicBezTo>
                  <a:cubicBezTo>
                    <a:pt x="2260" y="7058"/>
                    <a:pt x="1038" y="11150"/>
                    <a:pt x="426" y="13993"/>
                  </a:cubicBezTo>
                  <a:cubicBezTo>
                    <a:pt x="-185" y="16835"/>
                    <a:pt x="-185" y="18426"/>
                    <a:pt x="732" y="19563"/>
                  </a:cubicBezTo>
                  <a:cubicBezTo>
                    <a:pt x="1649" y="20700"/>
                    <a:pt x="3483" y="21382"/>
                    <a:pt x="6336" y="20018"/>
                  </a:cubicBezTo>
                  <a:cubicBezTo>
                    <a:pt x="9189" y="18654"/>
                    <a:pt x="13060" y="15243"/>
                    <a:pt x="15506" y="12174"/>
                  </a:cubicBezTo>
                  <a:cubicBezTo>
                    <a:pt x="17951" y="9104"/>
                    <a:pt x="18970" y="6376"/>
                    <a:pt x="19479" y="4443"/>
                  </a:cubicBezTo>
                  <a:cubicBezTo>
                    <a:pt x="19989" y="2510"/>
                    <a:pt x="19989" y="1374"/>
                    <a:pt x="19479" y="691"/>
                  </a:cubicBezTo>
                  <a:cubicBezTo>
                    <a:pt x="18970" y="9"/>
                    <a:pt x="17951" y="-218"/>
                    <a:pt x="17238" y="237"/>
                  </a:cubicBezTo>
                  <a:cubicBezTo>
                    <a:pt x="16524" y="691"/>
                    <a:pt x="16117" y="1828"/>
                    <a:pt x="16117" y="3534"/>
                  </a:cubicBezTo>
                  <a:cubicBezTo>
                    <a:pt x="16117" y="5239"/>
                    <a:pt x="16524" y="7513"/>
                    <a:pt x="17136" y="9445"/>
                  </a:cubicBezTo>
                  <a:cubicBezTo>
                    <a:pt x="17747" y="11378"/>
                    <a:pt x="18562" y="12969"/>
                    <a:pt x="19479" y="14561"/>
                  </a:cubicBezTo>
                  <a:cubicBezTo>
                    <a:pt x="20396" y="16153"/>
                    <a:pt x="21415" y="17744"/>
                    <a:pt x="20906" y="18540"/>
                  </a:cubicBezTo>
                  <a:cubicBezTo>
                    <a:pt x="20396" y="19336"/>
                    <a:pt x="18358" y="19336"/>
                    <a:pt x="16830" y="19108"/>
                  </a:cubicBezTo>
                  <a:cubicBezTo>
                    <a:pt x="15302" y="18881"/>
                    <a:pt x="14283" y="18426"/>
                    <a:pt x="13264" y="17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6550287" y="3816939"/>
              <a:ext cx="175915" cy="532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62" fill="norm" stroke="1" extrusionOk="0">
                  <a:moveTo>
                    <a:pt x="3086" y="4076"/>
                  </a:moveTo>
                  <a:cubicBezTo>
                    <a:pt x="3086" y="7076"/>
                    <a:pt x="3086" y="10076"/>
                    <a:pt x="2829" y="12819"/>
                  </a:cubicBezTo>
                  <a:cubicBezTo>
                    <a:pt x="2571" y="15562"/>
                    <a:pt x="2057" y="18048"/>
                    <a:pt x="1543" y="19548"/>
                  </a:cubicBezTo>
                  <a:cubicBezTo>
                    <a:pt x="1029" y="21048"/>
                    <a:pt x="514" y="21562"/>
                    <a:pt x="257" y="21562"/>
                  </a:cubicBezTo>
                  <a:cubicBezTo>
                    <a:pt x="0" y="21562"/>
                    <a:pt x="0" y="21048"/>
                    <a:pt x="0" y="18948"/>
                  </a:cubicBezTo>
                  <a:cubicBezTo>
                    <a:pt x="0" y="16848"/>
                    <a:pt x="0" y="13162"/>
                    <a:pt x="129" y="10076"/>
                  </a:cubicBezTo>
                  <a:cubicBezTo>
                    <a:pt x="257" y="6991"/>
                    <a:pt x="514" y="4505"/>
                    <a:pt x="1029" y="3005"/>
                  </a:cubicBezTo>
                  <a:cubicBezTo>
                    <a:pt x="1543" y="1505"/>
                    <a:pt x="2314" y="991"/>
                    <a:pt x="3214" y="605"/>
                  </a:cubicBezTo>
                  <a:cubicBezTo>
                    <a:pt x="4114" y="219"/>
                    <a:pt x="5143" y="-38"/>
                    <a:pt x="7457" y="5"/>
                  </a:cubicBezTo>
                  <a:cubicBezTo>
                    <a:pt x="9771" y="48"/>
                    <a:pt x="13371" y="391"/>
                    <a:pt x="16200" y="1119"/>
                  </a:cubicBezTo>
                  <a:cubicBezTo>
                    <a:pt x="19029" y="1848"/>
                    <a:pt x="21086" y="2962"/>
                    <a:pt x="21343" y="4162"/>
                  </a:cubicBezTo>
                  <a:cubicBezTo>
                    <a:pt x="21600" y="5362"/>
                    <a:pt x="20057" y="6648"/>
                    <a:pt x="17871" y="7591"/>
                  </a:cubicBezTo>
                  <a:cubicBezTo>
                    <a:pt x="15686" y="8533"/>
                    <a:pt x="12857" y="9133"/>
                    <a:pt x="10029" y="9305"/>
                  </a:cubicBezTo>
                  <a:cubicBezTo>
                    <a:pt x="7200" y="9476"/>
                    <a:pt x="4371" y="9219"/>
                    <a:pt x="2829" y="8833"/>
                  </a:cubicBezTo>
                  <a:cubicBezTo>
                    <a:pt x="1286" y="8448"/>
                    <a:pt x="1029" y="7933"/>
                    <a:pt x="771" y="7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6774271" y="3555645"/>
              <a:ext cx="125267" cy="189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510" fill="norm" stroke="1" extrusionOk="0">
                  <a:moveTo>
                    <a:pt x="21305" y="0"/>
                  </a:moveTo>
                  <a:cubicBezTo>
                    <a:pt x="14825" y="2880"/>
                    <a:pt x="8345" y="5760"/>
                    <a:pt x="4565" y="7680"/>
                  </a:cubicBezTo>
                  <a:cubicBezTo>
                    <a:pt x="785" y="9600"/>
                    <a:pt x="-295" y="10560"/>
                    <a:pt x="65" y="11040"/>
                  </a:cubicBezTo>
                  <a:cubicBezTo>
                    <a:pt x="425" y="11520"/>
                    <a:pt x="2225" y="11520"/>
                    <a:pt x="4925" y="11520"/>
                  </a:cubicBezTo>
                  <a:cubicBezTo>
                    <a:pt x="7625" y="11520"/>
                    <a:pt x="11225" y="11520"/>
                    <a:pt x="13925" y="11640"/>
                  </a:cubicBezTo>
                  <a:cubicBezTo>
                    <a:pt x="16625" y="11760"/>
                    <a:pt x="18425" y="12000"/>
                    <a:pt x="18425" y="12480"/>
                  </a:cubicBezTo>
                  <a:cubicBezTo>
                    <a:pt x="18425" y="12960"/>
                    <a:pt x="16625" y="13680"/>
                    <a:pt x="13745" y="14640"/>
                  </a:cubicBezTo>
                  <a:cubicBezTo>
                    <a:pt x="10865" y="15600"/>
                    <a:pt x="6905" y="16800"/>
                    <a:pt x="4565" y="18000"/>
                  </a:cubicBezTo>
                  <a:cubicBezTo>
                    <a:pt x="2225" y="19200"/>
                    <a:pt x="1505" y="20400"/>
                    <a:pt x="2045" y="21000"/>
                  </a:cubicBezTo>
                  <a:cubicBezTo>
                    <a:pt x="2585" y="21600"/>
                    <a:pt x="4385" y="21600"/>
                    <a:pt x="7265" y="21360"/>
                  </a:cubicBezTo>
                  <a:cubicBezTo>
                    <a:pt x="10145" y="21120"/>
                    <a:pt x="14105" y="20640"/>
                    <a:pt x="18065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6956687" y="3561995"/>
              <a:ext cx="1270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877"/>
                    <a:pt x="7200" y="7754"/>
                    <a:pt x="10800" y="11354"/>
                  </a:cubicBezTo>
                  <a:cubicBezTo>
                    <a:pt x="14400" y="14954"/>
                    <a:pt x="1800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6992894" y="3549295"/>
              <a:ext cx="8444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600" fill="norm" stroke="1" extrusionOk="0">
                  <a:moveTo>
                    <a:pt x="21018" y="0"/>
                  </a:moveTo>
                  <a:cubicBezTo>
                    <a:pt x="18384" y="800"/>
                    <a:pt x="15750" y="1600"/>
                    <a:pt x="12062" y="4533"/>
                  </a:cubicBezTo>
                  <a:cubicBezTo>
                    <a:pt x="8374" y="7467"/>
                    <a:pt x="3633" y="12533"/>
                    <a:pt x="1525" y="15733"/>
                  </a:cubicBezTo>
                  <a:cubicBezTo>
                    <a:pt x="-582" y="18933"/>
                    <a:pt x="-55" y="20267"/>
                    <a:pt x="4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7102737" y="3682645"/>
              <a:ext cx="19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7140837" y="359374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7305398" y="3837986"/>
              <a:ext cx="127540" cy="289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39" fill="norm" stroke="1" extrusionOk="0">
                  <a:moveTo>
                    <a:pt x="21336" y="3092"/>
                  </a:moveTo>
                  <a:cubicBezTo>
                    <a:pt x="21336" y="2304"/>
                    <a:pt x="21336" y="1516"/>
                    <a:pt x="20451" y="964"/>
                  </a:cubicBezTo>
                  <a:cubicBezTo>
                    <a:pt x="19566" y="412"/>
                    <a:pt x="17795" y="97"/>
                    <a:pt x="16025" y="18"/>
                  </a:cubicBezTo>
                  <a:cubicBezTo>
                    <a:pt x="14254" y="-61"/>
                    <a:pt x="12484" y="97"/>
                    <a:pt x="10359" y="1121"/>
                  </a:cubicBezTo>
                  <a:cubicBezTo>
                    <a:pt x="8234" y="2146"/>
                    <a:pt x="5756" y="4038"/>
                    <a:pt x="3808" y="7034"/>
                  </a:cubicBezTo>
                  <a:cubicBezTo>
                    <a:pt x="1861" y="10030"/>
                    <a:pt x="444" y="14129"/>
                    <a:pt x="90" y="16651"/>
                  </a:cubicBezTo>
                  <a:cubicBezTo>
                    <a:pt x="-264" y="19174"/>
                    <a:pt x="444" y="20120"/>
                    <a:pt x="1861" y="20672"/>
                  </a:cubicBezTo>
                  <a:cubicBezTo>
                    <a:pt x="3277" y="21224"/>
                    <a:pt x="5402" y="21381"/>
                    <a:pt x="7526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7464687" y="3911245"/>
              <a:ext cx="381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806"/>
                    <a:pt x="9600" y="11613"/>
                    <a:pt x="13200" y="15213"/>
                  </a:cubicBezTo>
                  <a:cubicBezTo>
                    <a:pt x="16800" y="18813"/>
                    <a:pt x="19200" y="202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7585337" y="4006495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7814467" y="3885893"/>
              <a:ext cx="158221" cy="511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67" fill="norm" stroke="1" extrusionOk="0">
                  <a:moveTo>
                    <a:pt x="5976" y="6131"/>
                  </a:moveTo>
                  <a:cubicBezTo>
                    <a:pt x="4824" y="8709"/>
                    <a:pt x="3672" y="11287"/>
                    <a:pt x="2952" y="13642"/>
                  </a:cubicBezTo>
                  <a:cubicBezTo>
                    <a:pt x="2232" y="15998"/>
                    <a:pt x="1944" y="18131"/>
                    <a:pt x="1512" y="19509"/>
                  </a:cubicBezTo>
                  <a:cubicBezTo>
                    <a:pt x="1080" y="20887"/>
                    <a:pt x="504" y="21509"/>
                    <a:pt x="216" y="21465"/>
                  </a:cubicBezTo>
                  <a:cubicBezTo>
                    <a:pt x="-72" y="21420"/>
                    <a:pt x="-72" y="20709"/>
                    <a:pt x="216" y="18976"/>
                  </a:cubicBezTo>
                  <a:cubicBezTo>
                    <a:pt x="504" y="17242"/>
                    <a:pt x="1080" y="14487"/>
                    <a:pt x="1944" y="11642"/>
                  </a:cubicBezTo>
                  <a:cubicBezTo>
                    <a:pt x="2808" y="8798"/>
                    <a:pt x="3960" y="5865"/>
                    <a:pt x="5112" y="3953"/>
                  </a:cubicBezTo>
                  <a:cubicBezTo>
                    <a:pt x="6264" y="2042"/>
                    <a:pt x="7416" y="1153"/>
                    <a:pt x="9000" y="620"/>
                  </a:cubicBezTo>
                  <a:cubicBezTo>
                    <a:pt x="10584" y="87"/>
                    <a:pt x="12600" y="-91"/>
                    <a:pt x="14184" y="42"/>
                  </a:cubicBezTo>
                  <a:cubicBezTo>
                    <a:pt x="15768" y="176"/>
                    <a:pt x="16920" y="620"/>
                    <a:pt x="18360" y="1509"/>
                  </a:cubicBezTo>
                  <a:cubicBezTo>
                    <a:pt x="19800" y="2398"/>
                    <a:pt x="21528" y="3731"/>
                    <a:pt x="21528" y="4798"/>
                  </a:cubicBezTo>
                  <a:cubicBezTo>
                    <a:pt x="21528" y="5865"/>
                    <a:pt x="19800" y="6665"/>
                    <a:pt x="16632" y="7198"/>
                  </a:cubicBezTo>
                  <a:cubicBezTo>
                    <a:pt x="13464" y="7731"/>
                    <a:pt x="8856" y="7998"/>
                    <a:pt x="4248" y="8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7991737" y="3846540"/>
              <a:ext cx="96347" cy="22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512" fill="norm" stroke="1" extrusionOk="0">
                  <a:moveTo>
                    <a:pt x="0" y="1338"/>
                  </a:moveTo>
                  <a:cubicBezTo>
                    <a:pt x="1838" y="727"/>
                    <a:pt x="3677" y="116"/>
                    <a:pt x="5745" y="14"/>
                  </a:cubicBezTo>
                  <a:cubicBezTo>
                    <a:pt x="7813" y="-88"/>
                    <a:pt x="10111" y="320"/>
                    <a:pt x="13098" y="2561"/>
                  </a:cubicBezTo>
                  <a:cubicBezTo>
                    <a:pt x="16085" y="4803"/>
                    <a:pt x="19762" y="8878"/>
                    <a:pt x="20681" y="12037"/>
                  </a:cubicBezTo>
                  <a:cubicBezTo>
                    <a:pt x="21600" y="15195"/>
                    <a:pt x="19762" y="17437"/>
                    <a:pt x="16774" y="18863"/>
                  </a:cubicBezTo>
                  <a:cubicBezTo>
                    <a:pt x="13787" y="20289"/>
                    <a:pt x="9651" y="20901"/>
                    <a:pt x="5515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8067937" y="3633577"/>
              <a:ext cx="82551" cy="150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4255"/>
                  </a:moveTo>
                  <a:cubicBezTo>
                    <a:pt x="0" y="9655"/>
                    <a:pt x="0" y="15055"/>
                    <a:pt x="831" y="14905"/>
                  </a:cubicBezTo>
                  <a:cubicBezTo>
                    <a:pt x="1662" y="14755"/>
                    <a:pt x="3323" y="9055"/>
                    <a:pt x="4708" y="5455"/>
                  </a:cubicBezTo>
                  <a:cubicBezTo>
                    <a:pt x="6092" y="1855"/>
                    <a:pt x="7200" y="355"/>
                    <a:pt x="9138" y="55"/>
                  </a:cubicBezTo>
                  <a:cubicBezTo>
                    <a:pt x="11077" y="-245"/>
                    <a:pt x="13846" y="655"/>
                    <a:pt x="16062" y="3655"/>
                  </a:cubicBezTo>
                  <a:cubicBezTo>
                    <a:pt x="18277" y="6655"/>
                    <a:pt x="19938" y="11755"/>
                    <a:pt x="20769" y="15055"/>
                  </a:cubicBezTo>
                  <a:cubicBezTo>
                    <a:pt x="21600" y="18355"/>
                    <a:pt x="21600" y="19855"/>
                    <a:pt x="21600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8201287" y="3682645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8395693" y="3568345"/>
              <a:ext cx="110395" cy="170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73" fill="norm" stroke="1" extrusionOk="0">
                  <a:moveTo>
                    <a:pt x="21256" y="0"/>
                  </a:moveTo>
                  <a:cubicBezTo>
                    <a:pt x="19218" y="0"/>
                    <a:pt x="17181" y="0"/>
                    <a:pt x="14531" y="933"/>
                  </a:cubicBezTo>
                  <a:cubicBezTo>
                    <a:pt x="11882" y="1867"/>
                    <a:pt x="8622" y="3733"/>
                    <a:pt x="5973" y="5333"/>
                  </a:cubicBezTo>
                  <a:cubicBezTo>
                    <a:pt x="3324" y="6933"/>
                    <a:pt x="1286" y="8267"/>
                    <a:pt x="1286" y="9067"/>
                  </a:cubicBezTo>
                  <a:cubicBezTo>
                    <a:pt x="1286" y="9867"/>
                    <a:pt x="3324" y="10133"/>
                    <a:pt x="5565" y="10400"/>
                  </a:cubicBezTo>
                  <a:cubicBezTo>
                    <a:pt x="7807" y="10667"/>
                    <a:pt x="10252" y="10933"/>
                    <a:pt x="10864" y="11733"/>
                  </a:cubicBezTo>
                  <a:cubicBezTo>
                    <a:pt x="11475" y="12533"/>
                    <a:pt x="10252" y="13867"/>
                    <a:pt x="8622" y="14933"/>
                  </a:cubicBezTo>
                  <a:cubicBezTo>
                    <a:pt x="6992" y="16000"/>
                    <a:pt x="4954" y="16800"/>
                    <a:pt x="3120" y="17867"/>
                  </a:cubicBezTo>
                  <a:cubicBezTo>
                    <a:pt x="1286" y="18933"/>
                    <a:pt x="-344" y="20267"/>
                    <a:pt x="64" y="20933"/>
                  </a:cubicBezTo>
                  <a:cubicBezTo>
                    <a:pt x="471" y="21600"/>
                    <a:pt x="2916" y="21600"/>
                    <a:pt x="6584" y="21200"/>
                  </a:cubicBezTo>
                  <a:cubicBezTo>
                    <a:pt x="10252" y="20800"/>
                    <a:pt x="15143" y="20000"/>
                    <a:pt x="20033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8556887" y="3549295"/>
              <a:ext cx="1079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4000"/>
                    <a:pt x="10165" y="8000"/>
                    <a:pt x="13765" y="11600"/>
                  </a:cubicBezTo>
                  <a:cubicBezTo>
                    <a:pt x="17365" y="15200"/>
                    <a:pt x="19482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8576301" y="3511195"/>
              <a:ext cx="126637" cy="22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68" fill="norm" stroke="1" extrusionOk="0">
                  <a:moveTo>
                    <a:pt x="21185" y="0"/>
                  </a:moveTo>
                  <a:cubicBezTo>
                    <a:pt x="16582" y="4037"/>
                    <a:pt x="11978" y="8075"/>
                    <a:pt x="9323" y="10699"/>
                  </a:cubicBezTo>
                  <a:cubicBezTo>
                    <a:pt x="6667" y="13323"/>
                    <a:pt x="5959" y="14535"/>
                    <a:pt x="4542" y="16150"/>
                  </a:cubicBezTo>
                  <a:cubicBezTo>
                    <a:pt x="3126" y="17764"/>
                    <a:pt x="1001" y="19783"/>
                    <a:pt x="293" y="20692"/>
                  </a:cubicBezTo>
                  <a:cubicBezTo>
                    <a:pt x="-415" y="21600"/>
                    <a:pt x="293" y="21398"/>
                    <a:pt x="1001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8696587" y="3657245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8734687" y="360009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6380024" y="4476395"/>
              <a:ext cx="1533601" cy="50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75" fill="norm" stroke="1" extrusionOk="0">
                  <a:moveTo>
                    <a:pt x="1319" y="0"/>
                  </a:moveTo>
                  <a:cubicBezTo>
                    <a:pt x="963" y="2700"/>
                    <a:pt x="607" y="5400"/>
                    <a:pt x="355" y="8100"/>
                  </a:cubicBezTo>
                  <a:cubicBezTo>
                    <a:pt x="102" y="10800"/>
                    <a:pt x="-46" y="13500"/>
                    <a:pt x="13" y="15750"/>
                  </a:cubicBezTo>
                  <a:cubicBezTo>
                    <a:pt x="73" y="18000"/>
                    <a:pt x="340" y="19800"/>
                    <a:pt x="1052" y="20700"/>
                  </a:cubicBezTo>
                  <a:cubicBezTo>
                    <a:pt x="1764" y="21600"/>
                    <a:pt x="2921" y="21600"/>
                    <a:pt x="4093" y="20700"/>
                  </a:cubicBezTo>
                  <a:cubicBezTo>
                    <a:pt x="5265" y="19800"/>
                    <a:pt x="6452" y="18000"/>
                    <a:pt x="7594" y="16200"/>
                  </a:cubicBezTo>
                  <a:cubicBezTo>
                    <a:pt x="8736" y="14400"/>
                    <a:pt x="9834" y="12600"/>
                    <a:pt x="10977" y="10800"/>
                  </a:cubicBezTo>
                  <a:cubicBezTo>
                    <a:pt x="12119" y="9000"/>
                    <a:pt x="13306" y="7200"/>
                    <a:pt x="14522" y="6300"/>
                  </a:cubicBezTo>
                  <a:cubicBezTo>
                    <a:pt x="15739" y="5400"/>
                    <a:pt x="16985" y="5400"/>
                    <a:pt x="18112" y="5400"/>
                  </a:cubicBezTo>
                  <a:cubicBezTo>
                    <a:pt x="19240" y="5400"/>
                    <a:pt x="20249" y="5400"/>
                    <a:pt x="20827" y="5850"/>
                  </a:cubicBezTo>
                  <a:cubicBezTo>
                    <a:pt x="21406" y="6300"/>
                    <a:pt x="21554" y="7200"/>
                    <a:pt x="21480" y="9000"/>
                  </a:cubicBezTo>
                  <a:cubicBezTo>
                    <a:pt x="21406" y="10800"/>
                    <a:pt x="21109" y="13500"/>
                    <a:pt x="20812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6378837" y="4616521"/>
              <a:ext cx="1397001" cy="4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1393"/>
                  </a:moveTo>
                  <a:cubicBezTo>
                    <a:pt x="1309" y="19336"/>
                    <a:pt x="2618" y="17279"/>
                    <a:pt x="3829" y="15222"/>
                  </a:cubicBezTo>
                  <a:cubicBezTo>
                    <a:pt x="5040" y="13164"/>
                    <a:pt x="6153" y="11107"/>
                    <a:pt x="7298" y="9050"/>
                  </a:cubicBezTo>
                  <a:cubicBezTo>
                    <a:pt x="8444" y="6993"/>
                    <a:pt x="9622" y="4936"/>
                    <a:pt x="10833" y="3393"/>
                  </a:cubicBezTo>
                  <a:cubicBezTo>
                    <a:pt x="12044" y="1850"/>
                    <a:pt x="13287" y="822"/>
                    <a:pt x="14678" y="307"/>
                  </a:cubicBezTo>
                  <a:cubicBezTo>
                    <a:pt x="16069" y="-207"/>
                    <a:pt x="17607" y="-207"/>
                    <a:pt x="18785" y="1336"/>
                  </a:cubicBezTo>
                  <a:cubicBezTo>
                    <a:pt x="19964" y="2879"/>
                    <a:pt x="20782" y="5964"/>
                    <a:pt x="21600" y="9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461624" y="2223057"/>
              <a:ext cx="903991" cy="9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200" fill="norm" stroke="1" extrusionOk="0">
                  <a:moveTo>
                    <a:pt x="959" y="19520"/>
                  </a:moveTo>
                  <a:cubicBezTo>
                    <a:pt x="507" y="19520"/>
                    <a:pt x="54" y="19520"/>
                    <a:pt x="4" y="19989"/>
                  </a:cubicBezTo>
                  <a:cubicBezTo>
                    <a:pt x="-46" y="20459"/>
                    <a:pt x="306" y="21398"/>
                    <a:pt x="1235" y="21163"/>
                  </a:cubicBezTo>
                  <a:cubicBezTo>
                    <a:pt x="2164" y="20928"/>
                    <a:pt x="3671" y="19520"/>
                    <a:pt x="5379" y="17407"/>
                  </a:cubicBezTo>
                  <a:cubicBezTo>
                    <a:pt x="7087" y="15294"/>
                    <a:pt x="8996" y="12476"/>
                    <a:pt x="10854" y="10128"/>
                  </a:cubicBezTo>
                  <a:cubicBezTo>
                    <a:pt x="12713" y="7781"/>
                    <a:pt x="14521" y="5902"/>
                    <a:pt x="16179" y="4259"/>
                  </a:cubicBezTo>
                  <a:cubicBezTo>
                    <a:pt x="17837" y="2615"/>
                    <a:pt x="19344" y="1207"/>
                    <a:pt x="20273" y="502"/>
                  </a:cubicBezTo>
                  <a:cubicBezTo>
                    <a:pt x="21202" y="-202"/>
                    <a:pt x="21554" y="-202"/>
                    <a:pt x="21428" y="737"/>
                  </a:cubicBezTo>
                  <a:cubicBezTo>
                    <a:pt x="21303" y="1676"/>
                    <a:pt x="20700" y="3555"/>
                    <a:pt x="20097" y="5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438537" y="2323745"/>
              <a:ext cx="749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97" y="18450"/>
                    <a:pt x="4393" y="15300"/>
                    <a:pt x="6773" y="12150"/>
                  </a:cubicBezTo>
                  <a:cubicBezTo>
                    <a:pt x="9153" y="9000"/>
                    <a:pt x="11715" y="5850"/>
                    <a:pt x="13912" y="3825"/>
                  </a:cubicBezTo>
                  <a:cubicBezTo>
                    <a:pt x="16108" y="1800"/>
                    <a:pt x="17939" y="900"/>
                    <a:pt x="19159" y="450"/>
                  </a:cubicBezTo>
                  <a:cubicBezTo>
                    <a:pt x="20380" y="0"/>
                    <a:pt x="2099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330587" y="2594855"/>
              <a:ext cx="368301" cy="436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3211"/>
                  </a:moveTo>
                  <a:cubicBezTo>
                    <a:pt x="1862" y="3003"/>
                    <a:pt x="3724" y="2796"/>
                    <a:pt x="4903" y="2536"/>
                  </a:cubicBezTo>
                  <a:cubicBezTo>
                    <a:pt x="6083" y="2276"/>
                    <a:pt x="6579" y="1965"/>
                    <a:pt x="6890" y="1498"/>
                  </a:cubicBezTo>
                  <a:cubicBezTo>
                    <a:pt x="7200" y="1030"/>
                    <a:pt x="7324" y="407"/>
                    <a:pt x="7076" y="148"/>
                  </a:cubicBezTo>
                  <a:cubicBezTo>
                    <a:pt x="6828" y="-112"/>
                    <a:pt x="6207" y="-8"/>
                    <a:pt x="5897" y="303"/>
                  </a:cubicBezTo>
                  <a:cubicBezTo>
                    <a:pt x="5586" y="615"/>
                    <a:pt x="5586" y="1134"/>
                    <a:pt x="5897" y="2328"/>
                  </a:cubicBezTo>
                  <a:cubicBezTo>
                    <a:pt x="6207" y="3523"/>
                    <a:pt x="6828" y="5392"/>
                    <a:pt x="7200" y="7988"/>
                  </a:cubicBezTo>
                  <a:cubicBezTo>
                    <a:pt x="7572" y="10584"/>
                    <a:pt x="7697" y="13907"/>
                    <a:pt x="7697" y="16140"/>
                  </a:cubicBezTo>
                  <a:cubicBezTo>
                    <a:pt x="7697" y="18373"/>
                    <a:pt x="7572" y="19515"/>
                    <a:pt x="7262" y="20242"/>
                  </a:cubicBezTo>
                  <a:cubicBezTo>
                    <a:pt x="6952" y="20969"/>
                    <a:pt x="6455" y="21280"/>
                    <a:pt x="5897" y="21384"/>
                  </a:cubicBezTo>
                  <a:cubicBezTo>
                    <a:pt x="5338" y="21488"/>
                    <a:pt x="4717" y="21384"/>
                    <a:pt x="4407" y="21073"/>
                  </a:cubicBezTo>
                  <a:cubicBezTo>
                    <a:pt x="4097" y="20761"/>
                    <a:pt x="4097" y="20242"/>
                    <a:pt x="4159" y="19723"/>
                  </a:cubicBezTo>
                  <a:cubicBezTo>
                    <a:pt x="4221" y="19203"/>
                    <a:pt x="4345" y="18684"/>
                    <a:pt x="4717" y="18321"/>
                  </a:cubicBezTo>
                  <a:cubicBezTo>
                    <a:pt x="5090" y="17957"/>
                    <a:pt x="5710" y="17750"/>
                    <a:pt x="6331" y="17801"/>
                  </a:cubicBezTo>
                  <a:cubicBezTo>
                    <a:pt x="6952" y="17853"/>
                    <a:pt x="7572" y="18165"/>
                    <a:pt x="8566" y="18580"/>
                  </a:cubicBezTo>
                  <a:cubicBezTo>
                    <a:pt x="9559" y="18996"/>
                    <a:pt x="10924" y="19515"/>
                    <a:pt x="12848" y="19463"/>
                  </a:cubicBezTo>
                  <a:cubicBezTo>
                    <a:pt x="14772" y="19411"/>
                    <a:pt x="17255" y="18788"/>
                    <a:pt x="18807" y="18321"/>
                  </a:cubicBezTo>
                  <a:cubicBezTo>
                    <a:pt x="20359" y="17853"/>
                    <a:pt x="20979" y="17542"/>
                    <a:pt x="21600" y="17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745720" y="2590445"/>
              <a:ext cx="13731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600" fill="norm" stroke="1" extrusionOk="0">
                  <a:moveTo>
                    <a:pt x="21232" y="0"/>
                  </a:moveTo>
                  <a:cubicBezTo>
                    <a:pt x="18614" y="0"/>
                    <a:pt x="15996" y="0"/>
                    <a:pt x="13377" y="793"/>
                  </a:cubicBezTo>
                  <a:cubicBezTo>
                    <a:pt x="10759" y="1586"/>
                    <a:pt x="8141" y="3173"/>
                    <a:pt x="5850" y="5247"/>
                  </a:cubicBezTo>
                  <a:cubicBezTo>
                    <a:pt x="3559" y="7322"/>
                    <a:pt x="1596" y="9885"/>
                    <a:pt x="614" y="11898"/>
                  </a:cubicBezTo>
                  <a:cubicBezTo>
                    <a:pt x="-368" y="13912"/>
                    <a:pt x="-368" y="15376"/>
                    <a:pt x="2087" y="16902"/>
                  </a:cubicBezTo>
                  <a:cubicBezTo>
                    <a:pt x="4541" y="18427"/>
                    <a:pt x="9450" y="20014"/>
                    <a:pt x="143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978287" y="2799995"/>
              <a:ext cx="381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800"/>
                    <a:pt x="4800" y="9600"/>
                    <a:pt x="8400" y="13200"/>
                  </a:cubicBezTo>
                  <a:cubicBezTo>
                    <a:pt x="12000" y="16800"/>
                    <a:pt x="16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1950625" y="2720363"/>
              <a:ext cx="165847" cy="166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018" fill="norm" stroke="1" extrusionOk="0">
                  <a:moveTo>
                    <a:pt x="289" y="11632"/>
                  </a:moveTo>
                  <a:cubicBezTo>
                    <a:pt x="19" y="10299"/>
                    <a:pt x="-251" y="8965"/>
                    <a:pt x="424" y="7232"/>
                  </a:cubicBezTo>
                  <a:cubicBezTo>
                    <a:pt x="1099" y="5499"/>
                    <a:pt x="2719" y="3365"/>
                    <a:pt x="5014" y="1899"/>
                  </a:cubicBezTo>
                  <a:cubicBezTo>
                    <a:pt x="7309" y="432"/>
                    <a:pt x="10279" y="-368"/>
                    <a:pt x="12709" y="165"/>
                  </a:cubicBezTo>
                  <a:cubicBezTo>
                    <a:pt x="15139" y="699"/>
                    <a:pt x="17029" y="2565"/>
                    <a:pt x="18379" y="5099"/>
                  </a:cubicBezTo>
                  <a:cubicBezTo>
                    <a:pt x="19729" y="7632"/>
                    <a:pt x="20539" y="10832"/>
                    <a:pt x="20944" y="13099"/>
                  </a:cubicBezTo>
                  <a:cubicBezTo>
                    <a:pt x="21349" y="15365"/>
                    <a:pt x="21349" y="16699"/>
                    <a:pt x="19324" y="18032"/>
                  </a:cubicBezTo>
                  <a:cubicBezTo>
                    <a:pt x="17299" y="19365"/>
                    <a:pt x="13249" y="20699"/>
                    <a:pt x="10279" y="20965"/>
                  </a:cubicBezTo>
                  <a:cubicBezTo>
                    <a:pt x="7309" y="21232"/>
                    <a:pt x="5419" y="20432"/>
                    <a:pt x="3529" y="19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2092587" y="2590445"/>
              <a:ext cx="13686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1600" fill="norm" stroke="1" extrusionOk="0">
                  <a:moveTo>
                    <a:pt x="0" y="0"/>
                  </a:moveTo>
                  <a:cubicBezTo>
                    <a:pt x="1906" y="0"/>
                    <a:pt x="3812" y="0"/>
                    <a:pt x="6671" y="745"/>
                  </a:cubicBezTo>
                  <a:cubicBezTo>
                    <a:pt x="9529" y="1490"/>
                    <a:pt x="13341" y="2979"/>
                    <a:pt x="16359" y="5090"/>
                  </a:cubicBezTo>
                  <a:cubicBezTo>
                    <a:pt x="19376" y="7200"/>
                    <a:pt x="21600" y="9931"/>
                    <a:pt x="20012" y="12786"/>
                  </a:cubicBezTo>
                  <a:cubicBezTo>
                    <a:pt x="18424" y="15641"/>
                    <a:pt x="13024" y="18621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452246" y="5061855"/>
              <a:ext cx="151949" cy="42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037" fill="norm" stroke="1" extrusionOk="0">
                  <a:moveTo>
                    <a:pt x="20275" y="12643"/>
                  </a:moveTo>
                  <a:cubicBezTo>
                    <a:pt x="19684" y="12113"/>
                    <a:pt x="19092" y="11584"/>
                    <a:pt x="18056" y="11319"/>
                  </a:cubicBezTo>
                  <a:cubicBezTo>
                    <a:pt x="17021" y="11054"/>
                    <a:pt x="15541" y="11054"/>
                    <a:pt x="12878" y="11796"/>
                  </a:cubicBezTo>
                  <a:cubicBezTo>
                    <a:pt x="10215" y="12537"/>
                    <a:pt x="6369" y="14019"/>
                    <a:pt x="4001" y="15343"/>
                  </a:cubicBezTo>
                  <a:cubicBezTo>
                    <a:pt x="1634" y="16666"/>
                    <a:pt x="747" y="17831"/>
                    <a:pt x="303" y="18731"/>
                  </a:cubicBezTo>
                  <a:cubicBezTo>
                    <a:pt x="-141" y="19631"/>
                    <a:pt x="-141" y="20266"/>
                    <a:pt x="599" y="20690"/>
                  </a:cubicBezTo>
                  <a:cubicBezTo>
                    <a:pt x="1338" y="21113"/>
                    <a:pt x="2818" y="21325"/>
                    <a:pt x="5925" y="20266"/>
                  </a:cubicBezTo>
                  <a:cubicBezTo>
                    <a:pt x="9032" y="19207"/>
                    <a:pt x="13766" y="16878"/>
                    <a:pt x="16725" y="14337"/>
                  </a:cubicBezTo>
                  <a:cubicBezTo>
                    <a:pt x="19684" y="11796"/>
                    <a:pt x="20867" y="9043"/>
                    <a:pt x="21163" y="6819"/>
                  </a:cubicBezTo>
                  <a:cubicBezTo>
                    <a:pt x="21459" y="4596"/>
                    <a:pt x="20867" y="2901"/>
                    <a:pt x="20127" y="1684"/>
                  </a:cubicBezTo>
                  <a:cubicBezTo>
                    <a:pt x="19388" y="466"/>
                    <a:pt x="18500" y="-275"/>
                    <a:pt x="17464" y="96"/>
                  </a:cubicBezTo>
                  <a:cubicBezTo>
                    <a:pt x="16429" y="466"/>
                    <a:pt x="15245" y="1949"/>
                    <a:pt x="14654" y="4543"/>
                  </a:cubicBezTo>
                  <a:cubicBezTo>
                    <a:pt x="14062" y="7137"/>
                    <a:pt x="14062" y="10843"/>
                    <a:pt x="14506" y="13225"/>
                  </a:cubicBezTo>
                  <a:cubicBezTo>
                    <a:pt x="14949" y="15607"/>
                    <a:pt x="15837" y="16666"/>
                    <a:pt x="16873" y="17354"/>
                  </a:cubicBezTo>
                  <a:cubicBezTo>
                    <a:pt x="17908" y="18043"/>
                    <a:pt x="19092" y="18360"/>
                    <a:pt x="20275" y="18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762387" y="5076383"/>
              <a:ext cx="234951" cy="350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4080"/>
                  </a:moveTo>
                  <a:cubicBezTo>
                    <a:pt x="973" y="4209"/>
                    <a:pt x="1946" y="4339"/>
                    <a:pt x="3114" y="3886"/>
                  </a:cubicBezTo>
                  <a:cubicBezTo>
                    <a:pt x="4281" y="3433"/>
                    <a:pt x="5643" y="2398"/>
                    <a:pt x="6422" y="1558"/>
                  </a:cubicBezTo>
                  <a:cubicBezTo>
                    <a:pt x="7200" y="717"/>
                    <a:pt x="7395" y="70"/>
                    <a:pt x="7103" y="6"/>
                  </a:cubicBezTo>
                  <a:cubicBezTo>
                    <a:pt x="6811" y="-59"/>
                    <a:pt x="6032" y="458"/>
                    <a:pt x="5643" y="1881"/>
                  </a:cubicBezTo>
                  <a:cubicBezTo>
                    <a:pt x="5254" y="3304"/>
                    <a:pt x="5254" y="5632"/>
                    <a:pt x="5643" y="8478"/>
                  </a:cubicBezTo>
                  <a:cubicBezTo>
                    <a:pt x="6032" y="11323"/>
                    <a:pt x="6811" y="14686"/>
                    <a:pt x="7200" y="16691"/>
                  </a:cubicBezTo>
                  <a:cubicBezTo>
                    <a:pt x="7589" y="18695"/>
                    <a:pt x="7589" y="19342"/>
                    <a:pt x="7297" y="19989"/>
                  </a:cubicBezTo>
                  <a:cubicBezTo>
                    <a:pt x="7005" y="20636"/>
                    <a:pt x="6422" y="21282"/>
                    <a:pt x="5643" y="21412"/>
                  </a:cubicBezTo>
                  <a:cubicBezTo>
                    <a:pt x="4865" y="21541"/>
                    <a:pt x="3892" y="21153"/>
                    <a:pt x="3308" y="20636"/>
                  </a:cubicBezTo>
                  <a:cubicBezTo>
                    <a:pt x="2724" y="20118"/>
                    <a:pt x="2530" y="19472"/>
                    <a:pt x="2530" y="18760"/>
                  </a:cubicBezTo>
                  <a:cubicBezTo>
                    <a:pt x="2530" y="18049"/>
                    <a:pt x="2724" y="17273"/>
                    <a:pt x="3600" y="16885"/>
                  </a:cubicBezTo>
                  <a:cubicBezTo>
                    <a:pt x="4476" y="16497"/>
                    <a:pt x="6032" y="16497"/>
                    <a:pt x="7881" y="16949"/>
                  </a:cubicBezTo>
                  <a:cubicBezTo>
                    <a:pt x="9730" y="17402"/>
                    <a:pt x="11870" y="18307"/>
                    <a:pt x="13816" y="19019"/>
                  </a:cubicBezTo>
                  <a:cubicBezTo>
                    <a:pt x="15762" y="19730"/>
                    <a:pt x="17514" y="20248"/>
                    <a:pt x="18778" y="20183"/>
                  </a:cubicBezTo>
                  <a:cubicBezTo>
                    <a:pt x="20043" y="20118"/>
                    <a:pt x="20822" y="19472"/>
                    <a:pt x="21600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2052371" y="5022495"/>
              <a:ext cx="97367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0"/>
                    <a:pt x="15965" y="0"/>
                    <a:pt x="12678" y="929"/>
                  </a:cubicBezTo>
                  <a:cubicBezTo>
                    <a:pt x="9391" y="1858"/>
                    <a:pt x="5635" y="3716"/>
                    <a:pt x="3287" y="6561"/>
                  </a:cubicBezTo>
                  <a:cubicBezTo>
                    <a:pt x="939" y="9406"/>
                    <a:pt x="0" y="13239"/>
                    <a:pt x="0" y="15735"/>
                  </a:cubicBezTo>
                  <a:cubicBezTo>
                    <a:pt x="0" y="18232"/>
                    <a:pt x="939" y="19394"/>
                    <a:pt x="4461" y="20148"/>
                  </a:cubicBezTo>
                  <a:cubicBezTo>
                    <a:pt x="7983" y="20903"/>
                    <a:pt x="14087" y="21252"/>
                    <a:pt x="201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2206887" y="5129901"/>
              <a:ext cx="134457" cy="463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1" fill="norm" stroke="1" extrusionOk="0">
                  <a:moveTo>
                    <a:pt x="0" y="5916"/>
                  </a:moveTo>
                  <a:cubicBezTo>
                    <a:pt x="337" y="8960"/>
                    <a:pt x="675" y="12003"/>
                    <a:pt x="1012" y="14114"/>
                  </a:cubicBezTo>
                  <a:cubicBezTo>
                    <a:pt x="1350" y="16225"/>
                    <a:pt x="1687" y="17403"/>
                    <a:pt x="1856" y="18238"/>
                  </a:cubicBezTo>
                  <a:cubicBezTo>
                    <a:pt x="2025" y="19072"/>
                    <a:pt x="2025" y="19563"/>
                    <a:pt x="2194" y="20152"/>
                  </a:cubicBezTo>
                  <a:cubicBezTo>
                    <a:pt x="2362" y="20742"/>
                    <a:pt x="2700" y="21429"/>
                    <a:pt x="2869" y="21478"/>
                  </a:cubicBezTo>
                  <a:cubicBezTo>
                    <a:pt x="3037" y="21527"/>
                    <a:pt x="3037" y="20938"/>
                    <a:pt x="2531" y="18778"/>
                  </a:cubicBezTo>
                  <a:cubicBezTo>
                    <a:pt x="2025" y="16618"/>
                    <a:pt x="1012" y="12887"/>
                    <a:pt x="1012" y="9794"/>
                  </a:cubicBezTo>
                  <a:cubicBezTo>
                    <a:pt x="1012" y="6702"/>
                    <a:pt x="2025" y="4247"/>
                    <a:pt x="2869" y="2774"/>
                  </a:cubicBezTo>
                  <a:cubicBezTo>
                    <a:pt x="3712" y="1302"/>
                    <a:pt x="4387" y="811"/>
                    <a:pt x="5569" y="467"/>
                  </a:cubicBezTo>
                  <a:cubicBezTo>
                    <a:pt x="6750" y="123"/>
                    <a:pt x="8437" y="-73"/>
                    <a:pt x="10125" y="25"/>
                  </a:cubicBezTo>
                  <a:cubicBezTo>
                    <a:pt x="11812" y="123"/>
                    <a:pt x="13500" y="516"/>
                    <a:pt x="15862" y="1400"/>
                  </a:cubicBezTo>
                  <a:cubicBezTo>
                    <a:pt x="18225" y="2283"/>
                    <a:pt x="21262" y="3658"/>
                    <a:pt x="21431" y="5032"/>
                  </a:cubicBezTo>
                  <a:cubicBezTo>
                    <a:pt x="21600" y="6407"/>
                    <a:pt x="18900" y="7782"/>
                    <a:pt x="15525" y="8567"/>
                  </a:cubicBezTo>
                  <a:cubicBezTo>
                    <a:pt x="12150" y="9352"/>
                    <a:pt x="8100" y="9549"/>
                    <a:pt x="5737" y="9402"/>
                  </a:cubicBezTo>
                  <a:cubicBezTo>
                    <a:pt x="3375" y="9254"/>
                    <a:pt x="2700" y="8763"/>
                    <a:pt x="2025" y="8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2359287" y="5016145"/>
              <a:ext cx="11071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5" h="21600" fill="norm" stroke="1" extrusionOk="0">
                  <a:moveTo>
                    <a:pt x="2314" y="0"/>
                  </a:moveTo>
                  <a:cubicBezTo>
                    <a:pt x="7714" y="2822"/>
                    <a:pt x="13114" y="5643"/>
                    <a:pt x="16586" y="8222"/>
                  </a:cubicBezTo>
                  <a:cubicBezTo>
                    <a:pt x="20057" y="10800"/>
                    <a:pt x="21600" y="13135"/>
                    <a:pt x="18514" y="15324"/>
                  </a:cubicBezTo>
                  <a:cubicBezTo>
                    <a:pt x="15429" y="17514"/>
                    <a:pt x="7714" y="19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336937" y="5638445"/>
              <a:ext cx="933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3" y="18720"/>
                    <a:pt x="2547" y="15840"/>
                    <a:pt x="4163" y="12960"/>
                  </a:cubicBezTo>
                  <a:cubicBezTo>
                    <a:pt x="5780" y="10080"/>
                    <a:pt x="7739" y="7200"/>
                    <a:pt x="9649" y="5040"/>
                  </a:cubicBezTo>
                  <a:cubicBezTo>
                    <a:pt x="11559" y="2880"/>
                    <a:pt x="13420" y="1440"/>
                    <a:pt x="15208" y="720"/>
                  </a:cubicBezTo>
                  <a:cubicBezTo>
                    <a:pt x="16996" y="0"/>
                    <a:pt x="18710" y="0"/>
                    <a:pt x="19690" y="0"/>
                  </a:cubicBezTo>
                  <a:cubicBezTo>
                    <a:pt x="20669" y="0"/>
                    <a:pt x="20914" y="0"/>
                    <a:pt x="21110" y="3600"/>
                  </a:cubicBezTo>
                  <a:cubicBezTo>
                    <a:pt x="21306" y="7200"/>
                    <a:pt x="2145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1589221" y="5702131"/>
              <a:ext cx="249367" cy="477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293" fill="norm" stroke="1" extrusionOk="0">
                  <a:moveTo>
                    <a:pt x="15939" y="14989"/>
                  </a:moveTo>
                  <a:cubicBezTo>
                    <a:pt x="15939" y="14045"/>
                    <a:pt x="15939" y="13102"/>
                    <a:pt x="15757" y="12395"/>
                  </a:cubicBezTo>
                  <a:cubicBezTo>
                    <a:pt x="15576" y="11687"/>
                    <a:pt x="15213" y="11216"/>
                    <a:pt x="13034" y="11452"/>
                  </a:cubicBezTo>
                  <a:cubicBezTo>
                    <a:pt x="10856" y="11687"/>
                    <a:pt x="6863" y="12631"/>
                    <a:pt x="4231" y="13998"/>
                  </a:cubicBezTo>
                  <a:cubicBezTo>
                    <a:pt x="1599" y="15366"/>
                    <a:pt x="329" y="17158"/>
                    <a:pt x="56" y="18526"/>
                  </a:cubicBezTo>
                  <a:cubicBezTo>
                    <a:pt x="-216" y="19894"/>
                    <a:pt x="510" y="20837"/>
                    <a:pt x="1962" y="21167"/>
                  </a:cubicBezTo>
                  <a:cubicBezTo>
                    <a:pt x="3414" y="21497"/>
                    <a:pt x="5592" y="21214"/>
                    <a:pt x="7861" y="19846"/>
                  </a:cubicBezTo>
                  <a:cubicBezTo>
                    <a:pt x="10130" y="18479"/>
                    <a:pt x="12490" y="16026"/>
                    <a:pt x="14396" y="13055"/>
                  </a:cubicBezTo>
                  <a:cubicBezTo>
                    <a:pt x="16302" y="10084"/>
                    <a:pt x="17754" y="6594"/>
                    <a:pt x="18480" y="4519"/>
                  </a:cubicBezTo>
                  <a:cubicBezTo>
                    <a:pt x="19206" y="2444"/>
                    <a:pt x="19206" y="1783"/>
                    <a:pt x="19206" y="1218"/>
                  </a:cubicBezTo>
                  <a:cubicBezTo>
                    <a:pt x="19206" y="652"/>
                    <a:pt x="19206" y="180"/>
                    <a:pt x="18752" y="38"/>
                  </a:cubicBezTo>
                  <a:cubicBezTo>
                    <a:pt x="18298" y="-103"/>
                    <a:pt x="17391" y="86"/>
                    <a:pt x="16755" y="1548"/>
                  </a:cubicBezTo>
                  <a:cubicBezTo>
                    <a:pt x="16120" y="3010"/>
                    <a:pt x="15757" y="5745"/>
                    <a:pt x="15666" y="8575"/>
                  </a:cubicBezTo>
                  <a:cubicBezTo>
                    <a:pt x="15576" y="11404"/>
                    <a:pt x="15757" y="14328"/>
                    <a:pt x="16029" y="16121"/>
                  </a:cubicBezTo>
                  <a:cubicBezTo>
                    <a:pt x="16302" y="17913"/>
                    <a:pt x="16665" y="18573"/>
                    <a:pt x="17209" y="19092"/>
                  </a:cubicBezTo>
                  <a:cubicBezTo>
                    <a:pt x="17754" y="19611"/>
                    <a:pt x="18480" y="19988"/>
                    <a:pt x="19206" y="19941"/>
                  </a:cubicBezTo>
                  <a:cubicBezTo>
                    <a:pt x="19932" y="19894"/>
                    <a:pt x="20658" y="19422"/>
                    <a:pt x="21384" y="18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1889652" y="5865987"/>
              <a:ext cx="138260" cy="465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0667" fill="norm" stroke="1" extrusionOk="0">
                  <a:moveTo>
                    <a:pt x="2861" y="8781"/>
                  </a:moveTo>
                  <a:cubicBezTo>
                    <a:pt x="2217" y="11880"/>
                    <a:pt x="1572" y="14979"/>
                    <a:pt x="1088" y="17374"/>
                  </a:cubicBezTo>
                  <a:cubicBezTo>
                    <a:pt x="605" y="19769"/>
                    <a:pt x="282" y="21459"/>
                    <a:pt x="121" y="20285"/>
                  </a:cubicBezTo>
                  <a:cubicBezTo>
                    <a:pt x="-40" y="19111"/>
                    <a:pt x="-40" y="15073"/>
                    <a:pt x="121" y="11457"/>
                  </a:cubicBezTo>
                  <a:cubicBezTo>
                    <a:pt x="282" y="7842"/>
                    <a:pt x="605" y="4649"/>
                    <a:pt x="1088" y="2817"/>
                  </a:cubicBezTo>
                  <a:cubicBezTo>
                    <a:pt x="1572" y="986"/>
                    <a:pt x="2217" y="516"/>
                    <a:pt x="3667" y="235"/>
                  </a:cubicBezTo>
                  <a:cubicBezTo>
                    <a:pt x="5118" y="-47"/>
                    <a:pt x="7375" y="-141"/>
                    <a:pt x="9954" y="329"/>
                  </a:cubicBezTo>
                  <a:cubicBezTo>
                    <a:pt x="12533" y="798"/>
                    <a:pt x="15435" y="1831"/>
                    <a:pt x="17691" y="3240"/>
                  </a:cubicBezTo>
                  <a:cubicBezTo>
                    <a:pt x="19948" y="4649"/>
                    <a:pt x="21560" y="6433"/>
                    <a:pt x="20915" y="7842"/>
                  </a:cubicBezTo>
                  <a:cubicBezTo>
                    <a:pt x="20270" y="9250"/>
                    <a:pt x="17369" y="10283"/>
                    <a:pt x="14790" y="10941"/>
                  </a:cubicBezTo>
                  <a:cubicBezTo>
                    <a:pt x="12211" y="11598"/>
                    <a:pt x="9954" y="11880"/>
                    <a:pt x="8020" y="12021"/>
                  </a:cubicBezTo>
                  <a:cubicBezTo>
                    <a:pt x="6085" y="12162"/>
                    <a:pt x="4473" y="12162"/>
                    <a:pt x="3829" y="11786"/>
                  </a:cubicBezTo>
                  <a:cubicBezTo>
                    <a:pt x="3184" y="11410"/>
                    <a:pt x="3506" y="10659"/>
                    <a:pt x="3829" y="9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2606937" y="5568595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8" y="10800"/>
                    <a:pt x="6455" y="0"/>
                    <a:pt x="10055" y="0"/>
                  </a:cubicBezTo>
                  <a:cubicBezTo>
                    <a:pt x="13655" y="0"/>
                    <a:pt x="1762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2603672" y="5689245"/>
              <a:ext cx="168366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036" y="0"/>
                  </a:moveTo>
                  <a:cubicBezTo>
                    <a:pt x="956" y="7200"/>
                    <a:pt x="-124" y="14400"/>
                    <a:pt x="11" y="18000"/>
                  </a:cubicBezTo>
                  <a:cubicBezTo>
                    <a:pt x="146" y="21600"/>
                    <a:pt x="1496" y="21600"/>
                    <a:pt x="5276" y="21600"/>
                  </a:cubicBezTo>
                  <a:cubicBezTo>
                    <a:pt x="9056" y="21600"/>
                    <a:pt x="15266" y="21600"/>
                    <a:pt x="214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2893632" y="5480642"/>
              <a:ext cx="186622" cy="259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336" fill="norm" stroke="1" extrusionOk="0">
                  <a:moveTo>
                    <a:pt x="17893" y="3580"/>
                  </a:moveTo>
                  <a:cubicBezTo>
                    <a:pt x="16933" y="2709"/>
                    <a:pt x="15973" y="1838"/>
                    <a:pt x="14293" y="1664"/>
                  </a:cubicBezTo>
                  <a:cubicBezTo>
                    <a:pt x="12613" y="1490"/>
                    <a:pt x="10213" y="2012"/>
                    <a:pt x="7933" y="3580"/>
                  </a:cubicBezTo>
                  <a:cubicBezTo>
                    <a:pt x="5653" y="5148"/>
                    <a:pt x="3493" y="7761"/>
                    <a:pt x="2053" y="10548"/>
                  </a:cubicBezTo>
                  <a:cubicBezTo>
                    <a:pt x="613" y="13335"/>
                    <a:pt x="-107" y="16296"/>
                    <a:pt x="13" y="18212"/>
                  </a:cubicBezTo>
                  <a:cubicBezTo>
                    <a:pt x="133" y="20128"/>
                    <a:pt x="1093" y="20999"/>
                    <a:pt x="3133" y="21261"/>
                  </a:cubicBezTo>
                  <a:cubicBezTo>
                    <a:pt x="5173" y="21522"/>
                    <a:pt x="8293" y="21174"/>
                    <a:pt x="11533" y="18996"/>
                  </a:cubicBezTo>
                  <a:cubicBezTo>
                    <a:pt x="14773" y="16819"/>
                    <a:pt x="18133" y="12812"/>
                    <a:pt x="19813" y="9503"/>
                  </a:cubicBezTo>
                  <a:cubicBezTo>
                    <a:pt x="21493" y="6193"/>
                    <a:pt x="21493" y="3580"/>
                    <a:pt x="20413" y="2012"/>
                  </a:cubicBezTo>
                  <a:cubicBezTo>
                    <a:pt x="19333" y="445"/>
                    <a:pt x="17173" y="-78"/>
                    <a:pt x="15253" y="9"/>
                  </a:cubicBezTo>
                  <a:cubicBezTo>
                    <a:pt x="13333" y="96"/>
                    <a:pt x="11653" y="793"/>
                    <a:pt x="9973" y="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3584837" y="5581295"/>
              <a:ext cx="355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3" y="14400"/>
                    <a:pt x="6686" y="7200"/>
                    <a:pt x="10286" y="3600"/>
                  </a:cubicBezTo>
                  <a:cubicBezTo>
                    <a:pt x="13886" y="0"/>
                    <a:pt x="177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3609106" y="5644795"/>
              <a:ext cx="356732" cy="4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050" fill="norm" stroke="1" extrusionOk="0">
                  <a:moveTo>
                    <a:pt x="1219" y="16904"/>
                  </a:moveTo>
                  <a:cubicBezTo>
                    <a:pt x="580" y="17843"/>
                    <a:pt x="-59" y="18783"/>
                    <a:pt x="5" y="19722"/>
                  </a:cubicBezTo>
                  <a:cubicBezTo>
                    <a:pt x="69" y="20661"/>
                    <a:pt x="836" y="21600"/>
                    <a:pt x="3264" y="20661"/>
                  </a:cubicBezTo>
                  <a:cubicBezTo>
                    <a:pt x="5692" y="19722"/>
                    <a:pt x="9782" y="16904"/>
                    <a:pt x="13105" y="13148"/>
                  </a:cubicBezTo>
                  <a:cubicBezTo>
                    <a:pt x="16429" y="9391"/>
                    <a:pt x="18985" y="4696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3869457" y="5486988"/>
              <a:ext cx="174865" cy="27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527" fill="norm" stroke="1" extrusionOk="0">
                  <a:moveTo>
                    <a:pt x="3223" y="909"/>
                  </a:moveTo>
                  <a:cubicBezTo>
                    <a:pt x="1680" y="418"/>
                    <a:pt x="137" y="-73"/>
                    <a:pt x="9" y="9"/>
                  </a:cubicBezTo>
                  <a:cubicBezTo>
                    <a:pt x="-120" y="91"/>
                    <a:pt x="1166" y="745"/>
                    <a:pt x="4509" y="2136"/>
                  </a:cubicBezTo>
                  <a:cubicBezTo>
                    <a:pt x="7851" y="3527"/>
                    <a:pt x="13251" y="5654"/>
                    <a:pt x="16466" y="7045"/>
                  </a:cubicBezTo>
                  <a:cubicBezTo>
                    <a:pt x="19680" y="8436"/>
                    <a:pt x="20709" y="9091"/>
                    <a:pt x="21094" y="9909"/>
                  </a:cubicBezTo>
                  <a:cubicBezTo>
                    <a:pt x="21480" y="10727"/>
                    <a:pt x="21223" y="11709"/>
                    <a:pt x="19037" y="13018"/>
                  </a:cubicBezTo>
                  <a:cubicBezTo>
                    <a:pt x="16851" y="14327"/>
                    <a:pt x="12737" y="15963"/>
                    <a:pt x="9909" y="17027"/>
                  </a:cubicBezTo>
                  <a:cubicBezTo>
                    <a:pt x="7080" y="18091"/>
                    <a:pt x="5537" y="18582"/>
                    <a:pt x="4380" y="19154"/>
                  </a:cubicBezTo>
                  <a:cubicBezTo>
                    <a:pt x="3223" y="19727"/>
                    <a:pt x="2451" y="20382"/>
                    <a:pt x="2194" y="20791"/>
                  </a:cubicBezTo>
                  <a:cubicBezTo>
                    <a:pt x="1937" y="21200"/>
                    <a:pt x="2194" y="21363"/>
                    <a:pt x="2451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4936752" y="5587645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4805034" y="5535108"/>
              <a:ext cx="132354" cy="276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16" fill="norm" stroke="1" extrusionOk="0">
                  <a:moveTo>
                    <a:pt x="21439" y="3543"/>
                  </a:moveTo>
                  <a:cubicBezTo>
                    <a:pt x="21439" y="2731"/>
                    <a:pt x="21439" y="1919"/>
                    <a:pt x="20925" y="1188"/>
                  </a:cubicBezTo>
                  <a:cubicBezTo>
                    <a:pt x="20410" y="458"/>
                    <a:pt x="19382" y="-192"/>
                    <a:pt x="16468" y="52"/>
                  </a:cubicBezTo>
                  <a:cubicBezTo>
                    <a:pt x="13553" y="295"/>
                    <a:pt x="8753" y="1432"/>
                    <a:pt x="5325" y="4274"/>
                  </a:cubicBezTo>
                  <a:cubicBezTo>
                    <a:pt x="1896" y="7116"/>
                    <a:pt x="-161" y="11664"/>
                    <a:pt x="10" y="14831"/>
                  </a:cubicBezTo>
                  <a:cubicBezTo>
                    <a:pt x="182" y="17997"/>
                    <a:pt x="2582" y="19784"/>
                    <a:pt x="5839" y="20596"/>
                  </a:cubicBezTo>
                  <a:cubicBezTo>
                    <a:pt x="9096" y="21408"/>
                    <a:pt x="13210" y="21246"/>
                    <a:pt x="17325" y="21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5007237" y="5593995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5045337" y="5692918"/>
              <a:ext cx="1333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371" y="12302"/>
                    <a:pt x="2743" y="4448"/>
                    <a:pt x="6343" y="1502"/>
                  </a:cubicBezTo>
                  <a:cubicBezTo>
                    <a:pt x="9943" y="-1443"/>
                    <a:pt x="157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Shape"/>
            <p:cNvSpPr/>
            <p:nvPr/>
          </p:nvSpPr>
          <p:spPr>
            <a:xfrm>
              <a:off x="5217052" y="5561144"/>
              <a:ext cx="127668" cy="40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380" fill="norm" stroke="1" extrusionOk="0">
                  <a:moveTo>
                    <a:pt x="5182" y="6134"/>
                  </a:moveTo>
                  <a:cubicBezTo>
                    <a:pt x="3788" y="6584"/>
                    <a:pt x="2395" y="7034"/>
                    <a:pt x="1698" y="8665"/>
                  </a:cubicBezTo>
                  <a:cubicBezTo>
                    <a:pt x="1001" y="10297"/>
                    <a:pt x="1001" y="13109"/>
                    <a:pt x="1001" y="15134"/>
                  </a:cubicBezTo>
                  <a:cubicBezTo>
                    <a:pt x="1001" y="17159"/>
                    <a:pt x="1001" y="18396"/>
                    <a:pt x="827" y="19465"/>
                  </a:cubicBezTo>
                  <a:cubicBezTo>
                    <a:pt x="653" y="20534"/>
                    <a:pt x="304" y="21434"/>
                    <a:pt x="130" y="21378"/>
                  </a:cubicBezTo>
                  <a:cubicBezTo>
                    <a:pt x="-44" y="21322"/>
                    <a:pt x="-44" y="20309"/>
                    <a:pt x="130" y="17553"/>
                  </a:cubicBezTo>
                  <a:cubicBezTo>
                    <a:pt x="304" y="14797"/>
                    <a:pt x="653" y="10297"/>
                    <a:pt x="2221" y="7090"/>
                  </a:cubicBezTo>
                  <a:cubicBezTo>
                    <a:pt x="3788" y="3884"/>
                    <a:pt x="6575" y="1972"/>
                    <a:pt x="8840" y="959"/>
                  </a:cubicBezTo>
                  <a:cubicBezTo>
                    <a:pt x="11104" y="-53"/>
                    <a:pt x="12846" y="-166"/>
                    <a:pt x="14762" y="172"/>
                  </a:cubicBezTo>
                  <a:cubicBezTo>
                    <a:pt x="16679" y="509"/>
                    <a:pt x="18769" y="1297"/>
                    <a:pt x="19988" y="2309"/>
                  </a:cubicBezTo>
                  <a:cubicBezTo>
                    <a:pt x="21208" y="3322"/>
                    <a:pt x="21556" y="4559"/>
                    <a:pt x="19814" y="5740"/>
                  </a:cubicBezTo>
                  <a:cubicBezTo>
                    <a:pt x="18072" y="6922"/>
                    <a:pt x="14240" y="8047"/>
                    <a:pt x="11453" y="8609"/>
                  </a:cubicBezTo>
                  <a:cubicBezTo>
                    <a:pt x="8666" y="9172"/>
                    <a:pt x="6924" y="9172"/>
                    <a:pt x="6053" y="8665"/>
                  </a:cubicBezTo>
                  <a:cubicBezTo>
                    <a:pt x="5182" y="8159"/>
                    <a:pt x="5182" y="7147"/>
                    <a:pt x="5182" y="6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5369187" y="5530495"/>
              <a:ext cx="10189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600" fill="norm" stroke="1" extrusionOk="0">
                  <a:moveTo>
                    <a:pt x="2592" y="0"/>
                  </a:moveTo>
                  <a:cubicBezTo>
                    <a:pt x="4752" y="0"/>
                    <a:pt x="6912" y="0"/>
                    <a:pt x="10152" y="1800"/>
                  </a:cubicBezTo>
                  <a:cubicBezTo>
                    <a:pt x="13392" y="3600"/>
                    <a:pt x="17712" y="7200"/>
                    <a:pt x="19656" y="10137"/>
                  </a:cubicBezTo>
                  <a:cubicBezTo>
                    <a:pt x="21600" y="13074"/>
                    <a:pt x="21168" y="15347"/>
                    <a:pt x="17496" y="17147"/>
                  </a:cubicBezTo>
                  <a:cubicBezTo>
                    <a:pt x="13824" y="18947"/>
                    <a:pt x="6912" y="20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5407287" y="5280945"/>
              <a:ext cx="97695" cy="161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166" fill="norm" stroke="1" extrusionOk="0">
                  <a:moveTo>
                    <a:pt x="0" y="5233"/>
                  </a:moveTo>
                  <a:cubicBezTo>
                    <a:pt x="1379" y="7726"/>
                    <a:pt x="2757" y="10218"/>
                    <a:pt x="3447" y="12433"/>
                  </a:cubicBezTo>
                  <a:cubicBezTo>
                    <a:pt x="4136" y="14649"/>
                    <a:pt x="4136" y="16587"/>
                    <a:pt x="3906" y="18249"/>
                  </a:cubicBezTo>
                  <a:cubicBezTo>
                    <a:pt x="3677" y="19910"/>
                    <a:pt x="3217" y="21295"/>
                    <a:pt x="2757" y="21157"/>
                  </a:cubicBezTo>
                  <a:cubicBezTo>
                    <a:pt x="2298" y="21018"/>
                    <a:pt x="1838" y="19357"/>
                    <a:pt x="1838" y="16172"/>
                  </a:cubicBezTo>
                  <a:cubicBezTo>
                    <a:pt x="1838" y="12987"/>
                    <a:pt x="2298" y="8280"/>
                    <a:pt x="3447" y="5233"/>
                  </a:cubicBezTo>
                  <a:cubicBezTo>
                    <a:pt x="4596" y="2187"/>
                    <a:pt x="6434" y="803"/>
                    <a:pt x="8502" y="249"/>
                  </a:cubicBezTo>
                  <a:cubicBezTo>
                    <a:pt x="10570" y="-305"/>
                    <a:pt x="12868" y="-28"/>
                    <a:pt x="15166" y="2049"/>
                  </a:cubicBezTo>
                  <a:cubicBezTo>
                    <a:pt x="17464" y="4126"/>
                    <a:pt x="19762" y="8003"/>
                    <a:pt x="20681" y="11326"/>
                  </a:cubicBezTo>
                  <a:cubicBezTo>
                    <a:pt x="21600" y="14649"/>
                    <a:pt x="21140" y="17418"/>
                    <a:pt x="20681" y="20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5566037" y="5352695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5739201" y="5225695"/>
              <a:ext cx="150687" cy="15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40" fill="norm" stroke="1" extrusionOk="0">
                  <a:moveTo>
                    <a:pt x="17757" y="0"/>
                  </a:moveTo>
                  <a:cubicBezTo>
                    <a:pt x="14757" y="1152"/>
                    <a:pt x="11757" y="2304"/>
                    <a:pt x="9057" y="3456"/>
                  </a:cubicBezTo>
                  <a:cubicBezTo>
                    <a:pt x="6357" y="4608"/>
                    <a:pt x="3957" y="5760"/>
                    <a:pt x="2307" y="7056"/>
                  </a:cubicBezTo>
                  <a:cubicBezTo>
                    <a:pt x="657" y="8352"/>
                    <a:pt x="-243" y="9792"/>
                    <a:pt x="57" y="10656"/>
                  </a:cubicBezTo>
                  <a:cubicBezTo>
                    <a:pt x="357" y="11520"/>
                    <a:pt x="1857" y="11808"/>
                    <a:pt x="3507" y="11952"/>
                  </a:cubicBezTo>
                  <a:cubicBezTo>
                    <a:pt x="5157" y="12096"/>
                    <a:pt x="6957" y="12096"/>
                    <a:pt x="8607" y="12096"/>
                  </a:cubicBezTo>
                  <a:cubicBezTo>
                    <a:pt x="10257" y="12096"/>
                    <a:pt x="11757" y="12096"/>
                    <a:pt x="11907" y="12672"/>
                  </a:cubicBezTo>
                  <a:cubicBezTo>
                    <a:pt x="12057" y="13248"/>
                    <a:pt x="10857" y="14400"/>
                    <a:pt x="9507" y="15264"/>
                  </a:cubicBezTo>
                  <a:cubicBezTo>
                    <a:pt x="8157" y="16128"/>
                    <a:pt x="6657" y="16704"/>
                    <a:pt x="5007" y="17712"/>
                  </a:cubicBezTo>
                  <a:cubicBezTo>
                    <a:pt x="3357" y="18720"/>
                    <a:pt x="1557" y="20160"/>
                    <a:pt x="1857" y="20880"/>
                  </a:cubicBezTo>
                  <a:cubicBezTo>
                    <a:pt x="2157" y="21600"/>
                    <a:pt x="4557" y="21600"/>
                    <a:pt x="8157" y="21024"/>
                  </a:cubicBezTo>
                  <a:cubicBezTo>
                    <a:pt x="11757" y="20448"/>
                    <a:pt x="16557" y="19296"/>
                    <a:pt x="21357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5915287" y="5244745"/>
              <a:ext cx="889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5890343" y="5238395"/>
              <a:ext cx="139245" cy="200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296" fill="norm" stroke="1" extrusionOk="0">
                  <a:moveTo>
                    <a:pt x="21208" y="0"/>
                  </a:moveTo>
                  <a:cubicBezTo>
                    <a:pt x="16372" y="3825"/>
                    <a:pt x="11536" y="7650"/>
                    <a:pt x="8151" y="10575"/>
                  </a:cubicBezTo>
                  <a:cubicBezTo>
                    <a:pt x="4766" y="13500"/>
                    <a:pt x="2832" y="15525"/>
                    <a:pt x="1542" y="17325"/>
                  </a:cubicBezTo>
                  <a:cubicBezTo>
                    <a:pt x="253" y="19125"/>
                    <a:pt x="-392" y="20700"/>
                    <a:pt x="253" y="21150"/>
                  </a:cubicBezTo>
                  <a:cubicBezTo>
                    <a:pt x="898" y="21600"/>
                    <a:pt x="2832" y="20925"/>
                    <a:pt x="4766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6010537" y="5390795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6042287" y="528919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6368821" y="5573915"/>
              <a:ext cx="175117" cy="401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29" fill="norm" stroke="1" extrusionOk="0">
                  <a:moveTo>
                    <a:pt x="21274" y="2091"/>
                  </a:moveTo>
                  <a:cubicBezTo>
                    <a:pt x="21274" y="1186"/>
                    <a:pt x="21274" y="281"/>
                    <a:pt x="20374" y="55"/>
                  </a:cubicBezTo>
                  <a:cubicBezTo>
                    <a:pt x="19474" y="-171"/>
                    <a:pt x="17674" y="281"/>
                    <a:pt x="14974" y="1752"/>
                  </a:cubicBezTo>
                  <a:cubicBezTo>
                    <a:pt x="12274" y="3222"/>
                    <a:pt x="8674" y="5710"/>
                    <a:pt x="5974" y="8537"/>
                  </a:cubicBezTo>
                  <a:cubicBezTo>
                    <a:pt x="3274" y="11364"/>
                    <a:pt x="1474" y="14531"/>
                    <a:pt x="574" y="16453"/>
                  </a:cubicBezTo>
                  <a:cubicBezTo>
                    <a:pt x="-326" y="18376"/>
                    <a:pt x="-326" y="19054"/>
                    <a:pt x="1731" y="19676"/>
                  </a:cubicBezTo>
                  <a:cubicBezTo>
                    <a:pt x="3788" y="20298"/>
                    <a:pt x="7903" y="20864"/>
                    <a:pt x="12017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6601103" y="5600345"/>
              <a:ext cx="234935" cy="297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95" fill="norm" stroke="1" extrusionOk="0">
                  <a:moveTo>
                    <a:pt x="21406" y="0"/>
                  </a:moveTo>
                  <a:cubicBezTo>
                    <a:pt x="16970" y="1991"/>
                    <a:pt x="12535" y="3983"/>
                    <a:pt x="9835" y="5132"/>
                  </a:cubicBezTo>
                  <a:cubicBezTo>
                    <a:pt x="7135" y="6281"/>
                    <a:pt x="6170" y="6587"/>
                    <a:pt x="5495" y="7123"/>
                  </a:cubicBezTo>
                  <a:cubicBezTo>
                    <a:pt x="4820" y="7660"/>
                    <a:pt x="4435" y="8426"/>
                    <a:pt x="5110" y="8809"/>
                  </a:cubicBezTo>
                  <a:cubicBezTo>
                    <a:pt x="5785" y="9191"/>
                    <a:pt x="7520" y="9191"/>
                    <a:pt x="9545" y="9191"/>
                  </a:cubicBezTo>
                  <a:cubicBezTo>
                    <a:pt x="11570" y="9191"/>
                    <a:pt x="13885" y="9191"/>
                    <a:pt x="15620" y="9268"/>
                  </a:cubicBezTo>
                  <a:cubicBezTo>
                    <a:pt x="17356" y="9345"/>
                    <a:pt x="18513" y="9498"/>
                    <a:pt x="18802" y="9881"/>
                  </a:cubicBezTo>
                  <a:cubicBezTo>
                    <a:pt x="19092" y="10264"/>
                    <a:pt x="18513" y="10877"/>
                    <a:pt x="16006" y="12102"/>
                  </a:cubicBezTo>
                  <a:cubicBezTo>
                    <a:pt x="13499" y="13328"/>
                    <a:pt x="9063" y="15166"/>
                    <a:pt x="6170" y="16468"/>
                  </a:cubicBezTo>
                  <a:cubicBezTo>
                    <a:pt x="3277" y="17770"/>
                    <a:pt x="1927" y="18536"/>
                    <a:pt x="1060" y="19302"/>
                  </a:cubicBezTo>
                  <a:cubicBezTo>
                    <a:pt x="192" y="20068"/>
                    <a:pt x="-194" y="20834"/>
                    <a:pt x="95" y="21217"/>
                  </a:cubicBezTo>
                  <a:cubicBezTo>
                    <a:pt x="385" y="21600"/>
                    <a:pt x="1349" y="21600"/>
                    <a:pt x="4531" y="21140"/>
                  </a:cubicBezTo>
                  <a:cubicBezTo>
                    <a:pt x="7713" y="20681"/>
                    <a:pt x="13113" y="19762"/>
                    <a:pt x="16295" y="19072"/>
                  </a:cubicBezTo>
                  <a:cubicBezTo>
                    <a:pt x="19477" y="18383"/>
                    <a:pt x="20442" y="17923"/>
                    <a:pt x="21406" y="17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6937637" y="5613045"/>
              <a:ext cx="228601" cy="33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3800" y="4347"/>
                    <a:pt x="7600" y="8694"/>
                    <a:pt x="10600" y="12158"/>
                  </a:cubicBezTo>
                  <a:cubicBezTo>
                    <a:pt x="13600" y="15623"/>
                    <a:pt x="15800" y="18204"/>
                    <a:pt x="17300" y="19698"/>
                  </a:cubicBezTo>
                  <a:cubicBezTo>
                    <a:pt x="18800" y="21192"/>
                    <a:pt x="19600" y="21600"/>
                    <a:pt x="20200" y="21464"/>
                  </a:cubicBezTo>
                  <a:cubicBezTo>
                    <a:pt x="20800" y="21328"/>
                    <a:pt x="21200" y="20649"/>
                    <a:pt x="21600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6988437" y="5568595"/>
              <a:ext cx="1841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21" y="2855"/>
                    <a:pt x="15641" y="5710"/>
                    <a:pt x="12786" y="8441"/>
                  </a:cubicBezTo>
                  <a:cubicBezTo>
                    <a:pt x="9931" y="11172"/>
                    <a:pt x="7200" y="13779"/>
                    <a:pt x="5090" y="15952"/>
                  </a:cubicBezTo>
                  <a:cubicBezTo>
                    <a:pt x="2979" y="18124"/>
                    <a:pt x="149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7242437" y="5860695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7274187" y="5746395"/>
              <a:ext cx="18109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9600" y="10800"/>
                    <a:pt x="19200" y="21600"/>
                    <a:pt x="20400" y="21600"/>
                  </a:cubicBezTo>
                  <a:cubicBezTo>
                    <a:pt x="21600" y="21600"/>
                    <a:pt x="14400" y="10800"/>
                    <a:pt x="7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7378650" y="5530495"/>
              <a:ext cx="92420" cy="46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6" h="21519" fill="norm" stroke="1" extrusionOk="0">
                  <a:moveTo>
                    <a:pt x="2135" y="0"/>
                  </a:moveTo>
                  <a:cubicBezTo>
                    <a:pt x="6272" y="2071"/>
                    <a:pt x="10408" y="4142"/>
                    <a:pt x="14084" y="6756"/>
                  </a:cubicBezTo>
                  <a:cubicBezTo>
                    <a:pt x="17761" y="9370"/>
                    <a:pt x="20978" y="12526"/>
                    <a:pt x="19829" y="14992"/>
                  </a:cubicBezTo>
                  <a:cubicBezTo>
                    <a:pt x="18680" y="17458"/>
                    <a:pt x="13165" y="19233"/>
                    <a:pt x="8799" y="20268"/>
                  </a:cubicBezTo>
                  <a:cubicBezTo>
                    <a:pt x="4433" y="21304"/>
                    <a:pt x="1216" y="21600"/>
                    <a:pt x="297" y="21501"/>
                  </a:cubicBezTo>
                  <a:cubicBezTo>
                    <a:pt x="-622" y="21403"/>
                    <a:pt x="757" y="20910"/>
                    <a:pt x="2135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7693287" y="5608988"/>
              <a:ext cx="180847" cy="581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515" fill="norm" stroke="1" extrusionOk="0">
                  <a:moveTo>
                    <a:pt x="0" y="6724"/>
                  </a:moveTo>
                  <a:cubicBezTo>
                    <a:pt x="736" y="8837"/>
                    <a:pt x="1473" y="10950"/>
                    <a:pt x="1841" y="13258"/>
                  </a:cubicBezTo>
                  <a:cubicBezTo>
                    <a:pt x="2209" y="15567"/>
                    <a:pt x="2209" y="18072"/>
                    <a:pt x="2209" y="19558"/>
                  </a:cubicBezTo>
                  <a:cubicBezTo>
                    <a:pt x="2209" y="21045"/>
                    <a:pt x="2209" y="21515"/>
                    <a:pt x="2209" y="21515"/>
                  </a:cubicBezTo>
                  <a:cubicBezTo>
                    <a:pt x="2209" y="21515"/>
                    <a:pt x="2209" y="21045"/>
                    <a:pt x="2455" y="19363"/>
                  </a:cubicBezTo>
                  <a:cubicBezTo>
                    <a:pt x="2700" y="17680"/>
                    <a:pt x="3191" y="14785"/>
                    <a:pt x="3436" y="12006"/>
                  </a:cubicBezTo>
                  <a:cubicBezTo>
                    <a:pt x="3682" y="9228"/>
                    <a:pt x="3682" y="6567"/>
                    <a:pt x="4050" y="4845"/>
                  </a:cubicBezTo>
                  <a:cubicBezTo>
                    <a:pt x="4418" y="3124"/>
                    <a:pt x="5155" y="2341"/>
                    <a:pt x="6136" y="1676"/>
                  </a:cubicBezTo>
                  <a:cubicBezTo>
                    <a:pt x="7118" y="1011"/>
                    <a:pt x="8345" y="463"/>
                    <a:pt x="9573" y="189"/>
                  </a:cubicBezTo>
                  <a:cubicBezTo>
                    <a:pt x="10800" y="-85"/>
                    <a:pt x="12027" y="-85"/>
                    <a:pt x="13868" y="345"/>
                  </a:cubicBezTo>
                  <a:cubicBezTo>
                    <a:pt x="15709" y="776"/>
                    <a:pt x="18164" y="1637"/>
                    <a:pt x="19636" y="2576"/>
                  </a:cubicBezTo>
                  <a:cubicBezTo>
                    <a:pt x="21109" y="3515"/>
                    <a:pt x="21600" y="4532"/>
                    <a:pt x="19882" y="5393"/>
                  </a:cubicBezTo>
                  <a:cubicBezTo>
                    <a:pt x="18164" y="6254"/>
                    <a:pt x="14236" y="6958"/>
                    <a:pt x="10800" y="7232"/>
                  </a:cubicBezTo>
                  <a:cubicBezTo>
                    <a:pt x="7364" y="7506"/>
                    <a:pt x="4418" y="7350"/>
                    <a:pt x="1473" y="7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7814448" y="5289195"/>
              <a:ext cx="158240" cy="162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21247" y="0"/>
                  </a:moveTo>
                  <a:cubicBezTo>
                    <a:pt x="15563" y="3086"/>
                    <a:pt x="9879" y="6171"/>
                    <a:pt x="6610" y="8275"/>
                  </a:cubicBezTo>
                  <a:cubicBezTo>
                    <a:pt x="3342" y="10379"/>
                    <a:pt x="2489" y="11501"/>
                    <a:pt x="2631" y="12483"/>
                  </a:cubicBezTo>
                  <a:cubicBezTo>
                    <a:pt x="2773" y="13465"/>
                    <a:pt x="3910" y="14306"/>
                    <a:pt x="5189" y="14727"/>
                  </a:cubicBezTo>
                  <a:cubicBezTo>
                    <a:pt x="6468" y="15148"/>
                    <a:pt x="7889" y="15148"/>
                    <a:pt x="9310" y="15148"/>
                  </a:cubicBezTo>
                  <a:cubicBezTo>
                    <a:pt x="10731" y="15148"/>
                    <a:pt x="12152" y="15148"/>
                    <a:pt x="12152" y="15569"/>
                  </a:cubicBezTo>
                  <a:cubicBezTo>
                    <a:pt x="12152" y="15990"/>
                    <a:pt x="10731" y="16831"/>
                    <a:pt x="9310" y="17392"/>
                  </a:cubicBezTo>
                  <a:cubicBezTo>
                    <a:pt x="7889" y="17953"/>
                    <a:pt x="6468" y="18234"/>
                    <a:pt x="4621" y="18795"/>
                  </a:cubicBezTo>
                  <a:cubicBezTo>
                    <a:pt x="2773" y="19356"/>
                    <a:pt x="500" y="20197"/>
                    <a:pt x="73" y="20758"/>
                  </a:cubicBezTo>
                  <a:cubicBezTo>
                    <a:pt x="-353" y="21319"/>
                    <a:pt x="1068" y="21600"/>
                    <a:pt x="4479" y="21600"/>
                  </a:cubicBezTo>
                  <a:cubicBezTo>
                    <a:pt x="7889" y="21600"/>
                    <a:pt x="13289" y="21319"/>
                    <a:pt x="18689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7998087" y="5270145"/>
              <a:ext cx="133351" cy="192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0"/>
                  </a:moveTo>
                  <a:cubicBezTo>
                    <a:pt x="5143" y="4226"/>
                    <a:pt x="10286" y="8452"/>
                    <a:pt x="13200" y="11387"/>
                  </a:cubicBezTo>
                  <a:cubicBezTo>
                    <a:pt x="16114" y="14322"/>
                    <a:pt x="16800" y="15965"/>
                    <a:pt x="17657" y="17491"/>
                  </a:cubicBezTo>
                  <a:cubicBezTo>
                    <a:pt x="18514" y="19017"/>
                    <a:pt x="19543" y="20426"/>
                    <a:pt x="20229" y="21013"/>
                  </a:cubicBezTo>
                  <a:cubicBezTo>
                    <a:pt x="20914" y="21600"/>
                    <a:pt x="21257" y="21365"/>
                    <a:pt x="2160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8034192" y="5263795"/>
              <a:ext cx="122646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600" fill="norm" stroke="1" extrusionOk="0">
                  <a:moveTo>
                    <a:pt x="21213" y="0"/>
                  </a:moveTo>
                  <a:cubicBezTo>
                    <a:pt x="16820" y="3055"/>
                    <a:pt x="12427" y="6109"/>
                    <a:pt x="8766" y="9382"/>
                  </a:cubicBezTo>
                  <a:cubicBezTo>
                    <a:pt x="5105" y="12655"/>
                    <a:pt x="2176" y="16145"/>
                    <a:pt x="894" y="18218"/>
                  </a:cubicBezTo>
                  <a:cubicBezTo>
                    <a:pt x="-387" y="20291"/>
                    <a:pt x="-21" y="20945"/>
                    <a:pt x="3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8163187" y="5409845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8201287" y="5327295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8175887" y="5270145"/>
              <a:ext cx="13257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7" h="21600" fill="norm" stroke="1" extrusionOk="0">
                  <a:moveTo>
                    <a:pt x="12764" y="0"/>
                  </a:moveTo>
                  <a:cubicBezTo>
                    <a:pt x="15055" y="1309"/>
                    <a:pt x="17345" y="2618"/>
                    <a:pt x="18982" y="4745"/>
                  </a:cubicBezTo>
                  <a:cubicBezTo>
                    <a:pt x="20618" y="6873"/>
                    <a:pt x="21600" y="9818"/>
                    <a:pt x="18327" y="12764"/>
                  </a:cubicBezTo>
                  <a:cubicBezTo>
                    <a:pt x="15055" y="15709"/>
                    <a:pt x="7527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7705338" y="5236133"/>
              <a:ext cx="134000" cy="27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446" fill="norm" stroke="1" extrusionOk="0">
                  <a:moveTo>
                    <a:pt x="12864" y="176"/>
                  </a:moveTo>
                  <a:cubicBezTo>
                    <a:pt x="10901" y="11"/>
                    <a:pt x="8937" y="-154"/>
                    <a:pt x="7301" y="258"/>
                  </a:cubicBezTo>
                  <a:cubicBezTo>
                    <a:pt x="5664" y="670"/>
                    <a:pt x="4355" y="1660"/>
                    <a:pt x="2719" y="4133"/>
                  </a:cubicBezTo>
                  <a:cubicBezTo>
                    <a:pt x="1083" y="6606"/>
                    <a:pt x="-881" y="10564"/>
                    <a:pt x="428" y="13614"/>
                  </a:cubicBezTo>
                  <a:cubicBezTo>
                    <a:pt x="1737" y="16664"/>
                    <a:pt x="6319" y="18808"/>
                    <a:pt x="10246" y="19962"/>
                  </a:cubicBezTo>
                  <a:cubicBezTo>
                    <a:pt x="14174" y="21116"/>
                    <a:pt x="17446" y="21281"/>
                    <a:pt x="20719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8360037" y="5409845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8601337" y="5282845"/>
              <a:ext cx="1" cy="196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8925187" y="5962295"/>
              <a:ext cx="336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3" y="16800"/>
                    <a:pt x="1087" y="12000"/>
                    <a:pt x="3057" y="9600"/>
                  </a:cubicBezTo>
                  <a:cubicBezTo>
                    <a:pt x="5026" y="7200"/>
                    <a:pt x="8423" y="7200"/>
                    <a:pt x="11751" y="6000"/>
                  </a:cubicBezTo>
                  <a:cubicBezTo>
                    <a:pt x="15079" y="4800"/>
                    <a:pt x="1834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9083937" y="5835295"/>
              <a:ext cx="1810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9600" y="4688"/>
                    <a:pt x="19200" y="9377"/>
                    <a:pt x="20400" y="12977"/>
                  </a:cubicBezTo>
                  <a:cubicBezTo>
                    <a:pt x="21600" y="16577"/>
                    <a:pt x="14400" y="19088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9536904" y="5716234"/>
              <a:ext cx="223370" cy="644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84" fill="norm" stroke="1" extrusionOk="0">
                  <a:moveTo>
                    <a:pt x="2826" y="7147"/>
                  </a:moveTo>
                  <a:cubicBezTo>
                    <a:pt x="2624" y="9900"/>
                    <a:pt x="2422" y="12653"/>
                    <a:pt x="2019" y="14912"/>
                  </a:cubicBezTo>
                  <a:cubicBezTo>
                    <a:pt x="1615" y="17171"/>
                    <a:pt x="1009" y="18935"/>
                    <a:pt x="606" y="20029"/>
                  </a:cubicBezTo>
                  <a:cubicBezTo>
                    <a:pt x="202" y="21123"/>
                    <a:pt x="0" y="21547"/>
                    <a:pt x="0" y="21476"/>
                  </a:cubicBezTo>
                  <a:cubicBezTo>
                    <a:pt x="0" y="21406"/>
                    <a:pt x="202" y="20841"/>
                    <a:pt x="707" y="19571"/>
                  </a:cubicBezTo>
                  <a:cubicBezTo>
                    <a:pt x="1211" y="18300"/>
                    <a:pt x="2019" y="16323"/>
                    <a:pt x="2927" y="14029"/>
                  </a:cubicBezTo>
                  <a:cubicBezTo>
                    <a:pt x="3836" y="11735"/>
                    <a:pt x="4845" y="9123"/>
                    <a:pt x="6056" y="6865"/>
                  </a:cubicBezTo>
                  <a:cubicBezTo>
                    <a:pt x="7267" y="4606"/>
                    <a:pt x="8680" y="2700"/>
                    <a:pt x="9892" y="1606"/>
                  </a:cubicBezTo>
                  <a:cubicBezTo>
                    <a:pt x="11103" y="512"/>
                    <a:pt x="12112" y="229"/>
                    <a:pt x="13222" y="88"/>
                  </a:cubicBezTo>
                  <a:cubicBezTo>
                    <a:pt x="14333" y="-53"/>
                    <a:pt x="15544" y="-53"/>
                    <a:pt x="16957" y="300"/>
                  </a:cubicBezTo>
                  <a:cubicBezTo>
                    <a:pt x="18370" y="653"/>
                    <a:pt x="19985" y="1359"/>
                    <a:pt x="20793" y="2347"/>
                  </a:cubicBezTo>
                  <a:cubicBezTo>
                    <a:pt x="21600" y="3335"/>
                    <a:pt x="21600" y="4606"/>
                    <a:pt x="19682" y="5629"/>
                  </a:cubicBezTo>
                  <a:cubicBezTo>
                    <a:pt x="17764" y="6653"/>
                    <a:pt x="13929" y="7429"/>
                    <a:pt x="11406" y="7853"/>
                  </a:cubicBezTo>
                  <a:cubicBezTo>
                    <a:pt x="8882" y="8276"/>
                    <a:pt x="7671" y="8347"/>
                    <a:pt x="6561" y="8347"/>
                  </a:cubicBezTo>
                  <a:cubicBezTo>
                    <a:pt x="5450" y="8347"/>
                    <a:pt x="4441" y="8276"/>
                    <a:pt x="3936" y="8065"/>
                  </a:cubicBezTo>
                  <a:cubicBezTo>
                    <a:pt x="3432" y="7853"/>
                    <a:pt x="3432" y="7500"/>
                    <a:pt x="3432" y="7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9757981" y="5419281"/>
              <a:ext cx="170954" cy="226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424" fill="norm" stroke="1" extrusionOk="0">
                  <a:moveTo>
                    <a:pt x="15498" y="1508"/>
                  </a:moveTo>
                  <a:cubicBezTo>
                    <a:pt x="17841" y="708"/>
                    <a:pt x="20183" y="-92"/>
                    <a:pt x="20833" y="8"/>
                  </a:cubicBezTo>
                  <a:cubicBezTo>
                    <a:pt x="21484" y="108"/>
                    <a:pt x="20443" y="1108"/>
                    <a:pt x="17320" y="2708"/>
                  </a:cubicBezTo>
                  <a:cubicBezTo>
                    <a:pt x="14197" y="4308"/>
                    <a:pt x="8992" y="6508"/>
                    <a:pt x="5739" y="7808"/>
                  </a:cubicBezTo>
                  <a:cubicBezTo>
                    <a:pt x="2486" y="9108"/>
                    <a:pt x="1185" y="9508"/>
                    <a:pt x="1185" y="9708"/>
                  </a:cubicBezTo>
                  <a:cubicBezTo>
                    <a:pt x="1185" y="9908"/>
                    <a:pt x="2486" y="9908"/>
                    <a:pt x="4048" y="10008"/>
                  </a:cubicBezTo>
                  <a:cubicBezTo>
                    <a:pt x="5609" y="10108"/>
                    <a:pt x="7431" y="10308"/>
                    <a:pt x="8342" y="10908"/>
                  </a:cubicBezTo>
                  <a:cubicBezTo>
                    <a:pt x="9253" y="11508"/>
                    <a:pt x="9253" y="12508"/>
                    <a:pt x="8732" y="13408"/>
                  </a:cubicBezTo>
                  <a:cubicBezTo>
                    <a:pt x="8212" y="14308"/>
                    <a:pt x="7171" y="15108"/>
                    <a:pt x="5870" y="15808"/>
                  </a:cubicBezTo>
                  <a:cubicBezTo>
                    <a:pt x="4568" y="16508"/>
                    <a:pt x="3007" y="17108"/>
                    <a:pt x="1836" y="17808"/>
                  </a:cubicBezTo>
                  <a:cubicBezTo>
                    <a:pt x="665" y="18508"/>
                    <a:pt x="-116" y="19308"/>
                    <a:pt x="14" y="20008"/>
                  </a:cubicBezTo>
                  <a:cubicBezTo>
                    <a:pt x="144" y="20708"/>
                    <a:pt x="1185" y="21308"/>
                    <a:pt x="4048" y="21408"/>
                  </a:cubicBezTo>
                  <a:cubicBezTo>
                    <a:pt x="6911" y="21508"/>
                    <a:pt x="11595" y="21108"/>
                    <a:pt x="14588" y="20708"/>
                  </a:cubicBezTo>
                  <a:cubicBezTo>
                    <a:pt x="17580" y="20308"/>
                    <a:pt x="18882" y="19908"/>
                    <a:pt x="20183" y="19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9922137" y="5441595"/>
              <a:ext cx="1397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150"/>
                    <a:pt x="7855" y="6300"/>
                    <a:pt x="10800" y="9112"/>
                  </a:cubicBezTo>
                  <a:cubicBezTo>
                    <a:pt x="13745" y="11925"/>
                    <a:pt x="15709" y="14400"/>
                    <a:pt x="17018" y="16425"/>
                  </a:cubicBezTo>
                  <a:cubicBezTo>
                    <a:pt x="18327" y="18450"/>
                    <a:pt x="18982" y="20025"/>
                    <a:pt x="19636" y="20813"/>
                  </a:cubicBezTo>
                  <a:cubicBezTo>
                    <a:pt x="20291" y="21600"/>
                    <a:pt x="2094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9928487" y="5439151"/>
              <a:ext cx="165101" cy="2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21600" y="220"/>
                  </a:moveTo>
                  <a:cubicBezTo>
                    <a:pt x="20215" y="29"/>
                    <a:pt x="18831" y="-162"/>
                    <a:pt x="17585" y="220"/>
                  </a:cubicBezTo>
                  <a:cubicBezTo>
                    <a:pt x="16338" y="603"/>
                    <a:pt x="15231" y="1558"/>
                    <a:pt x="12738" y="4234"/>
                  </a:cubicBezTo>
                  <a:cubicBezTo>
                    <a:pt x="10246" y="6911"/>
                    <a:pt x="6369" y="11307"/>
                    <a:pt x="4015" y="14461"/>
                  </a:cubicBezTo>
                  <a:cubicBezTo>
                    <a:pt x="1662" y="17615"/>
                    <a:pt x="831" y="19526"/>
                    <a:pt x="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10068187" y="5619395"/>
              <a:ext cx="44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10118987" y="551144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10291720" y="5694664"/>
              <a:ext cx="138418" cy="317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15" fill="norm" stroke="1" extrusionOk="0">
                  <a:moveTo>
                    <a:pt x="21402" y="2194"/>
                  </a:moveTo>
                  <a:cubicBezTo>
                    <a:pt x="21075" y="1483"/>
                    <a:pt x="20747" y="773"/>
                    <a:pt x="19602" y="346"/>
                  </a:cubicBezTo>
                  <a:cubicBezTo>
                    <a:pt x="18457" y="-80"/>
                    <a:pt x="16493" y="-222"/>
                    <a:pt x="14038" y="560"/>
                  </a:cubicBezTo>
                  <a:cubicBezTo>
                    <a:pt x="11584" y="1341"/>
                    <a:pt x="8638" y="3046"/>
                    <a:pt x="6184" y="5462"/>
                  </a:cubicBezTo>
                  <a:cubicBezTo>
                    <a:pt x="3729" y="7878"/>
                    <a:pt x="1766" y="11004"/>
                    <a:pt x="784" y="13562"/>
                  </a:cubicBezTo>
                  <a:cubicBezTo>
                    <a:pt x="-198" y="16120"/>
                    <a:pt x="-198" y="18110"/>
                    <a:pt x="457" y="19389"/>
                  </a:cubicBezTo>
                  <a:cubicBezTo>
                    <a:pt x="1111" y="20667"/>
                    <a:pt x="2420" y="21236"/>
                    <a:pt x="3893" y="21307"/>
                  </a:cubicBezTo>
                  <a:cubicBezTo>
                    <a:pt x="5366" y="21378"/>
                    <a:pt x="7002" y="20952"/>
                    <a:pt x="8638" y="20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10376893" y="5800106"/>
              <a:ext cx="135795" cy="198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662" fill="norm" stroke="1" extrusionOk="0">
                  <a:moveTo>
                    <a:pt x="1381" y="8293"/>
                  </a:moveTo>
                  <a:cubicBezTo>
                    <a:pt x="1381" y="10718"/>
                    <a:pt x="1381" y="13142"/>
                    <a:pt x="1214" y="15457"/>
                  </a:cubicBezTo>
                  <a:cubicBezTo>
                    <a:pt x="1048" y="17771"/>
                    <a:pt x="716" y="19975"/>
                    <a:pt x="384" y="20526"/>
                  </a:cubicBezTo>
                  <a:cubicBezTo>
                    <a:pt x="51" y="21077"/>
                    <a:pt x="-281" y="19975"/>
                    <a:pt x="384" y="16889"/>
                  </a:cubicBezTo>
                  <a:cubicBezTo>
                    <a:pt x="1048" y="13804"/>
                    <a:pt x="2710" y="8734"/>
                    <a:pt x="4205" y="5648"/>
                  </a:cubicBezTo>
                  <a:cubicBezTo>
                    <a:pt x="5701" y="2563"/>
                    <a:pt x="7030" y="1461"/>
                    <a:pt x="8525" y="689"/>
                  </a:cubicBezTo>
                  <a:cubicBezTo>
                    <a:pt x="10021" y="-82"/>
                    <a:pt x="11682" y="-523"/>
                    <a:pt x="13842" y="1130"/>
                  </a:cubicBezTo>
                  <a:cubicBezTo>
                    <a:pt x="16002" y="2783"/>
                    <a:pt x="18661" y="6530"/>
                    <a:pt x="19990" y="9506"/>
                  </a:cubicBezTo>
                  <a:cubicBezTo>
                    <a:pt x="21319" y="12481"/>
                    <a:pt x="21319" y="14685"/>
                    <a:pt x="21319" y="16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0569837" y="5879745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0745521" y="5759095"/>
              <a:ext cx="198967" cy="21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21600" y="0"/>
                  </a:moveTo>
                  <a:cubicBezTo>
                    <a:pt x="19302" y="648"/>
                    <a:pt x="17004" y="1296"/>
                    <a:pt x="13787" y="2376"/>
                  </a:cubicBezTo>
                  <a:cubicBezTo>
                    <a:pt x="10570" y="3456"/>
                    <a:pt x="6434" y="4968"/>
                    <a:pt x="3791" y="6048"/>
                  </a:cubicBezTo>
                  <a:cubicBezTo>
                    <a:pt x="1149" y="7128"/>
                    <a:pt x="0" y="7776"/>
                    <a:pt x="0" y="8316"/>
                  </a:cubicBezTo>
                  <a:cubicBezTo>
                    <a:pt x="0" y="8856"/>
                    <a:pt x="1149" y="9288"/>
                    <a:pt x="2987" y="9612"/>
                  </a:cubicBezTo>
                  <a:cubicBezTo>
                    <a:pt x="4826" y="9936"/>
                    <a:pt x="7353" y="10152"/>
                    <a:pt x="9191" y="10476"/>
                  </a:cubicBezTo>
                  <a:cubicBezTo>
                    <a:pt x="11030" y="10800"/>
                    <a:pt x="12179" y="11232"/>
                    <a:pt x="12523" y="11988"/>
                  </a:cubicBezTo>
                  <a:cubicBezTo>
                    <a:pt x="12868" y="12744"/>
                    <a:pt x="12409" y="13824"/>
                    <a:pt x="11489" y="14688"/>
                  </a:cubicBezTo>
                  <a:cubicBezTo>
                    <a:pt x="10570" y="15552"/>
                    <a:pt x="9191" y="16200"/>
                    <a:pt x="7813" y="16956"/>
                  </a:cubicBezTo>
                  <a:cubicBezTo>
                    <a:pt x="6434" y="17712"/>
                    <a:pt x="5055" y="18576"/>
                    <a:pt x="4711" y="19440"/>
                  </a:cubicBezTo>
                  <a:cubicBezTo>
                    <a:pt x="4366" y="20304"/>
                    <a:pt x="5055" y="21168"/>
                    <a:pt x="6894" y="21384"/>
                  </a:cubicBezTo>
                  <a:cubicBezTo>
                    <a:pt x="8732" y="21600"/>
                    <a:pt x="11719" y="21168"/>
                    <a:pt x="14132" y="20736"/>
                  </a:cubicBezTo>
                  <a:cubicBezTo>
                    <a:pt x="16545" y="20304"/>
                    <a:pt x="18383" y="19872"/>
                    <a:pt x="20221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0988937" y="5759095"/>
              <a:ext cx="190501" cy="218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0"/>
                  </a:moveTo>
                  <a:cubicBezTo>
                    <a:pt x="3840" y="4362"/>
                    <a:pt x="7680" y="8723"/>
                    <a:pt x="10440" y="12046"/>
                  </a:cubicBezTo>
                  <a:cubicBezTo>
                    <a:pt x="13200" y="15369"/>
                    <a:pt x="14880" y="17654"/>
                    <a:pt x="16200" y="19108"/>
                  </a:cubicBezTo>
                  <a:cubicBezTo>
                    <a:pt x="17520" y="20562"/>
                    <a:pt x="18480" y="21185"/>
                    <a:pt x="19320" y="21392"/>
                  </a:cubicBezTo>
                  <a:cubicBezTo>
                    <a:pt x="20160" y="21600"/>
                    <a:pt x="20880" y="21392"/>
                    <a:pt x="2160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1046087" y="5751017"/>
              <a:ext cx="158751" cy="249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21600" y="148"/>
                  </a:moveTo>
                  <a:cubicBezTo>
                    <a:pt x="20160" y="-33"/>
                    <a:pt x="18720" y="-215"/>
                    <a:pt x="16704" y="693"/>
                  </a:cubicBezTo>
                  <a:cubicBezTo>
                    <a:pt x="14688" y="1600"/>
                    <a:pt x="12096" y="3597"/>
                    <a:pt x="9504" y="6047"/>
                  </a:cubicBezTo>
                  <a:cubicBezTo>
                    <a:pt x="6912" y="8498"/>
                    <a:pt x="4320" y="11402"/>
                    <a:pt x="2736" y="14034"/>
                  </a:cubicBezTo>
                  <a:cubicBezTo>
                    <a:pt x="1152" y="16666"/>
                    <a:pt x="576" y="19025"/>
                    <a:pt x="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1204837" y="5955945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11236587" y="5841645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11281037" y="5720995"/>
              <a:ext cx="105041" cy="369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444" fill="norm" stroke="1" extrusionOk="0">
                  <a:moveTo>
                    <a:pt x="7624" y="0"/>
                  </a:moveTo>
                  <a:cubicBezTo>
                    <a:pt x="12282" y="2332"/>
                    <a:pt x="16941" y="4664"/>
                    <a:pt x="19271" y="7425"/>
                  </a:cubicBezTo>
                  <a:cubicBezTo>
                    <a:pt x="21600" y="10186"/>
                    <a:pt x="21600" y="13377"/>
                    <a:pt x="19271" y="15832"/>
                  </a:cubicBezTo>
                  <a:cubicBezTo>
                    <a:pt x="16941" y="18286"/>
                    <a:pt x="12282" y="20005"/>
                    <a:pt x="8682" y="20802"/>
                  </a:cubicBezTo>
                  <a:cubicBezTo>
                    <a:pt x="5082" y="21600"/>
                    <a:pt x="2541" y="21477"/>
                    <a:pt x="0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11509637" y="6000395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11675313" y="5748812"/>
              <a:ext cx="120075" cy="27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163" fill="norm" stroke="1" extrusionOk="0">
                  <a:moveTo>
                    <a:pt x="21126" y="2251"/>
                  </a:moveTo>
                  <a:cubicBezTo>
                    <a:pt x="21126" y="1277"/>
                    <a:pt x="21126" y="302"/>
                    <a:pt x="20195" y="59"/>
                  </a:cubicBezTo>
                  <a:cubicBezTo>
                    <a:pt x="19264" y="-185"/>
                    <a:pt x="17402" y="302"/>
                    <a:pt x="14050" y="2170"/>
                  </a:cubicBezTo>
                  <a:cubicBezTo>
                    <a:pt x="10698" y="4038"/>
                    <a:pt x="5857" y="7286"/>
                    <a:pt x="3064" y="10128"/>
                  </a:cubicBezTo>
                  <a:cubicBezTo>
                    <a:pt x="271" y="12970"/>
                    <a:pt x="-474" y="15406"/>
                    <a:pt x="271" y="17355"/>
                  </a:cubicBezTo>
                  <a:cubicBezTo>
                    <a:pt x="1016" y="19304"/>
                    <a:pt x="3250" y="20765"/>
                    <a:pt x="6043" y="21090"/>
                  </a:cubicBezTo>
                  <a:cubicBezTo>
                    <a:pt x="8836" y="21415"/>
                    <a:pt x="12188" y="20603"/>
                    <a:pt x="15540" y="19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11820787" y="5867045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867"/>
                    <a:pt x="4800" y="11733"/>
                    <a:pt x="8400" y="15333"/>
                  </a:cubicBezTo>
                  <a:cubicBezTo>
                    <a:pt x="12000" y="18933"/>
                    <a:pt x="168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11858887" y="5898795"/>
              <a:ext cx="139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1" y="16364"/>
                    <a:pt x="4582" y="11127"/>
                    <a:pt x="8182" y="7527"/>
                  </a:cubicBezTo>
                  <a:cubicBezTo>
                    <a:pt x="11782" y="3927"/>
                    <a:pt x="16691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11989856" y="5786612"/>
              <a:ext cx="171437" cy="394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388" fill="norm" stroke="1" extrusionOk="0">
                  <a:moveTo>
                    <a:pt x="8880" y="6089"/>
                  </a:moveTo>
                  <a:cubicBezTo>
                    <a:pt x="7579" y="8042"/>
                    <a:pt x="6278" y="9996"/>
                    <a:pt x="5367" y="12121"/>
                  </a:cubicBezTo>
                  <a:cubicBezTo>
                    <a:pt x="4456" y="14247"/>
                    <a:pt x="3936" y="16545"/>
                    <a:pt x="3545" y="17981"/>
                  </a:cubicBezTo>
                  <a:cubicBezTo>
                    <a:pt x="3155" y="19417"/>
                    <a:pt x="2895" y="19991"/>
                    <a:pt x="2374" y="20508"/>
                  </a:cubicBezTo>
                  <a:cubicBezTo>
                    <a:pt x="1854" y="21025"/>
                    <a:pt x="1073" y="21485"/>
                    <a:pt x="683" y="21370"/>
                  </a:cubicBezTo>
                  <a:cubicBezTo>
                    <a:pt x="292" y="21255"/>
                    <a:pt x="292" y="20566"/>
                    <a:pt x="162" y="18555"/>
                  </a:cubicBezTo>
                  <a:cubicBezTo>
                    <a:pt x="32" y="16545"/>
                    <a:pt x="-228" y="13213"/>
                    <a:pt x="423" y="10340"/>
                  </a:cubicBezTo>
                  <a:cubicBezTo>
                    <a:pt x="1073" y="7468"/>
                    <a:pt x="2635" y="5055"/>
                    <a:pt x="4326" y="3389"/>
                  </a:cubicBezTo>
                  <a:cubicBezTo>
                    <a:pt x="6018" y="1723"/>
                    <a:pt x="7839" y="804"/>
                    <a:pt x="10052" y="345"/>
                  </a:cubicBezTo>
                  <a:cubicBezTo>
                    <a:pt x="12264" y="-115"/>
                    <a:pt x="14866" y="-115"/>
                    <a:pt x="16948" y="345"/>
                  </a:cubicBezTo>
                  <a:cubicBezTo>
                    <a:pt x="19030" y="804"/>
                    <a:pt x="20591" y="1723"/>
                    <a:pt x="20982" y="2815"/>
                  </a:cubicBezTo>
                  <a:cubicBezTo>
                    <a:pt x="21372" y="3906"/>
                    <a:pt x="20591" y="5170"/>
                    <a:pt x="18249" y="6262"/>
                  </a:cubicBezTo>
                  <a:cubicBezTo>
                    <a:pt x="15907" y="7353"/>
                    <a:pt x="12003" y="8272"/>
                    <a:pt x="8100" y="9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12170037" y="5657495"/>
              <a:ext cx="9204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7200" y="0"/>
                  </a:moveTo>
                  <a:cubicBezTo>
                    <a:pt x="12000" y="2443"/>
                    <a:pt x="16800" y="4886"/>
                    <a:pt x="19200" y="7650"/>
                  </a:cubicBezTo>
                  <a:cubicBezTo>
                    <a:pt x="21600" y="10414"/>
                    <a:pt x="21600" y="13500"/>
                    <a:pt x="18000" y="15879"/>
                  </a:cubicBezTo>
                  <a:cubicBezTo>
                    <a:pt x="14400" y="18257"/>
                    <a:pt x="7200" y="19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12007837" y="5353875"/>
              <a:ext cx="86001" cy="189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66" fill="norm" stroke="1" extrusionOk="0">
                  <a:moveTo>
                    <a:pt x="2439" y="4186"/>
                  </a:moveTo>
                  <a:cubicBezTo>
                    <a:pt x="2966" y="8986"/>
                    <a:pt x="3493" y="13786"/>
                    <a:pt x="3229" y="16906"/>
                  </a:cubicBezTo>
                  <a:cubicBezTo>
                    <a:pt x="2966" y="20026"/>
                    <a:pt x="1912" y="21466"/>
                    <a:pt x="1122" y="21466"/>
                  </a:cubicBezTo>
                  <a:cubicBezTo>
                    <a:pt x="332" y="21466"/>
                    <a:pt x="-195" y="20026"/>
                    <a:pt x="68" y="16666"/>
                  </a:cubicBezTo>
                  <a:cubicBezTo>
                    <a:pt x="332" y="13306"/>
                    <a:pt x="1385" y="8026"/>
                    <a:pt x="2703" y="4906"/>
                  </a:cubicBezTo>
                  <a:cubicBezTo>
                    <a:pt x="4020" y="1786"/>
                    <a:pt x="5600" y="826"/>
                    <a:pt x="7707" y="346"/>
                  </a:cubicBezTo>
                  <a:cubicBezTo>
                    <a:pt x="9815" y="-134"/>
                    <a:pt x="12449" y="-134"/>
                    <a:pt x="14293" y="466"/>
                  </a:cubicBezTo>
                  <a:cubicBezTo>
                    <a:pt x="16137" y="1066"/>
                    <a:pt x="17190" y="2266"/>
                    <a:pt x="18244" y="5026"/>
                  </a:cubicBezTo>
                  <a:cubicBezTo>
                    <a:pt x="19298" y="7786"/>
                    <a:pt x="20351" y="12106"/>
                    <a:pt x="21405" y="16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12138287" y="5416195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12297037" y="5327295"/>
              <a:ext cx="2172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800"/>
                    <a:pt x="15709" y="1600"/>
                    <a:pt x="18655" y="5200"/>
                  </a:cubicBezTo>
                  <a:cubicBezTo>
                    <a:pt x="21600" y="8800"/>
                    <a:pt x="19636" y="1520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12347837" y="5397145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12476017" y="5290139"/>
              <a:ext cx="111420" cy="189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436" fill="norm" stroke="1" extrusionOk="0">
                  <a:moveTo>
                    <a:pt x="18977" y="2053"/>
                  </a:moveTo>
                  <a:cubicBezTo>
                    <a:pt x="20177" y="1093"/>
                    <a:pt x="21377" y="133"/>
                    <a:pt x="20977" y="13"/>
                  </a:cubicBezTo>
                  <a:cubicBezTo>
                    <a:pt x="20577" y="-107"/>
                    <a:pt x="18577" y="613"/>
                    <a:pt x="15377" y="1693"/>
                  </a:cubicBezTo>
                  <a:cubicBezTo>
                    <a:pt x="12177" y="2773"/>
                    <a:pt x="7777" y="4213"/>
                    <a:pt x="4977" y="5413"/>
                  </a:cubicBezTo>
                  <a:cubicBezTo>
                    <a:pt x="2177" y="6613"/>
                    <a:pt x="977" y="7573"/>
                    <a:pt x="1777" y="8173"/>
                  </a:cubicBezTo>
                  <a:cubicBezTo>
                    <a:pt x="2577" y="8773"/>
                    <a:pt x="5377" y="9013"/>
                    <a:pt x="7777" y="9253"/>
                  </a:cubicBezTo>
                  <a:cubicBezTo>
                    <a:pt x="10177" y="9493"/>
                    <a:pt x="12177" y="9733"/>
                    <a:pt x="12577" y="10333"/>
                  </a:cubicBezTo>
                  <a:cubicBezTo>
                    <a:pt x="12977" y="10933"/>
                    <a:pt x="11777" y="11893"/>
                    <a:pt x="10177" y="12733"/>
                  </a:cubicBezTo>
                  <a:cubicBezTo>
                    <a:pt x="8577" y="13573"/>
                    <a:pt x="6577" y="14293"/>
                    <a:pt x="4777" y="15133"/>
                  </a:cubicBezTo>
                  <a:cubicBezTo>
                    <a:pt x="2977" y="15973"/>
                    <a:pt x="1377" y="16933"/>
                    <a:pt x="577" y="18013"/>
                  </a:cubicBezTo>
                  <a:cubicBezTo>
                    <a:pt x="-223" y="19093"/>
                    <a:pt x="-223" y="20293"/>
                    <a:pt x="777" y="20893"/>
                  </a:cubicBezTo>
                  <a:cubicBezTo>
                    <a:pt x="1777" y="21493"/>
                    <a:pt x="3777" y="21493"/>
                    <a:pt x="7177" y="21373"/>
                  </a:cubicBezTo>
                  <a:cubicBezTo>
                    <a:pt x="10577" y="21253"/>
                    <a:pt x="15377" y="21013"/>
                    <a:pt x="20177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2627237" y="5314595"/>
              <a:ext cx="952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2601837" y="5314595"/>
              <a:ext cx="1460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2836"/>
                    <a:pt x="15339" y="5673"/>
                    <a:pt x="11739" y="9273"/>
                  </a:cubicBezTo>
                  <a:cubicBezTo>
                    <a:pt x="8139" y="12873"/>
                    <a:pt x="4070" y="172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2728837" y="5479695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2766937" y="540984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12432488" y="5778145"/>
              <a:ext cx="995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21153" y="0"/>
                  </a:moveTo>
                  <a:cubicBezTo>
                    <a:pt x="18903" y="185"/>
                    <a:pt x="16653" y="369"/>
                    <a:pt x="13053" y="2677"/>
                  </a:cubicBezTo>
                  <a:cubicBezTo>
                    <a:pt x="9453" y="4985"/>
                    <a:pt x="4503" y="9415"/>
                    <a:pt x="2028" y="12554"/>
                  </a:cubicBezTo>
                  <a:cubicBezTo>
                    <a:pt x="-447" y="15692"/>
                    <a:pt x="-447" y="17538"/>
                    <a:pt x="903" y="18831"/>
                  </a:cubicBezTo>
                  <a:cubicBezTo>
                    <a:pt x="2253" y="20123"/>
                    <a:pt x="4953" y="20862"/>
                    <a:pt x="76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2531987" y="5917845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2671687" y="5860695"/>
              <a:ext cx="31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700"/>
                    <a:pt x="11520" y="11400"/>
                    <a:pt x="15120" y="15000"/>
                  </a:cubicBezTo>
                  <a:cubicBezTo>
                    <a:pt x="18720" y="18600"/>
                    <a:pt x="2016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2722487" y="5797195"/>
              <a:ext cx="7781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600" fill="norm" stroke="1" extrusionOk="0">
                  <a:moveTo>
                    <a:pt x="0" y="0"/>
                  </a:moveTo>
                  <a:cubicBezTo>
                    <a:pt x="6821" y="2792"/>
                    <a:pt x="13642" y="5584"/>
                    <a:pt x="17337" y="8449"/>
                  </a:cubicBezTo>
                  <a:cubicBezTo>
                    <a:pt x="21032" y="11314"/>
                    <a:pt x="21600" y="14253"/>
                    <a:pt x="20179" y="16457"/>
                  </a:cubicBezTo>
                  <a:cubicBezTo>
                    <a:pt x="18758" y="18661"/>
                    <a:pt x="15347" y="20131"/>
                    <a:pt x="119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1115937" y="6518102"/>
              <a:ext cx="2349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449" y="11918"/>
                    <a:pt x="10897" y="3818"/>
                    <a:pt x="14497" y="1118"/>
                  </a:cubicBezTo>
                  <a:cubicBezTo>
                    <a:pt x="18097" y="-1582"/>
                    <a:pt x="1984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11134987" y="6616345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11497915" y="6476595"/>
              <a:ext cx="190219" cy="219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137" fill="norm" stroke="1" extrusionOk="0">
                  <a:moveTo>
                    <a:pt x="18706" y="616"/>
                  </a:moveTo>
                  <a:cubicBezTo>
                    <a:pt x="17545" y="209"/>
                    <a:pt x="16383" y="-199"/>
                    <a:pt x="14641" y="107"/>
                  </a:cubicBezTo>
                  <a:cubicBezTo>
                    <a:pt x="12899" y="412"/>
                    <a:pt x="10577" y="1431"/>
                    <a:pt x="8254" y="3673"/>
                  </a:cubicBezTo>
                  <a:cubicBezTo>
                    <a:pt x="5932" y="5914"/>
                    <a:pt x="3609" y="9378"/>
                    <a:pt x="2216" y="11722"/>
                  </a:cubicBezTo>
                  <a:cubicBezTo>
                    <a:pt x="822" y="14065"/>
                    <a:pt x="358" y="15288"/>
                    <a:pt x="125" y="16714"/>
                  </a:cubicBezTo>
                  <a:cubicBezTo>
                    <a:pt x="-107" y="18141"/>
                    <a:pt x="-107" y="19771"/>
                    <a:pt x="938" y="20586"/>
                  </a:cubicBezTo>
                  <a:cubicBezTo>
                    <a:pt x="1983" y="21401"/>
                    <a:pt x="4074" y="21401"/>
                    <a:pt x="7441" y="19975"/>
                  </a:cubicBezTo>
                  <a:cubicBezTo>
                    <a:pt x="10809" y="18548"/>
                    <a:pt x="15454" y="15695"/>
                    <a:pt x="18125" y="13250"/>
                  </a:cubicBezTo>
                  <a:cubicBezTo>
                    <a:pt x="20796" y="10805"/>
                    <a:pt x="21493" y="8767"/>
                    <a:pt x="20332" y="6831"/>
                  </a:cubicBezTo>
                  <a:cubicBezTo>
                    <a:pt x="19170" y="4895"/>
                    <a:pt x="16151" y="3061"/>
                    <a:pt x="13132" y="1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2638687" y="6937518"/>
              <a:ext cx="4064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275" y="12302"/>
                    <a:pt x="8550" y="4448"/>
                    <a:pt x="12150" y="1502"/>
                  </a:cubicBezTo>
                  <a:cubicBezTo>
                    <a:pt x="15750" y="-1443"/>
                    <a:pt x="1867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2632337" y="7029095"/>
              <a:ext cx="3492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9059"/>
                  </a:moveTo>
                  <a:cubicBezTo>
                    <a:pt x="2880" y="20329"/>
                    <a:pt x="5760" y="21600"/>
                    <a:pt x="9360" y="18424"/>
                  </a:cubicBezTo>
                  <a:cubicBezTo>
                    <a:pt x="12960" y="15247"/>
                    <a:pt x="17280" y="76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2956187" y="6863995"/>
              <a:ext cx="20961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600" fill="norm" stroke="1" extrusionOk="0">
                  <a:moveTo>
                    <a:pt x="0" y="0"/>
                  </a:moveTo>
                  <a:cubicBezTo>
                    <a:pt x="5774" y="1800"/>
                    <a:pt x="11549" y="3600"/>
                    <a:pt x="15077" y="5400"/>
                  </a:cubicBezTo>
                  <a:cubicBezTo>
                    <a:pt x="18606" y="7200"/>
                    <a:pt x="19889" y="9000"/>
                    <a:pt x="20638" y="10440"/>
                  </a:cubicBezTo>
                  <a:cubicBezTo>
                    <a:pt x="21386" y="11880"/>
                    <a:pt x="21600" y="12960"/>
                    <a:pt x="19675" y="14490"/>
                  </a:cubicBezTo>
                  <a:cubicBezTo>
                    <a:pt x="17750" y="16020"/>
                    <a:pt x="13687" y="18000"/>
                    <a:pt x="11014" y="19260"/>
                  </a:cubicBezTo>
                  <a:cubicBezTo>
                    <a:pt x="8341" y="20520"/>
                    <a:pt x="7057" y="21060"/>
                    <a:pt x="57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3592184" y="6844945"/>
              <a:ext cx="221254" cy="26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41" fill="norm" stroke="1" extrusionOk="0">
                  <a:moveTo>
                    <a:pt x="21503" y="0"/>
                  </a:moveTo>
                  <a:cubicBezTo>
                    <a:pt x="15743" y="2571"/>
                    <a:pt x="9983" y="5143"/>
                    <a:pt x="6692" y="6686"/>
                  </a:cubicBezTo>
                  <a:cubicBezTo>
                    <a:pt x="3400" y="8229"/>
                    <a:pt x="2577" y="8743"/>
                    <a:pt x="1857" y="9343"/>
                  </a:cubicBezTo>
                  <a:cubicBezTo>
                    <a:pt x="1137" y="9943"/>
                    <a:pt x="520" y="10629"/>
                    <a:pt x="726" y="10971"/>
                  </a:cubicBezTo>
                  <a:cubicBezTo>
                    <a:pt x="932" y="11314"/>
                    <a:pt x="1960" y="11314"/>
                    <a:pt x="3709" y="11314"/>
                  </a:cubicBezTo>
                  <a:cubicBezTo>
                    <a:pt x="5457" y="11314"/>
                    <a:pt x="7926" y="11314"/>
                    <a:pt x="9983" y="11400"/>
                  </a:cubicBezTo>
                  <a:cubicBezTo>
                    <a:pt x="12040" y="11486"/>
                    <a:pt x="13686" y="11657"/>
                    <a:pt x="14200" y="12086"/>
                  </a:cubicBezTo>
                  <a:cubicBezTo>
                    <a:pt x="14714" y="12514"/>
                    <a:pt x="14097" y="13200"/>
                    <a:pt x="12452" y="14229"/>
                  </a:cubicBezTo>
                  <a:cubicBezTo>
                    <a:pt x="10806" y="15257"/>
                    <a:pt x="8132" y="16629"/>
                    <a:pt x="6280" y="17571"/>
                  </a:cubicBezTo>
                  <a:cubicBezTo>
                    <a:pt x="4429" y="18514"/>
                    <a:pt x="3400" y="19029"/>
                    <a:pt x="2269" y="19629"/>
                  </a:cubicBezTo>
                  <a:cubicBezTo>
                    <a:pt x="1137" y="20229"/>
                    <a:pt x="-97" y="20914"/>
                    <a:pt x="6" y="21257"/>
                  </a:cubicBezTo>
                  <a:cubicBezTo>
                    <a:pt x="109" y="21600"/>
                    <a:pt x="1549" y="21600"/>
                    <a:pt x="4429" y="21429"/>
                  </a:cubicBezTo>
                  <a:cubicBezTo>
                    <a:pt x="7309" y="21257"/>
                    <a:pt x="11629" y="20914"/>
                    <a:pt x="15949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3889637" y="6883045"/>
              <a:ext cx="19952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0" y="0"/>
                  </a:moveTo>
                  <a:cubicBezTo>
                    <a:pt x="5457" y="4937"/>
                    <a:pt x="10914" y="9874"/>
                    <a:pt x="14097" y="12857"/>
                  </a:cubicBezTo>
                  <a:cubicBezTo>
                    <a:pt x="17280" y="15840"/>
                    <a:pt x="18189" y="16869"/>
                    <a:pt x="19099" y="17794"/>
                  </a:cubicBezTo>
                  <a:cubicBezTo>
                    <a:pt x="20008" y="18720"/>
                    <a:pt x="20918" y="19543"/>
                    <a:pt x="21259" y="20160"/>
                  </a:cubicBezTo>
                  <a:cubicBezTo>
                    <a:pt x="21600" y="20777"/>
                    <a:pt x="21373" y="21189"/>
                    <a:pt x="211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3930823" y="6844945"/>
              <a:ext cx="168365" cy="281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50" fill="norm" stroke="1" extrusionOk="0">
                  <a:moveTo>
                    <a:pt x="21476" y="0"/>
                  </a:moveTo>
                  <a:cubicBezTo>
                    <a:pt x="19856" y="1773"/>
                    <a:pt x="18236" y="3546"/>
                    <a:pt x="15671" y="6206"/>
                  </a:cubicBezTo>
                  <a:cubicBezTo>
                    <a:pt x="13106" y="8866"/>
                    <a:pt x="9596" y="12412"/>
                    <a:pt x="7166" y="14669"/>
                  </a:cubicBezTo>
                  <a:cubicBezTo>
                    <a:pt x="4736" y="16925"/>
                    <a:pt x="3386" y="17893"/>
                    <a:pt x="2171" y="18860"/>
                  </a:cubicBezTo>
                  <a:cubicBezTo>
                    <a:pt x="956" y="19827"/>
                    <a:pt x="-124" y="20794"/>
                    <a:pt x="11" y="21197"/>
                  </a:cubicBezTo>
                  <a:cubicBezTo>
                    <a:pt x="146" y="21600"/>
                    <a:pt x="1496" y="21439"/>
                    <a:pt x="2846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4149987" y="7041795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4169037" y="6914795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4276987" y="6825895"/>
              <a:ext cx="7875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1600" fill="norm" stroke="1" extrusionOk="0">
                  <a:moveTo>
                    <a:pt x="1620" y="0"/>
                  </a:moveTo>
                  <a:cubicBezTo>
                    <a:pt x="9180" y="3103"/>
                    <a:pt x="16740" y="6207"/>
                    <a:pt x="19170" y="9310"/>
                  </a:cubicBezTo>
                  <a:cubicBezTo>
                    <a:pt x="21600" y="12414"/>
                    <a:pt x="18900" y="15517"/>
                    <a:pt x="14850" y="17566"/>
                  </a:cubicBezTo>
                  <a:cubicBezTo>
                    <a:pt x="10800" y="19614"/>
                    <a:pt x="5400" y="206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3508792" y="6787795"/>
              <a:ext cx="158596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600" fill="norm" stroke="1" extrusionOk="0">
                  <a:moveTo>
                    <a:pt x="16811" y="0"/>
                  </a:moveTo>
                  <a:cubicBezTo>
                    <a:pt x="13725" y="741"/>
                    <a:pt x="10640" y="1482"/>
                    <a:pt x="7694" y="2859"/>
                  </a:cubicBezTo>
                  <a:cubicBezTo>
                    <a:pt x="4749" y="4235"/>
                    <a:pt x="1944" y="6247"/>
                    <a:pt x="681" y="8841"/>
                  </a:cubicBezTo>
                  <a:cubicBezTo>
                    <a:pt x="-581" y="11435"/>
                    <a:pt x="-300" y="14612"/>
                    <a:pt x="3346" y="16835"/>
                  </a:cubicBezTo>
                  <a:cubicBezTo>
                    <a:pt x="6993" y="19059"/>
                    <a:pt x="14006" y="20329"/>
                    <a:pt x="210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4514831" y="6855330"/>
              <a:ext cx="155342" cy="37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0799" fill="norm" stroke="1" extrusionOk="0">
                  <a:moveTo>
                    <a:pt x="2170" y="6783"/>
                  </a:moveTo>
                  <a:cubicBezTo>
                    <a:pt x="1885" y="11453"/>
                    <a:pt x="1601" y="16123"/>
                    <a:pt x="1175" y="18633"/>
                  </a:cubicBezTo>
                  <a:cubicBezTo>
                    <a:pt x="749" y="21144"/>
                    <a:pt x="180" y="21494"/>
                    <a:pt x="38" y="19568"/>
                  </a:cubicBezTo>
                  <a:cubicBezTo>
                    <a:pt x="-104" y="17641"/>
                    <a:pt x="180" y="13438"/>
                    <a:pt x="464" y="10344"/>
                  </a:cubicBezTo>
                  <a:cubicBezTo>
                    <a:pt x="749" y="7250"/>
                    <a:pt x="1033" y="5265"/>
                    <a:pt x="1459" y="3922"/>
                  </a:cubicBezTo>
                  <a:cubicBezTo>
                    <a:pt x="1885" y="2579"/>
                    <a:pt x="2454" y="1879"/>
                    <a:pt x="3307" y="1295"/>
                  </a:cubicBezTo>
                  <a:cubicBezTo>
                    <a:pt x="4159" y="711"/>
                    <a:pt x="5296" y="244"/>
                    <a:pt x="6575" y="69"/>
                  </a:cubicBezTo>
                  <a:cubicBezTo>
                    <a:pt x="7854" y="-106"/>
                    <a:pt x="9275" y="11"/>
                    <a:pt x="11691" y="886"/>
                  </a:cubicBezTo>
                  <a:cubicBezTo>
                    <a:pt x="14107" y="1762"/>
                    <a:pt x="17517" y="3397"/>
                    <a:pt x="19364" y="4915"/>
                  </a:cubicBezTo>
                  <a:cubicBezTo>
                    <a:pt x="21212" y="6432"/>
                    <a:pt x="21496" y="7833"/>
                    <a:pt x="19364" y="8884"/>
                  </a:cubicBezTo>
                  <a:cubicBezTo>
                    <a:pt x="17233" y="9935"/>
                    <a:pt x="12685" y="10636"/>
                    <a:pt x="9701" y="10636"/>
                  </a:cubicBezTo>
                  <a:cubicBezTo>
                    <a:pt x="6717" y="10636"/>
                    <a:pt x="5296" y="9935"/>
                    <a:pt x="3875" y="9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4644038" y="6571895"/>
              <a:ext cx="838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20857" y="0"/>
                  </a:moveTo>
                  <a:cubicBezTo>
                    <a:pt x="18223" y="0"/>
                    <a:pt x="15589" y="0"/>
                    <a:pt x="11901" y="1906"/>
                  </a:cubicBezTo>
                  <a:cubicBezTo>
                    <a:pt x="8213" y="3812"/>
                    <a:pt x="3472" y="7624"/>
                    <a:pt x="1364" y="10800"/>
                  </a:cubicBezTo>
                  <a:cubicBezTo>
                    <a:pt x="-743" y="13976"/>
                    <a:pt x="-216" y="16518"/>
                    <a:pt x="1628" y="18212"/>
                  </a:cubicBezTo>
                  <a:cubicBezTo>
                    <a:pt x="3472" y="19906"/>
                    <a:pt x="6633" y="20753"/>
                    <a:pt x="97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4732450" y="6597295"/>
              <a:ext cx="122388" cy="17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21168" y="0"/>
                  </a:moveTo>
                  <a:cubicBezTo>
                    <a:pt x="16043" y="2082"/>
                    <a:pt x="10917" y="4164"/>
                    <a:pt x="7073" y="5986"/>
                  </a:cubicBezTo>
                  <a:cubicBezTo>
                    <a:pt x="3229" y="7807"/>
                    <a:pt x="666" y="9369"/>
                    <a:pt x="483" y="10149"/>
                  </a:cubicBezTo>
                  <a:cubicBezTo>
                    <a:pt x="300" y="10930"/>
                    <a:pt x="2497" y="10930"/>
                    <a:pt x="4510" y="10930"/>
                  </a:cubicBezTo>
                  <a:cubicBezTo>
                    <a:pt x="6524" y="10930"/>
                    <a:pt x="8354" y="10930"/>
                    <a:pt x="8904" y="11581"/>
                  </a:cubicBezTo>
                  <a:cubicBezTo>
                    <a:pt x="9453" y="12231"/>
                    <a:pt x="8721" y="13533"/>
                    <a:pt x="7439" y="14573"/>
                  </a:cubicBezTo>
                  <a:cubicBezTo>
                    <a:pt x="6158" y="15614"/>
                    <a:pt x="4327" y="16395"/>
                    <a:pt x="2680" y="17436"/>
                  </a:cubicBezTo>
                  <a:cubicBezTo>
                    <a:pt x="1032" y="18477"/>
                    <a:pt x="-432" y="19778"/>
                    <a:pt x="117" y="20559"/>
                  </a:cubicBezTo>
                  <a:cubicBezTo>
                    <a:pt x="666" y="21340"/>
                    <a:pt x="3229" y="21600"/>
                    <a:pt x="5609" y="21600"/>
                  </a:cubicBezTo>
                  <a:cubicBezTo>
                    <a:pt x="7988" y="21600"/>
                    <a:pt x="10185" y="21340"/>
                    <a:pt x="12382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4861187" y="6597295"/>
              <a:ext cx="146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6048"/>
                    <a:pt x="11896" y="12096"/>
                    <a:pt x="15496" y="15696"/>
                  </a:cubicBezTo>
                  <a:cubicBezTo>
                    <a:pt x="19096" y="19296"/>
                    <a:pt x="20348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4885365" y="6597295"/>
              <a:ext cx="147273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21470" y="0"/>
                  </a:moveTo>
                  <a:cubicBezTo>
                    <a:pt x="19927" y="0"/>
                    <a:pt x="18384" y="0"/>
                    <a:pt x="17150" y="655"/>
                  </a:cubicBezTo>
                  <a:cubicBezTo>
                    <a:pt x="15916" y="1309"/>
                    <a:pt x="14990" y="2618"/>
                    <a:pt x="12521" y="5564"/>
                  </a:cubicBezTo>
                  <a:cubicBezTo>
                    <a:pt x="10053" y="8509"/>
                    <a:pt x="6041" y="13091"/>
                    <a:pt x="3573" y="15927"/>
                  </a:cubicBezTo>
                  <a:cubicBezTo>
                    <a:pt x="1104" y="18764"/>
                    <a:pt x="179" y="19855"/>
                    <a:pt x="24" y="20509"/>
                  </a:cubicBezTo>
                  <a:cubicBezTo>
                    <a:pt x="-130" y="21164"/>
                    <a:pt x="487" y="21382"/>
                    <a:pt x="11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5038987" y="6736995"/>
              <a:ext cx="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5045337" y="662904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5127887" y="6730645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5102487" y="6609995"/>
              <a:ext cx="3522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0" h="21600" fill="norm" stroke="1" extrusionOk="0">
                  <a:moveTo>
                    <a:pt x="0" y="0"/>
                  </a:moveTo>
                  <a:cubicBezTo>
                    <a:pt x="8400" y="5254"/>
                    <a:pt x="16800" y="10508"/>
                    <a:pt x="19200" y="14011"/>
                  </a:cubicBezTo>
                  <a:cubicBezTo>
                    <a:pt x="21600" y="17514"/>
                    <a:pt x="18000" y="19265"/>
                    <a:pt x="13800" y="20238"/>
                  </a:cubicBezTo>
                  <a:cubicBezTo>
                    <a:pt x="9600" y="21211"/>
                    <a:pt x="4800" y="214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5229487" y="6736995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5419987" y="6629045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5483487" y="7092595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5683424" y="6938973"/>
              <a:ext cx="142964" cy="266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15" fill="norm" stroke="1" extrusionOk="0">
                  <a:moveTo>
                    <a:pt x="21454" y="604"/>
                  </a:moveTo>
                  <a:cubicBezTo>
                    <a:pt x="19548" y="266"/>
                    <a:pt x="17642" y="-71"/>
                    <a:pt x="16054" y="13"/>
                  </a:cubicBezTo>
                  <a:cubicBezTo>
                    <a:pt x="14466" y="98"/>
                    <a:pt x="13195" y="604"/>
                    <a:pt x="10972" y="2207"/>
                  </a:cubicBezTo>
                  <a:cubicBezTo>
                    <a:pt x="8748" y="3810"/>
                    <a:pt x="5572" y="6510"/>
                    <a:pt x="3348" y="8957"/>
                  </a:cubicBezTo>
                  <a:cubicBezTo>
                    <a:pt x="1125" y="11404"/>
                    <a:pt x="-146" y="13598"/>
                    <a:pt x="13" y="15707"/>
                  </a:cubicBezTo>
                  <a:cubicBezTo>
                    <a:pt x="172" y="17817"/>
                    <a:pt x="1760" y="19842"/>
                    <a:pt x="4301" y="20685"/>
                  </a:cubicBezTo>
                  <a:cubicBezTo>
                    <a:pt x="6842" y="21529"/>
                    <a:pt x="10336" y="21192"/>
                    <a:pt x="13830" y="20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5883963" y="7003695"/>
              <a:ext cx="1862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5929"/>
                    <a:pt x="6718" y="11859"/>
                    <a:pt x="3118" y="15353"/>
                  </a:cubicBezTo>
                  <a:cubicBezTo>
                    <a:pt x="-482" y="18847"/>
                    <a:pt x="-482" y="19906"/>
                    <a:pt x="718" y="20541"/>
                  </a:cubicBezTo>
                  <a:cubicBezTo>
                    <a:pt x="1918" y="21176"/>
                    <a:pt x="4318" y="21388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5972437" y="7105295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6182351" y="6964375"/>
              <a:ext cx="168971" cy="42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05" fill="norm" stroke="1" extrusionOk="0">
                  <a:moveTo>
                    <a:pt x="6434" y="5807"/>
                  </a:moveTo>
                  <a:cubicBezTo>
                    <a:pt x="5084" y="7510"/>
                    <a:pt x="3734" y="9212"/>
                    <a:pt x="2789" y="11181"/>
                  </a:cubicBezTo>
                  <a:cubicBezTo>
                    <a:pt x="1844" y="13149"/>
                    <a:pt x="1304" y="15384"/>
                    <a:pt x="1034" y="16980"/>
                  </a:cubicBezTo>
                  <a:cubicBezTo>
                    <a:pt x="764" y="18576"/>
                    <a:pt x="764" y="19533"/>
                    <a:pt x="629" y="20278"/>
                  </a:cubicBezTo>
                  <a:cubicBezTo>
                    <a:pt x="494" y="21023"/>
                    <a:pt x="224" y="21555"/>
                    <a:pt x="89" y="21502"/>
                  </a:cubicBezTo>
                  <a:cubicBezTo>
                    <a:pt x="-46" y="21449"/>
                    <a:pt x="-46" y="20810"/>
                    <a:pt x="224" y="18788"/>
                  </a:cubicBezTo>
                  <a:cubicBezTo>
                    <a:pt x="494" y="16767"/>
                    <a:pt x="1034" y="13362"/>
                    <a:pt x="2114" y="10276"/>
                  </a:cubicBezTo>
                  <a:cubicBezTo>
                    <a:pt x="3194" y="7190"/>
                    <a:pt x="4814" y="4424"/>
                    <a:pt x="6029" y="2828"/>
                  </a:cubicBezTo>
                  <a:cubicBezTo>
                    <a:pt x="7244" y="1232"/>
                    <a:pt x="8054" y="806"/>
                    <a:pt x="9134" y="487"/>
                  </a:cubicBezTo>
                  <a:cubicBezTo>
                    <a:pt x="10214" y="168"/>
                    <a:pt x="11564" y="-45"/>
                    <a:pt x="13049" y="8"/>
                  </a:cubicBezTo>
                  <a:cubicBezTo>
                    <a:pt x="14534" y="61"/>
                    <a:pt x="16154" y="381"/>
                    <a:pt x="17909" y="1391"/>
                  </a:cubicBezTo>
                  <a:cubicBezTo>
                    <a:pt x="19664" y="2402"/>
                    <a:pt x="21554" y="4105"/>
                    <a:pt x="21554" y="5594"/>
                  </a:cubicBezTo>
                  <a:cubicBezTo>
                    <a:pt x="21554" y="7084"/>
                    <a:pt x="19664" y="8361"/>
                    <a:pt x="17909" y="9159"/>
                  </a:cubicBezTo>
                  <a:cubicBezTo>
                    <a:pt x="16154" y="9957"/>
                    <a:pt x="14534" y="10276"/>
                    <a:pt x="13319" y="10383"/>
                  </a:cubicBezTo>
                  <a:cubicBezTo>
                    <a:pt x="12104" y="10489"/>
                    <a:pt x="11294" y="10383"/>
                    <a:pt x="10484" y="10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6397887" y="6921145"/>
              <a:ext cx="7229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12960" y="0"/>
                  </a:moveTo>
                  <a:cubicBezTo>
                    <a:pt x="16663" y="3429"/>
                    <a:pt x="20366" y="6857"/>
                    <a:pt x="20983" y="10200"/>
                  </a:cubicBezTo>
                  <a:cubicBezTo>
                    <a:pt x="21600" y="13543"/>
                    <a:pt x="19131" y="16800"/>
                    <a:pt x="15120" y="18686"/>
                  </a:cubicBezTo>
                  <a:cubicBezTo>
                    <a:pt x="11109" y="20571"/>
                    <a:pt x="5554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6455037" y="6701012"/>
              <a:ext cx="95251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610"/>
                  </a:moveTo>
                  <a:cubicBezTo>
                    <a:pt x="0" y="8416"/>
                    <a:pt x="0" y="11221"/>
                    <a:pt x="0" y="13745"/>
                  </a:cubicBezTo>
                  <a:cubicBezTo>
                    <a:pt x="0" y="16270"/>
                    <a:pt x="0" y="18514"/>
                    <a:pt x="240" y="18935"/>
                  </a:cubicBezTo>
                  <a:cubicBezTo>
                    <a:pt x="480" y="19356"/>
                    <a:pt x="960" y="17953"/>
                    <a:pt x="1920" y="14868"/>
                  </a:cubicBezTo>
                  <a:cubicBezTo>
                    <a:pt x="2880" y="11782"/>
                    <a:pt x="4320" y="7013"/>
                    <a:pt x="5760" y="4068"/>
                  </a:cubicBezTo>
                  <a:cubicBezTo>
                    <a:pt x="7200" y="1122"/>
                    <a:pt x="8640" y="0"/>
                    <a:pt x="10080" y="0"/>
                  </a:cubicBezTo>
                  <a:cubicBezTo>
                    <a:pt x="11520" y="0"/>
                    <a:pt x="12960" y="1122"/>
                    <a:pt x="14880" y="4909"/>
                  </a:cubicBezTo>
                  <a:cubicBezTo>
                    <a:pt x="16800" y="8696"/>
                    <a:pt x="19200" y="151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6607437" y="6787795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6793542" y="6661738"/>
              <a:ext cx="124104" cy="188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90" fill="norm" stroke="1" extrusionOk="0">
                  <a:moveTo>
                    <a:pt x="19108" y="2053"/>
                  </a:moveTo>
                  <a:cubicBezTo>
                    <a:pt x="20188" y="1093"/>
                    <a:pt x="21268" y="133"/>
                    <a:pt x="21088" y="13"/>
                  </a:cubicBezTo>
                  <a:cubicBezTo>
                    <a:pt x="20908" y="-107"/>
                    <a:pt x="19468" y="613"/>
                    <a:pt x="17128" y="1573"/>
                  </a:cubicBezTo>
                  <a:cubicBezTo>
                    <a:pt x="14788" y="2533"/>
                    <a:pt x="11548" y="3733"/>
                    <a:pt x="7948" y="5053"/>
                  </a:cubicBezTo>
                  <a:cubicBezTo>
                    <a:pt x="4348" y="6373"/>
                    <a:pt x="388" y="7813"/>
                    <a:pt x="28" y="8533"/>
                  </a:cubicBezTo>
                  <a:cubicBezTo>
                    <a:pt x="-332" y="9253"/>
                    <a:pt x="2908" y="9253"/>
                    <a:pt x="5428" y="9373"/>
                  </a:cubicBezTo>
                  <a:cubicBezTo>
                    <a:pt x="7948" y="9493"/>
                    <a:pt x="9748" y="9733"/>
                    <a:pt x="10828" y="10453"/>
                  </a:cubicBezTo>
                  <a:cubicBezTo>
                    <a:pt x="11908" y="11173"/>
                    <a:pt x="12268" y="12373"/>
                    <a:pt x="11728" y="13333"/>
                  </a:cubicBezTo>
                  <a:cubicBezTo>
                    <a:pt x="11188" y="14293"/>
                    <a:pt x="9748" y="15013"/>
                    <a:pt x="7948" y="15853"/>
                  </a:cubicBezTo>
                  <a:cubicBezTo>
                    <a:pt x="6148" y="16693"/>
                    <a:pt x="3988" y="17653"/>
                    <a:pt x="2368" y="18613"/>
                  </a:cubicBezTo>
                  <a:cubicBezTo>
                    <a:pt x="748" y="19573"/>
                    <a:pt x="-332" y="20533"/>
                    <a:pt x="388" y="21013"/>
                  </a:cubicBezTo>
                  <a:cubicBezTo>
                    <a:pt x="1108" y="21493"/>
                    <a:pt x="3628" y="21493"/>
                    <a:pt x="7048" y="21133"/>
                  </a:cubicBezTo>
                  <a:cubicBezTo>
                    <a:pt x="10468" y="20773"/>
                    <a:pt x="14788" y="20053"/>
                    <a:pt x="19108" y="19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7001137" y="6673495"/>
              <a:ext cx="1841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07" y="6240"/>
                    <a:pt x="12414" y="12480"/>
                    <a:pt x="16014" y="16080"/>
                  </a:cubicBezTo>
                  <a:cubicBezTo>
                    <a:pt x="19614" y="19680"/>
                    <a:pt x="20607" y="20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7064637" y="6629045"/>
              <a:ext cx="1143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4865"/>
                    <a:pt x="11200" y="9730"/>
                    <a:pt x="7600" y="13330"/>
                  </a:cubicBezTo>
                  <a:cubicBezTo>
                    <a:pt x="4000" y="16930"/>
                    <a:pt x="2000" y="192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7210687" y="6794145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7255137" y="666079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7629787" y="7143395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7578987" y="7225945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8223665" y="7027573"/>
              <a:ext cx="130574" cy="441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68" fill="norm" stroke="1" extrusionOk="0">
                  <a:moveTo>
                    <a:pt x="5633" y="8405"/>
                  </a:moveTo>
                  <a:cubicBezTo>
                    <a:pt x="4604" y="10565"/>
                    <a:pt x="3575" y="12725"/>
                    <a:pt x="2718" y="14731"/>
                  </a:cubicBezTo>
                  <a:cubicBezTo>
                    <a:pt x="1861" y="16737"/>
                    <a:pt x="1175" y="18588"/>
                    <a:pt x="833" y="19771"/>
                  </a:cubicBezTo>
                  <a:cubicBezTo>
                    <a:pt x="490" y="20954"/>
                    <a:pt x="490" y="21468"/>
                    <a:pt x="318" y="21468"/>
                  </a:cubicBezTo>
                  <a:cubicBezTo>
                    <a:pt x="147" y="21468"/>
                    <a:pt x="-196" y="20954"/>
                    <a:pt x="147" y="18999"/>
                  </a:cubicBezTo>
                  <a:cubicBezTo>
                    <a:pt x="490" y="17045"/>
                    <a:pt x="1518" y="13651"/>
                    <a:pt x="2890" y="10514"/>
                  </a:cubicBezTo>
                  <a:cubicBezTo>
                    <a:pt x="4261" y="7377"/>
                    <a:pt x="5975" y="4497"/>
                    <a:pt x="7347" y="2799"/>
                  </a:cubicBezTo>
                  <a:cubicBezTo>
                    <a:pt x="8718" y="1102"/>
                    <a:pt x="9747" y="588"/>
                    <a:pt x="11118" y="279"/>
                  </a:cubicBezTo>
                  <a:cubicBezTo>
                    <a:pt x="12490" y="-29"/>
                    <a:pt x="14204" y="-132"/>
                    <a:pt x="15747" y="228"/>
                  </a:cubicBezTo>
                  <a:cubicBezTo>
                    <a:pt x="17290" y="588"/>
                    <a:pt x="18661" y="1411"/>
                    <a:pt x="19690" y="2388"/>
                  </a:cubicBezTo>
                  <a:cubicBezTo>
                    <a:pt x="20718" y="3365"/>
                    <a:pt x="21404" y="4497"/>
                    <a:pt x="21061" y="5319"/>
                  </a:cubicBezTo>
                  <a:cubicBezTo>
                    <a:pt x="20718" y="6142"/>
                    <a:pt x="19347" y="6657"/>
                    <a:pt x="15747" y="6862"/>
                  </a:cubicBezTo>
                  <a:cubicBezTo>
                    <a:pt x="12147" y="7068"/>
                    <a:pt x="6318" y="6965"/>
                    <a:pt x="490" y="6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8394909" y="6762395"/>
              <a:ext cx="130229" cy="17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68" fill="norm" stroke="1" extrusionOk="0">
                  <a:moveTo>
                    <a:pt x="21435" y="0"/>
                  </a:moveTo>
                  <a:cubicBezTo>
                    <a:pt x="16558" y="2829"/>
                    <a:pt x="11680" y="5657"/>
                    <a:pt x="8022" y="7329"/>
                  </a:cubicBezTo>
                  <a:cubicBezTo>
                    <a:pt x="4364" y="9000"/>
                    <a:pt x="1925" y="9514"/>
                    <a:pt x="1577" y="9771"/>
                  </a:cubicBezTo>
                  <a:cubicBezTo>
                    <a:pt x="1229" y="10029"/>
                    <a:pt x="2970" y="10029"/>
                    <a:pt x="4712" y="10157"/>
                  </a:cubicBezTo>
                  <a:cubicBezTo>
                    <a:pt x="6454" y="10286"/>
                    <a:pt x="8196" y="10543"/>
                    <a:pt x="9067" y="11314"/>
                  </a:cubicBezTo>
                  <a:cubicBezTo>
                    <a:pt x="9938" y="12086"/>
                    <a:pt x="9938" y="13371"/>
                    <a:pt x="9067" y="14400"/>
                  </a:cubicBezTo>
                  <a:cubicBezTo>
                    <a:pt x="8196" y="15429"/>
                    <a:pt x="6454" y="16200"/>
                    <a:pt x="4364" y="17357"/>
                  </a:cubicBezTo>
                  <a:cubicBezTo>
                    <a:pt x="2274" y="18514"/>
                    <a:pt x="-165" y="20057"/>
                    <a:pt x="9" y="20829"/>
                  </a:cubicBezTo>
                  <a:cubicBezTo>
                    <a:pt x="183" y="21600"/>
                    <a:pt x="2970" y="21600"/>
                    <a:pt x="6454" y="21214"/>
                  </a:cubicBezTo>
                  <a:cubicBezTo>
                    <a:pt x="9938" y="20829"/>
                    <a:pt x="14119" y="20057"/>
                    <a:pt x="18300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8563237" y="6787795"/>
              <a:ext cx="1143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948"/>
                    <a:pt x="12000" y="11896"/>
                    <a:pt x="15600" y="15496"/>
                  </a:cubicBezTo>
                  <a:cubicBezTo>
                    <a:pt x="19200" y="19096"/>
                    <a:pt x="20400" y="20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8550537" y="6743345"/>
              <a:ext cx="1460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3176"/>
                    <a:pt x="15339" y="6353"/>
                    <a:pt x="11739" y="9953"/>
                  </a:cubicBezTo>
                  <a:cubicBezTo>
                    <a:pt x="8139" y="13553"/>
                    <a:pt x="4070" y="17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8709287" y="6889395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8772787" y="6781445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8816730" y="7086245"/>
              <a:ext cx="146558" cy="22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82" fill="norm" stroke="1" extrusionOk="0">
                  <a:moveTo>
                    <a:pt x="21365" y="1211"/>
                  </a:moveTo>
                  <a:cubicBezTo>
                    <a:pt x="20131" y="606"/>
                    <a:pt x="18896" y="0"/>
                    <a:pt x="17508" y="0"/>
                  </a:cubicBezTo>
                  <a:cubicBezTo>
                    <a:pt x="16119" y="0"/>
                    <a:pt x="14576" y="606"/>
                    <a:pt x="11799" y="2624"/>
                  </a:cubicBezTo>
                  <a:cubicBezTo>
                    <a:pt x="9022" y="4643"/>
                    <a:pt x="5011" y="8075"/>
                    <a:pt x="2696" y="11204"/>
                  </a:cubicBezTo>
                  <a:cubicBezTo>
                    <a:pt x="382" y="14333"/>
                    <a:pt x="-235" y="17159"/>
                    <a:pt x="74" y="18875"/>
                  </a:cubicBezTo>
                  <a:cubicBezTo>
                    <a:pt x="382" y="20591"/>
                    <a:pt x="1616" y="21196"/>
                    <a:pt x="3776" y="21398"/>
                  </a:cubicBezTo>
                  <a:cubicBezTo>
                    <a:pt x="5936" y="21600"/>
                    <a:pt x="9022" y="21398"/>
                    <a:pt x="12108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8995401" y="7125369"/>
              <a:ext cx="120287" cy="178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0983" fill="norm" stroke="1" extrusionOk="0">
                  <a:moveTo>
                    <a:pt x="5619" y="3604"/>
                  </a:moveTo>
                  <a:cubicBezTo>
                    <a:pt x="4103" y="5838"/>
                    <a:pt x="2588" y="8073"/>
                    <a:pt x="1830" y="10555"/>
                  </a:cubicBezTo>
                  <a:cubicBezTo>
                    <a:pt x="1072" y="13038"/>
                    <a:pt x="1072" y="15769"/>
                    <a:pt x="882" y="17755"/>
                  </a:cubicBezTo>
                  <a:cubicBezTo>
                    <a:pt x="693" y="19742"/>
                    <a:pt x="314" y="20983"/>
                    <a:pt x="124" y="20983"/>
                  </a:cubicBezTo>
                  <a:cubicBezTo>
                    <a:pt x="-65" y="20983"/>
                    <a:pt x="-65" y="19742"/>
                    <a:pt x="314" y="17135"/>
                  </a:cubicBezTo>
                  <a:cubicBezTo>
                    <a:pt x="693" y="14528"/>
                    <a:pt x="1451" y="10555"/>
                    <a:pt x="2588" y="7452"/>
                  </a:cubicBezTo>
                  <a:cubicBezTo>
                    <a:pt x="3724" y="4349"/>
                    <a:pt x="5240" y="2114"/>
                    <a:pt x="6946" y="873"/>
                  </a:cubicBezTo>
                  <a:cubicBezTo>
                    <a:pt x="8651" y="-369"/>
                    <a:pt x="10546" y="-617"/>
                    <a:pt x="13009" y="2362"/>
                  </a:cubicBezTo>
                  <a:cubicBezTo>
                    <a:pt x="15472" y="5342"/>
                    <a:pt x="18503" y="11549"/>
                    <a:pt x="21535" y="17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9236337" y="7187845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9453961" y="7086245"/>
              <a:ext cx="169727" cy="189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18" fill="norm" stroke="1" extrusionOk="0">
                  <a:moveTo>
                    <a:pt x="21383" y="0"/>
                  </a:moveTo>
                  <a:cubicBezTo>
                    <a:pt x="16850" y="1200"/>
                    <a:pt x="12316" y="2400"/>
                    <a:pt x="9383" y="3240"/>
                  </a:cubicBezTo>
                  <a:cubicBezTo>
                    <a:pt x="6450" y="4080"/>
                    <a:pt x="5116" y="4560"/>
                    <a:pt x="3650" y="5280"/>
                  </a:cubicBezTo>
                  <a:cubicBezTo>
                    <a:pt x="2183" y="6000"/>
                    <a:pt x="583" y="6960"/>
                    <a:pt x="850" y="7680"/>
                  </a:cubicBezTo>
                  <a:cubicBezTo>
                    <a:pt x="1116" y="8400"/>
                    <a:pt x="3250" y="8880"/>
                    <a:pt x="5116" y="9120"/>
                  </a:cubicBezTo>
                  <a:cubicBezTo>
                    <a:pt x="6983" y="9360"/>
                    <a:pt x="8583" y="9360"/>
                    <a:pt x="10050" y="9600"/>
                  </a:cubicBezTo>
                  <a:cubicBezTo>
                    <a:pt x="11516" y="9840"/>
                    <a:pt x="12850" y="10320"/>
                    <a:pt x="13116" y="11040"/>
                  </a:cubicBezTo>
                  <a:cubicBezTo>
                    <a:pt x="13383" y="11760"/>
                    <a:pt x="12583" y="12720"/>
                    <a:pt x="10450" y="14040"/>
                  </a:cubicBezTo>
                  <a:cubicBezTo>
                    <a:pt x="8316" y="15360"/>
                    <a:pt x="4850" y="17040"/>
                    <a:pt x="2716" y="18360"/>
                  </a:cubicBezTo>
                  <a:cubicBezTo>
                    <a:pt x="583" y="19680"/>
                    <a:pt x="-217" y="20640"/>
                    <a:pt x="50" y="21120"/>
                  </a:cubicBezTo>
                  <a:cubicBezTo>
                    <a:pt x="316" y="21600"/>
                    <a:pt x="1650" y="21600"/>
                    <a:pt x="5250" y="21360"/>
                  </a:cubicBezTo>
                  <a:cubicBezTo>
                    <a:pt x="8850" y="21120"/>
                    <a:pt x="14716" y="20640"/>
                    <a:pt x="20583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9687187" y="7111645"/>
              <a:ext cx="1270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4267"/>
                    <a:pt x="7920" y="8533"/>
                    <a:pt x="11520" y="12133"/>
                  </a:cubicBezTo>
                  <a:cubicBezTo>
                    <a:pt x="15120" y="15733"/>
                    <a:pt x="1836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9693901" y="7086245"/>
              <a:ext cx="16473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21280" y="0"/>
                  </a:moveTo>
                  <a:cubicBezTo>
                    <a:pt x="19913" y="0"/>
                    <a:pt x="18546" y="0"/>
                    <a:pt x="15675" y="1964"/>
                  </a:cubicBezTo>
                  <a:cubicBezTo>
                    <a:pt x="12804" y="3927"/>
                    <a:pt x="8429" y="7855"/>
                    <a:pt x="5422" y="10909"/>
                  </a:cubicBezTo>
                  <a:cubicBezTo>
                    <a:pt x="2414" y="13964"/>
                    <a:pt x="774" y="16145"/>
                    <a:pt x="227" y="17782"/>
                  </a:cubicBezTo>
                  <a:cubicBezTo>
                    <a:pt x="-320" y="19418"/>
                    <a:pt x="227" y="20509"/>
                    <a:pt x="7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9845937" y="7251345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9896737" y="713069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9915787" y="7041795"/>
              <a:ext cx="113379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0" h="21600" fill="norm" stroke="1" extrusionOk="0">
                  <a:moveTo>
                    <a:pt x="6943" y="0"/>
                  </a:moveTo>
                  <a:cubicBezTo>
                    <a:pt x="11571" y="3323"/>
                    <a:pt x="16200" y="6646"/>
                    <a:pt x="18707" y="9485"/>
                  </a:cubicBezTo>
                  <a:cubicBezTo>
                    <a:pt x="21214" y="12323"/>
                    <a:pt x="21600" y="14677"/>
                    <a:pt x="18129" y="16615"/>
                  </a:cubicBezTo>
                  <a:cubicBezTo>
                    <a:pt x="14657" y="18554"/>
                    <a:pt x="7329" y="20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0195187" y="7083216"/>
              <a:ext cx="95251" cy="244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21600" y="818"/>
                  </a:moveTo>
                  <a:cubicBezTo>
                    <a:pt x="19680" y="264"/>
                    <a:pt x="17760" y="-290"/>
                    <a:pt x="15600" y="172"/>
                  </a:cubicBezTo>
                  <a:cubicBezTo>
                    <a:pt x="13440" y="633"/>
                    <a:pt x="11040" y="2110"/>
                    <a:pt x="7680" y="4879"/>
                  </a:cubicBezTo>
                  <a:cubicBezTo>
                    <a:pt x="4320" y="7648"/>
                    <a:pt x="0" y="11710"/>
                    <a:pt x="0" y="14664"/>
                  </a:cubicBezTo>
                  <a:cubicBezTo>
                    <a:pt x="0" y="17618"/>
                    <a:pt x="4320" y="19464"/>
                    <a:pt x="8640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0331448" y="7143395"/>
              <a:ext cx="2884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0"/>
                  </a:moveTo>
                  <a:cubicBezTo>
                    <a:pt x="14850" y="720"/>
                    <a:pt x="8678" y="1440"/>
                    <a:pt x="4821" y="4200"/>
                  </a:cubicBezTo>
                  <a:cubicBezTo>
                    <a:pt x="964" y="6960"/>
                    <a:pt x="-579" y="11760"/>
                    <a:pt x="192" y="15000"/>
                  </a:cubicBezTo>
                  <a:cubicBezTo>
                    <a:pt x="964" y="18240"/>
                    <a:pt x="4050" y="19920"/>
                    <a:pt x="7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0385687" y="7242318"/>
              <a:ext cx="952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440" y="12302"/>
                    <a:pt x="2880" y="4448"/>
                    <a:pt x="6480" y="1502"/>
                  </a:cubicBezTo>
                  <a:cubicBezTo>
                    <a:pt x="10080" y="-1443"/>
                    <a:pt x="1584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10523535" y="7115838"/>
              <a:ext cx="151167" cy="331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01" fill="norm" stroke="1" extrusionOk="0">
                  <a:moveTo>
                    <a:pt x="8248" y="6701"/>
                  </a:moveTo>
                  <a:cubicBezTo>
                    <a:pt x="6472" y="8205"/>
                    <a:pt x="4697" y="9709"/>
                    <a:pt x="3662" y="11828"/>
                  </a:cubicBezTo>
                  <a:cubicBezTo>
                    <a:pt x="2626" y="13947"/>
                    <a:pt x="2330" y="16681"/>
                    <a:pt x="1886" y="18527"/>
                  </a:cubicBezTo>
                  <a:cubicBezTo>
                    <a:pt x="1442" y="20372"/>
                    <a:pt x="851" y="21329"/>
                    <a:pt x="407" y="21398"/>
                  </a:cubicBezTo>
                  <a:cubicBezTo>
                    <a:pt x="-37" y="21466"/>
                    <a:pt x="-333" y="20646"/>
                    <a:pt x="703" y="17775"/>
                  </a:cubicBezTo>
                  <a:cubicBezTo>
                    <a:pt x="1738" y="14904"/>
                    <a:pt x="4105" y="9982"/>
                    <a:pt x="5585" y="7112"/>
                  </a:cubicBezTo>
                  <a:cubicBezTo>
                    <a:pt x="7064" y="4241"/>
                    <a:pt x="7656" y="3420"/>
                    <a:pt x="8396" y="2600"/>
                  </a:cubicBezTo>
                  <a:cubicBezTo>
                    <a:pt x="9135" y="1780"/>
                    <a:pt x="10023" y="960"/>
                    <a:pt x="11207" y="481"/>
                  </a:cubicBezTo>
                  <a:cubicBezTo>
                    <a:pt x="12390" y="3"/>
                    <a:pt x="13870" y="-134"/>
                    <a:pt x="15053" y="139"/>
                  </a:cubicBezTo>
                  <a:cubicBezTo>
                    <a:pt x="16237" y="413"/>
                    <a:pt x="17125" y="1096"/>
                    <a:pt x="18308" y="2463"/>
                  </a:cubicBezTo>
                  <a:cubicBezTo>
                    <a:pt x="19492" y="3831"/>
                    <a:pt x="20971" y="5881"/>
                    <a:pt x="21119" y="7180"/>
                  </a:cubicBezTo>
                  <a:cubicBezTo>
                    <a:pt x="21267" y="8479"/>
                    <a:pt x="20083" y="9025"/>
                    <a:pt x="18012" y="9367"/>
                  </a:cubicBezTo>
                  <a:cubicBezTo>
                    <a:pt x="15941" y="9709"/>
                    <a:pt x="12982" y="9846"/>
                    <a:pt x="10023" y="9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0652387" y="7073545"/>
              <a:ext cx="9851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16545" y="0"/>
                  </a:moveTo>
                  <a:cubicBezTo>
                    <a:pt x="18843" y="3161"/>
                    <a:pt x="21140" y="6322"/>
                    <a:pt x="21370" y="9307"/>
                  </a:cubicBezTo>
                  <a:cubicBezTo>
                    <a:pt x="21600" y="12293"/>
                    <a:pt x="19762" y="15102"/>
                    <a:pt x="15855" y="17122"/>
                  </a:cubicBezTo>
                  <a:cubicBezTo>
                    <a:pt x="11949" y="19141"/>
                    <a:pt x="5974" y="20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0808210" y="6923545"/>
              <a:ext cx="104528" cy="162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051" fill="norm" stroke="1" extrusionOk="0">
                  <a:moveTo>
                    <a:pt x="5782" y="2971"/>
                  </a:moveTo>
                  <a:cubicBezTo>
                    <a:pt x="4918" y="8166"/>
                    <a:pt x="4054" y="13361"/>
                    <a:pt x="2974" y="16642"/>
                  </a:cubicBezTo>
                  <a:cubicBezTo>
                    <a:pt x="1894" y="19923"/>
                    <a:pt x="598" y="21290"/>
                    <a:pt x="166" y="21017"/>
                  </a:cubicBezTo>
                  <a:cubicBezTo>
                    <a:pt x="-266" y="20743"/>
                    <a:pt x="166" y="18829"/>
                    <a:pt x="1246" y="15685"/>
                  </a:cubicBezTo>
                  <a:cubicBezTo>
                    <a:pt x="2326" y="12541"/>
                    <a:pt x="4054" y="8166"/>
                    <a:pt x="5566" y="5158"/>
                  </a:cubicBezTo>
                  <a:cubicBezTo>
                    <a:pt x="7078" y="2151"/>
                    <a:pt x="8374" y="510"/>
                    <a:pt x="9886" y="100"/>
                  </a:cubicBezTo>
                  <a:cubicBezTo>
                    <a:pt x="11398" y="-310"/>
                    <a:pt x="13126" y="510"/>
                    <a:pt x="14854" y="3108"/>
                  </a:cubicBezTo>
                  <a:cubicBezTo>
                    <a:pt x="16582" y="5705"/>
                    <a:pt x="18310" y="10080"/>
                    <a:pt x="19390" y="13361"/>
                  </a:cubicBezTo>
                  <a:cubicBezTo>
                    <a:pt x="20470" y="16642"/>
                    <a:pt x="20902" y="18829"/>
                    <a:pt x="21334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0976237" y="6990995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11119023" y="6908445"/>
              <a:ext cx="130265" cy="14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85" fill="norm" stroke="1" extrusionOk="0">
                  <a:moveTo>
                    <a:pt x="21441" y="0"/>
                  </a:moveTo>
                  <a:cubicBezTo>
                    <a:pt x="17260" y="913"/>
                    <a:pt x="13080" y="1825"/>
                    <a:pt x="9944" y="2738"/>
                  </a:cubicBezTo>
                  <a:cubicBezTo>
                    <a:pt x="6809" y="3651"/>
                    <a:pt x="4718" y="4563"/>
                    <a:pt x="2976" y="5628"/>
                  </a:cubicBezTo>
                  <a:cubicBezTo>
                    <a:pt x="1235" y="6693"/>
                    <a:pt x="-159" y="7910"/>
                    <a:pt x="15" y="8670"/>
                  </a:cubicBezTo>
                  <a:cubicBezTo>
                    <a:pt x="189" y="9431"/>
                    <a:pt x="1931" y="9735"/>
                    <a:pt x="3847" y="9887"/>
                  </a:cubicBezTo>
                  <a:cubicBezTo>
                    <a:pt x="5764" y="10039"/>
                    <a:pt x="7854" y="10039"/>
                    <a:pt x="8725" y="10800"/>
                  </a:cubicBezTo>
                  <a:cubicBezTo>
                    <a:pt x="9596" y="11561"/>
                    <a:pt x="9247" y="13082"/>
                    <a:pt x="8202" y="14146"/>
                  </a:cubicBezTo>
                  <a:cubicBezTo>
                    <a:pt x="7157" y="15211"/>
                    <a:pt x="5415" y="15820"/>
                    <a:pt x="3673" y="16885"/>
                  </a:cubicBezTo>
                  <a:cubicBezTo>
                    <a:pt x="1931" y="17949"/>
                    <a:pt x="189" y="19470"/>
                    <a:pt x="364" y="20383"/>
                  </a:cubicBezTo>
                  <a:cubicBezTo>
                    <a:pt x="538" y="21296"/>
                    <a:pt x="2628" y="21600"/>
                    <a:pt x="5938" y="21448"/>
                  </a:cubicBezTo>
                  <a:cubicBezTo>
                    <a:pt x="9247" y="21296"/>
                    <a:pt x="13776" y="20687"/>
                    <a:pt x="18306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11306437" y="6908445"/>
              <a:ext cx="1143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769"/>
                    <a:pt x="6400" y="5538"/>
                    <a:pt x="10000" y="9138"/>
                  </a:cubicBezTo>
                  <a:cubicBezTo>
                    <a:pt x="13600" y="12738"/>
                    <a:pt x="17600" y="171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1316257" y="6889395"/>
              <a:ext cx="12988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21377" y="0"/>
                  </a:moveTo>
                  <a:cubicBezTo>
                    <a:pt x="16848" y="2483"/>
                    <a:pt x="12319" y="4966"/>
                    <a:pt x="8835" y="7572"/>
                  </a:cubicBezTo>
                  <a:cubicBezTo>
                    <a:pt x="5351" y="10179"/>
                    <a:pt x="2912" y="12910"/>
                    <a:pt x="1519" y="15021"/>
                  </a:cubicBezTo>
                  <a:cubicBezTo>
                    <a:pt x="125" y="17131"/>
                    <a:pt x="-223" y="18621"/>
                    <a:pt x="125" y="19614"/>
                  </a:cubicBezTo>
                  <a:cubicBezTo>
                    <a:pt x="474" y="20607"/>
                    <a:pt x="1519" y="21103"/>
                    <a:pt x="25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11452487" y="7035445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400"/>
                    <a:pt x="7200" y="4800"/>
                    <a:pt x="3600" y="8400"/>
                  </a:cubicBezTo>
                  <a:cubicBezTo>
                    <a:pt x="0" y="12000"/>
                    <a:pt x="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11496937" y="694019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11547737" y="7029095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11719187" y="6940195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4301293" y="7322412"/>
              <a:ext cx="37795" cy="33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4490264" y="7199581"/>
              <a:ext cx="42519" cy="33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4631992" y="7062577"/>
              <a:ext cx="89762" cy="75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4802065" y="6930298"/>
              <a:ext cx="94486" cy="7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850"/>
                    <a:pt x="8640" y="8100"/>
                    <a:pt x="12240" y="4500"/>
                  </a:cubicBezTo>
                  <a:cubicBezTo>
                    <a:pt x="15840" y="900"/>
                    <a:pt x="18720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5024106" y="6717706"/>
              <a:ext cx="80313" cy="99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5771"/>
                    <a:pt x="7624" y="9943"/>
                    <a:pt x="11224" y="6343"/>
                  </a:cubicBezTo>
                  <a:cubicBezTo>
                    <a:pt x="14824" y="2743"/>
                    <a:pt x="18212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5180006" y="6575978"/>
              <a:ext cx="85038" cy="75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0" y="17550"/>
                    <a:pt x="4000" y="13500"/>
                    <a:pt x="7600" y="9900"/>
                  </a:cubicBezTo>
                  <a:cubicBezTo>
                    <a:pt x="11200" y="6300"/>
                    <a:pt x="16400" y="31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5350080" y="6429526"/>
              <a:ext cx="56692" cy="70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840"/>
                    <a:pt x="7200" y="10080"/>
                    <a:pt x="10800" y="6480"/>
                  </a:cubicBezTo>
                  <a:cubicBezTo>
                    <a:pt x="14400" y="2880"/>
                    <a:pt x="18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5477635" y="6372835"/>
              <a:ext cx="14174" cy="18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8298020" y="6935022"/>
              <a:ext cx="66141" cy="2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1286" y="6000"/>
                  </a:cubicBezTo>
                  <a:cubicBezTo>
                    <a:pt x="2571" y="2400"/>
                    <a:pt x="5143" y="1200"/>
                    <a:pt x="8743" y="600"/>
                  </a:cubicBezTo>
                  <a:cubicBezTo>
                    <a:pt x="12343" y="0"/>
                    <a:pt x="169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8477542" y="6878331"/>
              <a:ext cx="75589" cy="2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5600"/>
                    <a:pt x="4500" y="9600"/>
                    <a:pt x="8100" y="6000"/>
                  </a:cubicBezTo>
                  <a:cubicBezTo>
                    <a:pt x="11700" y="2400"/>
                    <a:pt x="1665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8633442" y="6831088"/>
              <a:ext cx="51969" cy="2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8798792" y="6783846"/>
              <a:ext cx="37795" cy="14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8958782" y="6769673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10186150" y="7487761"/>
              <a:ext cx="53543" cy="3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600" fill="norm" stroke="1" extrusionOk="0">
                  <a:moveTo>
                    <a:pt x="617" y="21600"/>
                  </a:moveTo>
                  <a:cubicBezTo>
                    <a:pt x="0" y="15300"/>
                    <a:pt x="-617" y="9000"/>
                    <a:pt x="1234" y="5850"/>
                  </a:cubicBezTo>
                  <a:cubicBezTo>
                    <a:pt x="3086" y="2700"/>
                    <a:pt x="7406" y="2700"/>
                    <a:pt x="11109" y="2250"/>
                  </a:cubicBezTo>
                  <a:cubicBezTo>
                    <a:pt x="14811" y="1800"/>
                    <a:pt x="17897" y="900"/>
                    <a:pt x="209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10291659" y="7416897"/>
              <a:ext cx="75589" cy="5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709"/>
                    <a:pt x="3600" y="9818"/>
                    <a:pt x="7200" y="6218"/>
                  </a:cubicBezTo>
                  <a:cubicBezTo>
                    <a:pt x="10800" y="2618"/>
                    <a:pt x="162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10433387" y="7322412"/>
              <a:ext cx="85037" cy="70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0" y="16800"/>
                    <a:pt x="4000" y="12000"/>
                    <a:pt x="7600" y="8400"/>
                  </a:cubicBezTo>
                  <a:cubicBezTo>
                    <a:pt x="11200" y="4800"/>
                    <a:pt x="16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0631806" y="7209029"/>
              <a:ext cx="113384" cy="66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15429"/>
                    <a:pt x="7800" y="9257"/>
                    <a:pt x="11400" y="5657"/>
                  </a:cubicBezTo>
                  <a:cubicBezTo>
                    <a:pt x="15000" y="2057"/>
                    <a:pt x="183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0924710" y="7067302"/>
              <a:ext cx="94487" cy="7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7100"/>
                    <a:pt x="4320" y="12600"/>
                    <a:pt x="7920" y="9000"/>
                  </a:cubicBezTo>
                  <a:cubicBezTo>
                    <a:pt x="11520" y="5400"/>
                    <a:pt x="1656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1146751" y="6972817"/>
              <a:ext cx="66140" cy="47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8000"/>
                    <a:pt x="1028" y="14400"/>
                    <a:pt x="4628" y="10800"/>
                  </a:cubicBezTo>
                  <a:cubicBezTo>
                    <a:pt x="8228" y="7200"/>
                    <a:pt x="149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1345170" y="6883056"/>
              <a:ext cx="85038" cy="5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11538864" y="6812192"/>
              <a:ext cx="80314" cy="37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4400"/>
                    <a:pt x="9318" y="7200"/>
                    <a:pt x="12918" y="3600"/>
                  </a:cubicBezTo>
                  <a:cubicBezTo>
                    <a:pt x="16518" y="0"/>
                    <a:pt x="190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6351623" y="6840537"/>
              <a:ext cx="47244" cy="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6545319" y="6774397"/>
              <a:ext cx="108658" cy="47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5840"/>
                    <a:pt x="6261" y="10080"/>
                    <a:pt x="9861" y="6480"/>
                  </a:cubicBezTo>
                  <a:cubicBezTo>
                    <a:pt x="13461" y="2880"/>
                    <a:pt x="1753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6918535" y="6712982"/>
              <a:ext cx="118107" cy="33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5428"/>
                    <a:pt x="10944" y="9257"/>
                    <a:pt x="14544" y="5657"/>
                  </a:cubicBezTo>
                  <a:cubicBezTo>
                    <a:pt x="18144" y="2057"/>
                    <a:pt x="19872" y="10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7235061" y="6689360"/>
              <a:ext cx="2362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7480723" y="6656291"/>
              <a:ext cx="14174" cy="9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-1" y="145824"/>
              <a:ext cx="727339" cy="283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542" fill="norm" stroke="1" extrusionOk="0">
                  <a:moveTo>
                    <a:pt x="10215" y="481"/>
                  </a:moveTo>
                  <a:cubicBezTo>
                    <a:pt x="9778" y="321"/>
                    <a:pt x="9341" y="160"/>
                    <a:pt x="8654" y="71"/>
                  </a:cubicBezTo>
                  <a:cubicBezTo>
                    <a:pt x="7968" y="-17"/>
                    <a:pt x="7031" y="-33"/>
                    <a:pt x="5876" y="80"/>
                  </a:cubicBezTo>
                  <a:cubicBezTo>
                    <a:pt x="4721" y="192"/>
                    <a:pt x="3348" y="433"/>
                    <a:pt x="2224" y="698"/>
                  </a:cubicBezTo>
                  <a:cubicBezTo>
                    <a:pt x="1101" y="963"/>
                    <a:pt x="227" y="1253"/>
                    <a:pt x="39" y="1550"/>
                  </a:cubicBezTo>
                  <a:cubicBezTo>
                    <a:pt x="-148" y="1847"/>
                    <a:pt x="351" y="2153"/>
                    <a:pt x="1288" y="2546"/>
                  </a:cubicBezTo>
                  <a:cubicBezTo>
                    <a:pt x="2224" y="2940"/>
                    <a:pt x="3598" y="3422"/>
                    <a:pt x="4784" y="3961"/>
                  </a:cubicBezTo>
                  <a:cubicBezTo>
                    <a:pt x="5970" y="4499"/>
                    <a:pt x="6969" y="5094"/>
                    <a:pt x="7780" y="5656"/>
                  </a:cubicBezTo>
                  <a:cubicBezTo>
                    <a:pt x="8592" y="6219"/>
                    <a:pt x="9216" y="6749"/>
                    <a:pt x="9622" y="7328"/>
                  </a:cubicBezTo>
                  <a:cubicBezTo>
                    <a:pt x="10028" y="7906"/>
                    <a:pt x="10215" y="8533"/>
                    <a:pt x="9934" y="9136"/>
                  </a:cubicBezTo>
                  <a:cubicBezTo>
                    <a:pt x="9653" y="9738"/>
                    <a:pt x="8904" y="10317"/>
                    <a:pt x="8311" y="10703"/>
                  </a:cubicBezTo>
                  <a:cubicBezTo>
                    <a:pt x="7718" y="11088"/>
                    <a:pt x="7281" y="11281"/>
                    <a:pt x="6875" y="11410"/>
                  </a:cubicBezTo>
                  <a:cubicBezTo>
                    <a:pt x="6469" y="11538"/>
                    <a:pt x="6095" y="11603"/>
                    <a:pt x="5939" y="11595"/>
                  </a:cubicBezTo>
                  <a:cubicBezTo>
                    <a:pt x="5783" y="11587"/>
                    <a:pt x="5845" y="11506"/>
                    <a:pt x="6001" y="11442"/>
                  </a:cubicBezTo>
                  <a:cubicBezTo>
                    <a:pt x="6157" y="11378"/>
                    <a:pt x="6407" y="11330"/>
                    <a:pt x="6969" y="11289"/>
                  </a:cubicBezTo>
                  <a:cubicBezTo>
                    <a:pt x="7531" y="11249"/>
                    <a:pt x="8405" y="11217"/>
                    <a:pt x="9310" y="11289"/>
                  </a:cubicBezTo>
                  <a:cubicBezTo>
                    <a:pt x="10215" y="11362"/>
                    <a:pt x="11151" y="11538"/>
                    <a:pt x="11744" y="11852"/>
                  </a:cubicBezTo>
                  <a:cubicBezTo>
                    <a:pt x="12338" y="12165"/>
                    <a:pt x="12587" y="12615"/>
                    <a:pt x="12525" y="13113"/>
                  </a:cubicBezTo>
                  <a:cubicBezTo>
                    <a:pt x="12462" y="13612"/>
                    <a:pt x="12088" y="14158"/>
                    <a:pt x="11464" y="14713"/>
                  </a:cubicBezTo>
                  <a:cubicBezTo>
                    <a:pt x="10839" y="15267"/>
                    <a:pt x="9965" y="15829"/>
                    <a:pt x="9185" y="16360"/>
                  </a:cubicBezTo>
                  <a:cubicBezTo>
                    <a:pt x="8405" y="16890"/>
                    <a:pt x="7718" y="17388"/>
                    <a:pt x="7406" y="17919"/>
                  </a:cubicBezTo>
                  <a:cubicBezTo>
                    <a:pt x="7094" y="18449"/>
                    <a:pt x="7156" y="19012"/>
                    <a:pt x="7593" y="19478"/>
                  </a:cubicBezTo>
                  <a:cubicBezTo>
                    <a:pt x="8030" y="19944"/>
                    <a:pt x="8842" y="20313"/>
                    <a:pt x="9778" y="20619"/>
                  </a:cubicBezTo>
                  <a:cubicBezTo>
                    <a:pt x="10714" y="20924"/>
                    <a:pt x="11776" y="21165"/>
                    <a:pt x="13055" y="21326"/>
                  </a:cubicBezTo>
                  <a:cubicBezTo>
                    <a:pt x="14335" y="21487"/>
                    <a:pt x="15834" y="21567"/>
                    <a:pt x="17269" y="21535"/>
                  </a:cubicBezTo>
                  <a:cubicBezTo>
                    <a:pt x="18705" y="21503"/>
                    <a:pt x="20079" y="21358"/>
                    <a:pt x="21452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4" name="Drawing"/>
          <p:cNvGrpSpPr/>
          <p:nvPr/>
        </p:nvGrpSpPr>
        <p:grpSpPr>
          <a:xfrm>
            <a:off x="2265989" y="1701799"/>
            <a:ext cx="6160462" cy="3207013"/>
            <a:chOff x="0" y="0"/>
            <a:chExt cx="6160460" cy="3207011"/>
          </a:xfrm>
        </p:grpSpPr>
        <p:sp>
          <p:nvSpPr>
            <p:cNvPr id="1108" name="Line"/>
            <p:cNvSpPr/>
            <p:nvPr/>
          </p:nvSpPr>
          <p:spPr>
            <a:xfrm>
              <a:off x="170403" y="38100"/>
              <a:ext cx="294108" cy="36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80" fill="norm" stroke="1" extrusionOk="0">
                  <a:moveTo>
                    <a:pt x="21438" y="0"/>
                  </a:moveTo>
                  <a:cubicBezTo>
                    <a:pt x="19432" y="1249"/>
                    <a:pt x="17427" y="2497"/>
                    <a:pt x="14881" y="3746"/>
                  </a:cubicBezTo>
                  <a:cubicBezTo>
                    <a:pt x="12335" y="4994"/>
                    <a:pt x="9249" y="6243"/>
                    <a:pt x="7244" y="7054"/>
                  </a:cubicBezTo>
                  <a:cubicBezTo>
                    <a:pt x="5238" y="7866"/>
                    <a:pt x="4312" y="8240"/>
                    <a:pt x="3541" y="8740"/>
                  </a:cubicBezTo>
                  <a:cubicBezTo>
                    <a:pt x="2769" y="9239"/>
                    <a:pt x="2152" y="9864"/>
                    <a:pt x="2229" y="10176"/>
                  </a:cubicBezTo>
                  <a:cubicBezTo>
                    <a:pt x="2307" y="10488"/>
                    <a:pt x="3078" y="10488"/>
                    <a:pt x="4698" y="10488"/>
                  </a:cubicBezTo>
                  <a:cubicBezTo>
                    <a:pt x="6318" y="10488"/>
                    <a:pt x="8787" y="10488"/>
                    <a:pt x="10484" y="10488"/>
                  </a:cubicBezTo>
                  <a:cubicBezTo>
                    <a:pt x="12181" y="10488"/>
                    <a:pt x="13107" y="10488"/>
                    <a:pt x="13492" y="10800"/>
                  </a:cubicBezTo>
                  <a:cubicBezTo>
                    <a:pt x="13878" y="11112"/>
                    <a:pt x="13724" y="11736"/>
                    <a:pt x="12489" y="12673"/>
                  </a:cubicBezTo>
                  <a:cubicBezTo>
                    <a:pt x="11255" y="13609"/>
                    <a:pt x="8941" y="14858"/>
                    <a:pt x="7012" y="15857"/>
                  </a:cubicBezTo>
                  <a:cubicBezTo>
                    <a:pt x="5084" y="16855"/>
                    <a:pt x="3541" y="17605"/>
                    <a:pt x="2461" y="18166"/>
                  </a:cubicBezTo>
                  <a:cubicBezTo>
                    <a:pt x="1381" y="18728"/>
                    <a:pt x="764" y="19103"/>
                    <a:pt x="378" y="19602"/>
                  </a:cubicBezTo>
                  <a:cubicBezTo>
                    <a:pt x="-8" y="20102"/>
                    <a:pt x="-162" y="20726"/>
                    <a:pt x="224" y="21101"/>
                  </a:cubicBezTo>
                  <a:cubicBezTo>
                    <a:pt x="609" y="21475"/>
                    <a:pt x="1535" y="21600"/>
                    <a:pt x="4312" y="21350"/>
                  </a:cubicBezTo>
                  <a:cubicBezTo>
                    <a:pt x="7089" y="21101"/>
                    <a:pt x="11718" y="20476"/>
                    <a:pt x="16347" y="19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528010" y="82549"/>
              <a:ext cx="168557" cy="38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95" fill="norm" stroke="1" extrusionOk="0">
                  <a:moveTo>
                    <a:pt x="0" y="0"/>
                  </a:moveTo>
                  <a:cubicBezTo>
                    <a:pt x="2700" y="2983"/>
                    <a:pt x="5400" y="5967"/>
                    <a:pt x="8775" y="9368"/>
                  </a:cubicBezTo>
                  <a:cubicBezTo>
                    <a:pt x="12150" y="12769"/>
                    <a:pt x="16200" y="16588"/>
                    <a:pt x="18495" y="18796"/>
                  </a:cubicBezTo>
                  <a:cubicBezTo>
                    <a:pt x="20790" y="21003"/>
                    <a:pt x="21330" y="21600"/>
                    <a:pt x="21465" y="21481"/>
                  </a:cubicBezTo>
                  <a:cubicBezTo>
                    <a:pt x="21600" y="21361"/>
                    <a:pt x="21330" y="20526"/>
                    <a:pt x="21060" y="19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534398" y="95250"/>
              <a:ext cx="215863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21387" y="0"/>
                  </a:moveTo>
                  <a:cubicBezTo>
                    <a:pt x="20338" y="0"/>
                    <a:pt x="19290" y="0"/>
                    <a:pt x="18451" y="393"/>
                  </a:cubicBezTo>
                  <a:cubicBezTo>
                    <a:pt x="17612" y="785"/>
                    <a:pt x="16983" y="1571"/>
                    <a:pt x="14991" y="3796"/>
                  </a:cubicBezTo>
                  <a:cubicBezTo>
                    <a:pt x="12999" y="6022"/>
                    <a:pt x="9643" y="9687"/>
                    <a:pt x="7022" y="12436"/>
                  </a:cubicBezTo>
                  <a:cubicBezTo>
                    <a:pt x="4401" y="15185"/>
                    <a:pt x="2513" y="17018"/>
                    <a:pt x="1360" y="18393"/>
                  </a:cubicBezTo>
                  <a:cubicBezTo>
                    <a:pt x="206" y="19767"/>
                    <a:pt x="-213" y="20684"/>
                    <a:pt x="102" y="21142"/>
                  </a:cubicBezTo>
                  <a:cubicBezTo>
                    <a:pt x="416" y="21600"/>
                    <a:pt x="1465" y="21600"/>
                    <a:pt x="25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750260" y="33655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807410" y="2032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851860" y="88900"/>
              <a:ext cx="175939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600" fill="norm" stroke="1" extrusionOk="0">
                  <a:moveTo>
                    <a:pt x="9683" y="0"/>
                  </a:moveTo>
                  <a:cubicBezTo>
                    <a:pt x="13159" y="2084"/>
                    <a:pt x="16634" y="4168"/>
                    <a:pt x="18745" y="6774"/>
                  </a:cubicBezTo>
                  <a:cubicBezTo>
                    <a:pt x="20855" y="9379"/>
                    <a:pt x="21600" y="12505"/>
                    <a:pt x="18869" y="14968"/>
                  </a:cubicBezTo>
                  <a:cubicBezTo>
                    <a:pt x="16138" y="17432"/>
                    <a:pt x="9931" y="19232"/>
                    <a:pt x="6207" y="20226"/>
                  </a:cubicBezTo>
                  <a:cubicBezTo>
                    <a:pt x="2483" y="21221"/>
                    <a:pt x="1241" y="21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-1" y="49426"/>
              <a:ext cx="185112" cy="483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473" fill="norm" stroke="1" extrusionOk="0">
                  <a:moveTo>
                    <a:pt x="20758" y="61"/>
                  </a:moveTo>
                  <a:cubicBezTo>
                    <a:pt x="17435" y="-33"/>
                    <a:pt x="14112" y="-127"/>
                    <a:pt x="10907" y="671"/>
                  </a:cubicBezTo>
                  <a:cubicBezTo>
                    <a:pt x="7703" y="1470"/>
                    <a:pt x="4617" y="3160"/>
                    <a:pt x="2481" y="5367"/>
                  </a:cubicBezTo>
                  <a:cubicBezTo>
                    <a:pt x="345" y="7574"/>
                    <a:pt x="-842" y="10297"/>
                    <a:pt x="701" y="12833"/>
                  </a:cubicBezTo>
                  <a:cubicBezTo>
                    <a:pt x="2244" y="15369"/>
                    <a:pt x="6516" y="17716"/>
                    <a:pt x="10077" y="19125"/>
                  </a:cubicBezTo>
                  <a:cubicBezTo>
                    <a:pt x="13637" y="20534"/>
                    <a:pt x="16485" y="21003"/>
                    <a:pt x="19334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205730" y="65966"/>
              <a:ext cx="141431" cy="39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65" fill="norm" stroke="1" extrusionOk="0">
                  <a:moveTo>
                    <a:pt x="21224" y="2652"/>
                  </a:moveTo>
                  <a:cubicBezTo>
                    <a:pt x="19953" y="1723"/>
                    <a:pt x="18683" y="794"/>
                    <a:pt x="17253" y="330"/>
                  </a:cubicBezTo>
                  <a:cubicBezTo>
                    <a:pt x="15824" y="-135"/>
                    <a:pt x="14236" y="-135"/>
                    <a:pt x="12171" y="504"/>
                  </a:cubicBezTo>
                  <a:cubicBezTo>
                    <a:pt x="10106" y="1142"/>
                    <a:pt x="7565" y="2420"/>
                    <a:pt x="5342" y="5033"/>
                  </a:cubicBezTo>
                  <a:cubicBezTo>
                    <a:pt x="3118" y="7646"/>
                    <a:pt x="1212" y="11594"/>
                    <a:pt x="418" y="14265"/>
                  </a:cubicBezTo>
                  <a:cubicBezTo>
                    <a:pt x="-376" y="16936"/>
                    <a:pt x="-58" y="18330"/>
                    <a:pt x="1530" y="19317"/>
                  </a:cubicBezTo>
                  <a:cubicBezTo>
                    <a:pt x="3118" y="20304"/>
                    <a:pt x="5977" y="20884"/>
                    <a:pt x="8836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421353" y="152400"/>
              <a:ext cx="33758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3" h="21600" fill="norm" stroke="1" extrusionOk="0">
                  <a:moveTo>
                    <a:pt x="20263" y="0"/>
                  </a:moveTo>
                  <a:cubicBezTo>
                    <a:pt x="12639" y="4443"/>
                    <a:pt x="5016" y="8885"/>
                    <a:pt x="1839" y="12255"/>
                  </a:cubicBezTo>
                  <a:cubicBezTo>
                    <a:pt x="-1337" y="15626"/>
                    <a:pt x="-66" y="17923"/>
                    <a:pt x="3110" y="19302"/>
                  </a:cubicBezTo>
                  <a:cubicBezTo>
                    <a:pt x="6287" y="20681"/>
                    <a:pt x="11369" y="21140"/>
                    <a:pt x="164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1531310" y="30480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811609" y="115110"/>
              <a:ext cx="186606" cy="548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46" fill="norm" stroke="1" extrusionOk="0">
                  <a:moveTo>
                    <a:pt x="6378" y="9155"/>
                  </a:moveTo>
                  <a:cubicBezTo>
                    <a:pt x="5178" y="11886"/>
                    <a:pt x="3978" y="14617"/>
                    <a:pt x="3258" y="16479"/>
                  </a:cubicBezTo>
                  <a:cubicBezTo>
                    <a:pt x="2538" y="18341"/>
                    <a:pt x="2298" y="19334"/>
                    <a:pt x="2058" y="20120"/>
                  </a:cubicBezTo>
                  <a:cubicBezTo>
                    <a:pt x="1818" y="20907"/>
                    <a:pt x="1578" y="21486"/>
                    <a:pt x="1218" y="21445"/>
                  </a:cubicBezTo>
                  <a:cubicBezTo>
                    <a:pt x="858" y="21403"/>
                    <a:pt x="378" y="20741"/>
                    <a:pt x="138" y="18838"/>
                  </a:cubicBezTo>
                  <a:cubicBezTo>
                    <a:pt x="-102" y="16934"/>
                    <a:pt x="-102" y="13789"/>
                    <a:pt x="738" y="10686"/>
                  </a:cubicBezTo>
                  <a:cubicBezTo>
                    <a:pt x="1578" y="7583"/>
                    <a:pt x="3258" y="4520"/>
                    <a:pt x="4338" y="2783"/>
                  </a:cubicBezTo>
                  <a:cubicBezTo>
                    <a:pt x="5418" y="1045"/>
                    <a:pt x="5898" y="631"/>
                    <a:pt x="6738" y="341"/>
                  </a:cubicBezTo>
                  <a:cubicBezTo>
                    <a:pt x="7578" y="52"/>
                    <a:pt x="8778" y="-114"/>
                    <a:pt x="10578" y="93"/>
                  </a:cubicBezTo>
                  <a:cubicBezTo>
                    <a:pt x="12378" y="300"/>
                    <a:pt x="14778" y="879"/>
                    <a:pt x="16818" y="1872"/>
                  </a:cubicBezTo>
                  <a:cubicBezTo>
                    <a:pt x="18858" y="2865"/>
                    <a:pt x="20538" y="4272"/>
                    <a:pt x="21018" y="5348"/>
                  </a:cubicBezTo>
                  <a:cubicBezTo>
                    <a:pt x="21498" y="6424"/>
                    <a:pt x="20778" y="7169"/>
                    <a:pt x="18378" y="7831"/>
                  </a:cubicBezTo>
                  <a:cubicBezTo>
                    <a:pt x="15978" y="8493"/>
                    <a:pt x="11898" y="9072"/>
                    <a:pt x="9378" y="9155"/>
                  </a:cubicBezTo>
                  <a:cubicBezTo>
                    <a:pt x="6858" y="9238"/>
                    <a:pt x="5898" y="8824"/>
                    <a:pt x="4938" y="8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2007560" y="0"/>
              <a:ext cx="141643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600" fill="norm" stroke="1" extrusionOk="0">
                  <a:moveTo>
                    <a:pt x="0" y="0"/>
                  </a:moveTo>
                  <a:cubicBezTo>
                    <a:pt x="5322" y="1029"/>
                    <a:pt x="10643" y="2057"/>
                    <a:pt x="14713" y="4000"/>
                  </a:cubicBezTo>
                  <a:cubicBezTo>
                    <a:pt x="18783" y="5943"/>
                    <a:pt x="21600" y="8800"/>
                    <a:pt x="20817" y="11714"/>
                  </a:cubicBezTo>
                  <a:cubicBezTo>
                    <a:pt x="20035" y="14629"/>
                    <a:pt x="15652" y="17600"/>
                    <a:pt x="12365" y="19257"/>
                  </a:cubicBezTo>
                  <a:cubicBezTo>
                    <a:pt x="9078" y="20914"/>
                    <a:pt x="6887" y="21257"/>
                    <a:pt x="46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2502860" y="196849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2502860" y="323850"/>
              <a:ext cx="165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3036735" y="55033"/>
              <a:ext cx="113826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21119" y="494"/>
                  </a:moveTo>
                  <a:cubicBezTo>
                    <a:pt x="19155" y="247"/>
                    <a:pt x="17192" y="0"/>
                    <a:pt x="15228" y="0"/>
                  </a:cubicBezTo>
                  <a:cubicBezTo>
                    <a:pt x="13264" y="0"/>
                    <a:pt x="11301" y="247"/>
                    <a:pt x="8944" y="1419"/>
                  </a:cubicBezTo>
                  <a:cubicBezTo>
                    <a:pt x="6588" y="2592"/>
                    <a:pt x="3839" y="4690"/>
                    <a:pt x="2072" y="7406"/>
                  </a:cubicBezTo>
                  <a:cubicBezTo>
                    <a:pt x="304" y="10121"/>
                    <a:pt x="-481" y="13454"/>
                    <a:pt x="304" y="15861"/>
                  </a:cubicBezTo>
                  <a:cubicBezTo>
                    <a:pt x="1090" y="18267"/>
                    <a:pt x="3446" y="19749"/>
                    <a:pt x="5606" y="20551"/>
                  </a:cubicBezTo>
                  <a:cubicBezTo>
                    <a:pt x="7766" y="21353"/>
                    <a:pt x="9730" y="21477"/>
                    <a:pt x="116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3189085" y="162688"/>
              <a:ext cx="139276" cy="247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12" fill="norm" stroke="1" extrusionOk="0">
                  <a:moveTo>
                    <a:pt x="2879" y="4019"/>
                  </a:moveTo>
                  <a:cubicBezTo>
                    <a:pt x="1898" y="9101"/>
                    <a:pt x="916" y="14183"/>
                    <a:pt x="425" y="17269"/>
                  </a:cubicBezTo>
                  <a:cubicBezTo>
                    <a:pt x="-66" y="20355"/>
                    <a:pt x="-66" y="21444"/>
                    <a:pt x="98" y="21172"/>
                  </a:cubicBezTo>
                  <a:cubicBezTo>
                    <a:pt x="261" y="20899"/>
                    <a:pt x="589" y="19266"/>
                    <a:pt x="1570" y="15817"/>
                  </a:cubicBezTo>
                  <a:cubicBezTo>
                    <a:pt x="2552" y="12368"/>
                    <a:pt x="4189" y="7105"/>
                    <a:pt x="5498" y="4110"/>
                  </a:cubicBezTo>
                  <a:cubicBezTo>
                    <a:pt x="6807" y="1115"/>
                    <a:pt x="7789" y="389"/>
                    <a:pt x="9098" y="116"/>
                  </a:cubicBezTo>
                  <a:cubicBezTo>
                    <a:pt x="10407" y="-156"/>
                    <a:pt x="12043" y="26"/>
                    <a:pt x="14007" y="933"/>
                  </a:cubicBezTo>
                  <a:cubicBezTo>
                    <a:pt x="15970" y="1841"/>
                    <a:pt x="18261" y="3474"/>
                    <a:pt x="19570" y="6469"/>
                  </a:cubicBezTo>
                  <a:cubicBezTo>
                    <a:pt x="20879" y="9464"/>
                    <a:pt x="21207" y="13820"/>
                    <a:pt x="21534" y="18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3436310" y="25400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86" y="18000"/>
                    <a:pt x="9771" y="14400"/>
                    <a:pt x="13371" y="10800"/>
                  </a:cubicBezTo>
                  <a:cubicBezTo>
                    <a:pt x="16971" y="7200"/>
                    <a:pt x="1928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3722472" y="82550"/>
              <a:ext cx="285339" cy="25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33" fill="norm" stroke="1" extrusionOk="0">
                  <a:moveTo>
                    <a:pt x="21410" y="0"/>
                  </a:moveTo>
                  <a:cubicBezTo>
                    <a:pt x="19663" y="177"/>
                    <a:pt x="17916" y="354"/>
                    <a:pt x="15454" y="1239"/>
                  </a:cubicBezTo>
                  <a:cubicBezTo>
                    <a:pt x="12992" y="2125"/>
                    <a:pt x="9816" y="3718"/>
                    <a:pt x="7910" y="4869"/>
                  </a:cubicBezTo>
                  <a:cubicBezTo>
                    <a:pt x="6004" y="6020"/>
                    <a:pt x="5369" y="6728"/>
                    <a:pt x="5369" y="7348"/>
                  </a:cubicBezTo>
                  <a:cubicBezTo>
                    <a:pt x="5369" y="7967"/>
                    <a:pt x="6004" y="8498"/>
                    <a:pt x="6798" y="8852"/>
                  </a:cubicBezTo>
                  <a:cubicBezTo>
                    <a:pt x="7592" y="9207"/>
                    <a:pt x="8545" y="9384"/>
                    <a:pt x="9578" y="9738"/>
                  </a:cubicBezTo>
                  <a:cubicBezTo>
                    <a:pt x="10610" y="10092"/>
                    <a:pt x="11722" y="10623"/>
                    <a:pt x="11881" y="11243"/>
                  </a:cubicBezTo>
                  <a:cubicBezTo>
                    <a:pt x="12039" y="11862"/>
                    <a:pt x="11245" y="12570"/>
                    <a:pt x="9498" y="13544"/>
                  </a:cubicBezTo>
                  <a:cubicBezTo>
                    <a:pt x="7751" y="14518"/>
                    <a:pt x="5051" y="15757"/>
                    <a:pt x="3384" y="16643"/>
                  </a:cubicBezTo>
                  <a:cubicBezTo>
                    <a:pt x="1716" y="17528"/>
                    <a:pt x="1081" y="18059"/>
                    <a:pt x="604" y="18767"/>
                  </a:cubicBezTo>
                  <a:cubicBezTo>
                    <a:pt x="128" y="19475"/>
                    <a:pt x="-190" y="20361"/>
                    <a:pt x="128" y="20892"/>
                  </a:cubicBezTo>
                  <a:cubicBezTo>
                    <a:pt x="445" y="21423"/>
                    <a:pt x="1398" y="21600"/>
                    <a:pt x="3939" y="21511"/>
                  </a:cubicBezTo>
                  <a:cubicBezTo>
                    <a:pt x="6481" y="21423"/>
                    <a:pt x="10610" y="21069"/>
                    <a:pt x="14739" y="20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4045910" y="139700"/>
              <a:ext cx="1714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4447"/>
                    <a:pt x="8533" y="8894"/>
                    <a:pt x="12133" y="12494"/>
                  </a:cubicBezTo>
                  <a:cubicBezTo>
                    <a:pt x="15733" y="16094"/>
                    <a:pt x="18667" y="188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4053814" y="88900"/>
              <a:ext cx="195297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21429" y="0"/>
                  </a:moveTo>
                  <a:cubicBezTo>
                    <a:pt x="18874" y="2080"/>
                    <a:pt x="16319" y="4160"/>
                    <a:pt x="13532" y="6560"/>
                  </a:cubicBezTo>
                  <a:cubicBezTo>
                    <a:pt x="10745" y="8960"/>
                    <a:pt x="7726" y="11680"/>
                    <a:pt x="5403" y="13840"/>
                  </a:cubicBezTo>
                  <a:cubicBezTo>
                    <a:pt x="3081" y="16000"/>
                    <a:pt x="1455" y="17600"/>
                    <a:pt x="642" y="18800"/>
                  </a:cubicBezTo>
                  <a:cubicBezTo>
                    <a:pt x="-171" y="20000"/>
                    <a:pt x="-171" y="20800"/>
                    <a:pt x="410" y="21200"/>
                  </a:cubicBezTo>
                  <a:cubicBezTo>
                    <a:pt x="990" y="21600"/>
                    <a:pt x="2152" y="21600"/>
                    <a:pt x="33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4236410" y="311149"/>
              <a:ext cx="31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4274510" y="1968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4369760" y="12700"/>
              <a:ext cx="96946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0" h="21600" fill="norm" stroke="1" extrusionOk="0">
                  <a:moveTo>
                    <a:pt x="9450" y="0"/>
                  </a:moveTo>
                  <a:cubicBezTo>
                    <a:pt x="11700" y="1855"/>
                    <a:pt x="13950" y="3709"/>
                    <a:pt x="16425" y="6055"/>
                  </a:cubicBezTo>
                  <a:cubicBezTo>
                    <a:pt x="18900" y="8400"/>
                    <a:pt x="21600" y="11236"/>
                    <a:pt x="20250" y="13855"/>
                  </a:cubicBezTo>
                  <a:cubicBezTo>
                    <a:pt x="18900" y="16473"/>
                    <a:pt x="13500" y="18873"/>
                    <a:pt x="9450" y="20127"/>
                  </a:cubicBezTo>
                  <a:cubicBezTo>
                    <a:pt x="5400" y="21382"/>
                    <a:pt x="2700" y="214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4560260" y="3238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4758118" y="76745"/>
              <a:ext cx="232892" cy="54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495" fill="norm" stroke="1" extrusionOk="0">
                  <a:moveTo>
                    <a:pt x="5644" y="10236"/>
                  </a:moveTo>
                  <a:cubicBezTo>
                    <a:pt x="4879" y="12571"/>
                    <a:pt x="4114" y="14907"/>
                    <a:pt x="3445" y="16533"/>
                  </a:cubicBezTo>
                  <a:cubicBezTo>
                    <a:pt x="2776" y="18159"/>
                    <a:pt x="2203" y="19076"/>
                    <a:pt x="1629" y="19910"/>
                  </a:cubicBezTo>
                  <a:cubicBezTo>
                    <a:pt x="1056" y="20744"/>
                    <a:pt x="482" y="21495"/>
                    <a:pt x="196" y="21495"/>
                  </a:cubicBezTo>
                  <a:cubicBezTo>
                    <a:pt x="-91" y="21495"/>
                    <a:pt x="-91" y="20744"/>
                    <a:pt x="387" y="19076"/>
                  </a:cubicBezTo>
                  <a:cubicBezTo>
                    <a:pt x="865" y="17409"/>
                    <a:pt x="1821" y="14823"/>
                    <a:pt x="3732" y="11988"/>
                  </a:cubicBezTo>
                  <a:cubicBezTo>
                    <a:pt x="5644" y="9152"/>
                    <a:pt x="8511" y="6066"/>
                    <a:pt x="10613" y="4065"/>
                  </a:cubicBezTo>
                  <a:cubicBezTo>
                    <a:pt x="12716" y="2063"/>
                    <a:pt x="14054" y="1146"/>
                    <a:pt x="15201" y="604"/>
                  </a:cubicBezTo>
                  <a:cubicBezTo>
                    <a:pt x="16348" y="62"/>
                    <a:pt x="17304" y="-105"/>
                    <a:pt x="18068" y="62"/>
                  </a:cubicBezTo>
                  <a:cubicBezTo>
                    <a:pt x="18833" y="229"/>
                    <a:pt x="19406" y="729"/>
                    <a:pt x="20075" y="1813"/>
                  </a:cubicBezTo>
                  <a:cubicBezTo>
                    <a:pt x="20744" y="2897"/>
                    <a:pt x="21509" y="4565"/>
                    <a:pt x="20649" y="5733"/>
                  </a:cubicBezTo>
                  <a:cubicBezTo>
                    <a:pt x="19789" y="6900"/>
                    <a:pt x="17304" y="7568"/>
                    <a:pt x="14628" y="7901"/>
                  </a:cubicBezTo>
                  <a:cubicBezTo>
                    <a:pt x="11951" y="8235"/>
                    <a:pt x="9084" y="8235"/>
                    <a:pt x="6217" y="8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379527" y="1066749"/>
              <a:ext cx="286291" cy="338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294" fill="norm" stroke="1" extrusionOk="0">
                  <a:moveTo>
                    <a:pt x="18628" y="403"/>
                  </a:moveTo>
                  <a:cubicBezTo>
                    <a:pt x="19889" y="137"/>
                    <a:pt x="21151" y="-130"/>
                    <a:pt x="21308" y="70"/>
                  </a:cubicBezTo>
                  <a:cubicBezTo>
                    <a:pt x="21466" y="270"/>
                    <a:pt x="20520" y="937"/>
                    <a:pt x="17919" y="2137"/>
                  </a:cubicBezTo>
                  <a:cubicBezTo>
                    <a:pt x="15317" y="3337"/>
                    <a:pt x="11060" y="5070"/>
                    <a:pt x="8143" y="6203"/>
                  </a:cubicBezTo>
                  <a:cubicBezTo>
                    <a:pt x="5227" y="7337"/>
                    <a:pt x="3650" y="7870"/>
                    <a:pt x="2389" y="8337"/>
                  </a:cubicBezTo>
                  <a:cubicBezTo>
                    <a:pt x="1127" y="8803"/>
                    <a:pt x="181" y="9203"/>
                    <a:pt x="24" y="9603"/>
                  </a:cubicBezTo>
                  <a:cubicBezTo>
                    <a:pt x="-134" y="10003"/>
                    <a:pt x="497" y="10403"/>
                    <a:pt x="1994" y="10603"/>
                  </a:cubicBezTo>
                  <a:cubicBezTo>
                    <a:pt x="3492" y="10803"/>
                    <a:pt x="5857" y="10803"/>
                    <a:pt x="7513" y="10803"/>
                  </a:cubicBezTo>
                  <a:cubicBezTo>
                    <a:pt x="9168" y="10803"/>
                    <a:pt x="10114" y="10803"/>
                    <a:pt x="10745" y="11137"/>
                  </a:cubicBezTo>
                  <a:cubicBezTo>
                    <a:pt x="11375" y="11470"/>
                    <a:pt x="11691" y="12137"/>
                    <a:pt x="11533" y="12737"/>
                  </a:cubicBezTo>
                  <a:cubicBezTo>
                    <a:pt x="11375" y="13337"/>
                    <a:pt x="10745" y="13870"/>
                    <a:pt x="9011" y="14870"/>
                  </a:cubicBezTo>
                  <a:cubicBezTo>
                    <a:pt x="7276" y="15870"/>
                    <a:pt x="4438" y="17337"/>
                    <a:pt x="2704" y="18470"/>
                  </a:cubicBezTo>
                  <a:cubicBezTo>
                    <a:pt x="970" y="19603"/>
                    <a:pt x="339" y="20403"/>
                    <a:pt x="497" y="20870"/>
                  </a:cubicBezTo>
                  <a:cubicBezTo>
                    <a:pt x="654" y="21337"/>
                    <a:pt x="1600" y="21470"/>
                    <a:pt x="4044" y="21003"/>
                  </a:cubicBezTo>
                  <a:cubicBezTo>
                    <a:pt x="6488" y="20537"/>
                    <a:pt x="10430" y="19470"/>
                    <a:pt x="14371" y="18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712160" y="1149350"/>
              <a:ext cx="2095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64" y="4582"/>
                    <a:pt x="8727" y="9164"/>
                    <a:pt x="11891" y="12655"/>
                  </a:cubicBezTo>
                  <a:cubicBezTo>
                    <a:pt x="15055" y="16145"/>
                    <a:pt x="17018" y="18545"/>
                    <a:pt x="18436" y="19855"/>
                  </a:cubicBezTo>
                  <a:cubicBezTo>
                    <a:pt x="19855" y="21164"/>
                    <a:pt x="20727" y="21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782010" y="1066800"/>
              <a:ext cx="1651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2215"/>
                    <a:pt x="15508" y="4431"/>
                    <a:pt x="12462" y="6854"/>
                  </a:cubicBezTo>
                  <a:cubicBezTo>
                    <a:pt x="9415" y="9277"/>
                    <a:pt x="6369" y="11908"/>
                    <a:pt x="4292" y="14400"/>
                  </a:cubicBezTo>
                  <a:cubicBezTo>
                    <a:pt x="2215" y="16892"/>
                    <a:pt x="1108" y="19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934410" y="1333499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991560" y="121284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220160" y="1308099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740860" y="1144737"/>
              <a:ext cx="157034" cy="52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529" fill="norm" stroke="1" extrusionOk="0">
                  <a:moveTo>
                    <a:pt x="0" y="7996"/>
                  </a:moveTo>
                  <a:cubicBezTo>
                    <a:pt x="561" y="9905"/>
                    <a:pt x="1122" y="11813"/>
                    <a:pt x="1543" y="13895"/>
                  </a:cubicBezTo>
                  <a:cubicBezTo>
                    <a:pt x="1964" y="15977"/>
                    <a:pt x="2244" y="18233"/>
                    <a:pt x="2384" y="19621"/>
                  </a:cubicBezTo>
                  <a:cubicBezTo>
                    <a:pt x="2525" y="21009"/>
                    <a:pt x="2525" y="21529"/>
                    <a:pt x="2525" y="21529"/>
                  </a:cubicBezTo>
                  <a:cubicBezTo>
                    <a:pt x="2525" y="21529"/>
                    <a:pt x="2525" y="21009"/>
                    <a:pt x="2384" y="19057"/>
                  </a:cubicBezTo>
                  <a:cubicBezTo>
                    <a:pt x="2244" y="17105"/>
                    <a:pt x="1964" y="13722"/>
                    <a:pt x="1964" y="10512"/>
                  </a:cubicBezTo>
                  <a:cubicBezTo>
                    <a:pt x="1964" y="7302"/>
                    <a:pt x="2244" y="4266"/>
                    <a:pt x="2665" y="2531"/>
                  </a:cubicBezTo>
                  <a:cubicBezTo>
                    <a:pt x="3086" y="796"/>
                    <a:pt x="3647" y="363"/>
                    <a:pt x="4629" y="146"/>
                  </a:cubicBezTo>
                  <a:cubicBezTo>
                    <a:pt x="5610" y="-71"/>
                    <a:pt x="7013" y="-71"/>
                    <a:pt x="9818" y="319"/>
                  </a:cubicBezTo>
                  <a:cubicBezTo>
                    <a:pt x="12623" y="710"/>
                    <a:pt x="16831" y="1490"/>
                    <a:pt x="19075" y="2358"/>
                  </a:cubicBezTo>
                  <a:cubicBezTo>
                    <a:pt x="21319" y="3225"/>
                    <a:pt x="21600" y="4180"/>
                    <a:pt x="18655" y="5177"/>
                  </a:cubicBezTo>
                  <a:cubicBezTo>
                    <a:pt x="15709" y="6175"/>
                    <a:pt x="9538" y="7216"/>
                    <a:pt x="3366" y="8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2039310" y="127000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2187064" y="1060450"/>
              <a:ext cx="207847" cy="26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18" fill="norm" stroke="1" extrusionOk="0">
                  <a:moveTo>
                    <a:pt x="21424" y="0"/>
                  </a:moveTo>
                  <a:cubicBezTo>
                    <a:pt x="19024" y="518"/>
                    <a:pt x="16624" y="1037"/>
                    <a:pt x="13897" y="2246"/>
                  </a:cubicBezTo>
                  <a:cubicBezTo>
                    <a:pt x="11169" y="3456"/>
                    <a:pt x="8115" y="5357"/>
                    <a:pt x="6260" y="6739"/>
                  </a:cubicBezTo>
                  <a:cubicBezTo>
                    <a:pt x="4406" y="8122"/>
                    <a:pt x="3751" y="8986"/>
                    <a:pt x="4079" y="9504"/>
                  </a:cubicBezTo>
                  <a:cubicBezTo>
                    <a:pt x="4406" y="10022"/>
                    <a:pt x="5715" y="10195"/>
                    <a:pt x="6915" y="10282"/>
                  </a:cubicBezTo>
                  <a:cubicBezTo>
                    <a:pt x="8115" y="10368"/>
                    <a:pt x="9206" y="10368"/>
                    <a:pt x="10297" y="10454"/>
                  </a:cubicBezTo>
                  <a:cubicBezTo>
                    <a:pt x="11388" y="10541"/>
                    <a:pt x="12479" y="10714"/>
                    <a:pt x="12915" y="11232"/>
                  </a:cubicBezTo>
                  <a:cubicBezTo>
                    <a:pt x="13351" y="11750"/>
                    <a:pt x="13133" y="12614"/>
                    <a:pt x="11497" y="13738"/>
                  </a:cubicBezTo>
                  <a:cubicBezTo>
                    <a:pt x="9860" y="14861"/>
                    <a:pt x="6806" y="16243"/>
                    <a:pt x="4842" y="17194"/>
                  </a:cubicBezTo>
                  <a:cubicBezTo>
                    <a:pt x="2879" y="18144"/>
                    <a:pt x="2006" y="18662"/>
                    <a:pt x="1242" y="19267"/>
                  </a:cubicBezTo>
                  <a:cubicBezTo>
                    <a:pt x="479" y="19872"/>
                    <a:pt x="-176" y="20563"/>
                    <a:pt x="42" y="20995"/>
                  </a:cubicBezTo>
                  <a:cubicBezTo>
                    <a:pt x="260" y="21427"/>
                    <a:pt x="1351" y="21600"/>
                    <a:pt x="4733" y="21168"/>
                  </a:cubicBezTo>
                  <a:cubicBezTo>
                    <a:pt x="8115" y="20736"/>
                    <a:pt x="13788" y="19699"/>
                    <a:pt x="19460" y="18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458410" y="1092200"/>
              <a:ext cx="2032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2459"/>
                    <a:pt x="4500" y="4917"/>
                    <a:pt x="7650" y="8254"/>
                  </a:cubicBezTo>
                  <a:cubicBezTo>
                    <a:pt x="10800" y="11590"/>
                    <a:pt x="14850" y="15805"/>
                    <a:pt x="17325" y="18176"/>
                  </a:cubicBezTo>
                  <a:cubicBezTo>
                    <a:pt x="19800" y="20546"/>
                    <a:pt x="20700" y="21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509210" y="1028699"/>
              <a:ext cx="1905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4094"/>
                    <a:pt x="11520" y="8188"/>
                    <a:pt x="7920" y="11788"/>
                  </a:cubicBezTo>
                  <a:cubicBezTo>
                    <a:pt x="4320" y="15388"/>
                    <a:pt x="2160" y="184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680660" y="1282700"/>
              <a:ext cx="190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2731460" y="116839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3068010" y="125095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3061660" y="1365250"/>
              <a:ext cx="158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3786410" y="1251074"/>
              <a:ext cx="189651" cy="248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145" fill="norm" stroke="1" extrusionOk="0">
                  <a:moveTo>
                    <a:pt x="2064" y="6469"/>
                  </a:moveTo>
                  <a:cubicBezTo>
                    <a:pt x="1584" y="5209"/>
                    <a:pt x="1104" y="3949"/>
                    <a:pt x="984" y="3859"/>
                  </a:cubicBezTo>
                  <a:cubicBezTo>
                    <a:pt x="864" y="3769"/>
                    <a:pt x="1104" y="4849"/>
                    <a:pt x="1224" y="7549"/>
                  </a:cubicBezTo>
                  <a:cubicBezTo>
                    <a:pt x="1344" y="10249"/>
                    <a:pt x="1344" y="14569"/>
                    <a:pt x="1104" y="17269"/>
                  </a:cubicBezTo>
                  <a:cubicBezTo>
                    <a:pt x="864" y="19969"/>
                    <a:pt x="384" y="21049"/>
                    <a:pt x="144" y="21139"/>
                  </a:cubicBezTo>
                  <a:cubicBezTo>
                    <a:pt x="-96" y="21229"/>
                    <a:pt x="-96" y="20329"/>
                    <a:pt x="624" y="17359"/>
                  </a:cubicBezTo>
                  <a:cubicBezTo>
                    <a:pt x="1344" y="14389"/>
                    <a:pt x="2784" y="9349"/>
                    <a:pt x="4944" y="5929"/>
                  </a:cubicBezTo>
                  <a:cubicBezTo>
                    <a:pt x="7104" y="2509"/>
                    <a:pt x="9984" y="709"/>
                    <a:pt x="12624" y="169"/>
                  </a:cubicBezTo>
                  <a:cubicBezTo>
                    <a:pt x="15264" y="-371"/>
                    <a:pt x="17664" y="349"/>
                    <a:pt x="18984" y="2779"/>
                  </a:cubicBezTo>
                  <a:cubicBezTo>
                    <a:pt x="20304" y="5209"/>
                    <a:pt x="20544" y="9349"/>
                    <a:pt x="20784" y="12049"/>
                  </a:cubicBezTo>
                  <a:cubicBezTo>
                    <a:pt x="21024" y="14749"/>
                    <a:pt x="21264" y="16009"/>
                    <a:pt x="21504" y="17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4128460" y="13779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4237260" y="1209585"/>
              <a:ext cx="190662" cy="474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511" fill="norm" stroke="1" extrusionOk="0">
                  <a:moveTo>
                    <a:pt x="6112" y="6772"/>
                  </a:moveTo>
                  <a:cubicBezTo>
                    <a:pt x="4963" y="10036"/>
                    <a:pt x="3814" y="13300"/>
                    <a:pt x="3010" y="15604"/>
                  </a:cubicBezTo>
                  <a:cubicBezTo>
                    <a:pt x="2206" y="17908"/>
                    <a:pt x="1746" y="19252"/>
                    <a:pt x="1287" y="20164"/>
                  </a:cubicBezTo>
                  <a:cubicBezTo>
                    <a:pt x="827" y="21076"/>
                    <a:pt x="368" y="21556"/>
                    <a:pt x="138" y="21508"/>
                  </a:cubicBezTo>
                  <a:cubicBezTo>
                    <a:pt x="-92" y="21460"/>
                    <a:pt x="-92" y="20884"/>
                    <a:pt x="597" y="19060"/>
                  </a:cubicBezTo>
                  <a:cubicBezTo>
                    <a:pt x="1287" y="17236"/>
                    <a:pt x="2665" y="14164"/>
                    <a:pt x="4274" y="11284"/>
                  </a:cubicBezTo>
                  <a:cubicBezTo>
                    <a:pt x="5882" y="8404"/>
                    <a:pt x="7721" y="5716"/>
                    <a:pt x="8985" y="3988"/>
                  </a:cubicBezTo>
                  <a:cubicBezTo>
                    <a:pt x="10248" y="2260"/>
                    <a:pt x="10938" y="1492"/>
                    <a:pt x="12087" y="916"/>
                  </a:cubicBezTo>
                  <a:cubicBezTo>
                    <a:pt x="13236" y="340"/>
                    <a:pt x="14844" y="-44"/>
                    <a:pt x="16108" y="4"/>
                  </a:cubicBezTo>
                  <a:cubicBezTo>
                    <a:pt x="17372" y="52"/>
                    <a:pt x="18291" y="532"/>
                    <a:pt x="19325" y="1684"/>
                  </a:cubicBezTo>
                  <a:cubicBezTo>
                    <a:pt x="20359" y="2836"/>
                    <a:pt x="21508" y="4660"/>
                    <a:pt x="19899" y="6196"/>
                  </a:cubicBezTo>
                  <a:cubicBezTo>
                    <a:pt x="18291" y="7732"/>
                    <a:pt x="13925" y="8980"/>
                    <a:pt x="10823" y="9604"/>
                  </a:cubicBezTo>
                  <a:cubicBezTo>
                    <a:pt x="7721" y="10228"/>
                    <a:pt x="5882" y="10228"/>
                    <a:pt x="4044" y="10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820610" y="1409699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7" y="16200"/>
                    <a:pt x="9874" y="10800"/>
                    <a:pt x="13474" y="7200"/>
                  </a:cubicBezTo>
                  <a:cubicBezTo>
                    <a:pt x="17074" y="3600"/>
                    <a:pt x="1933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5210865" y="1185573"/>
              <a:ext cx="191786" cy="51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61" fill="norm" stroke="1" extrusionOk="0">
                  <a:moveTo>
                    <a:pt x="4609" y="8243"/>
                  </a:moveTo>
                  <a:cubicBezTo>
                    <a:pt x="4374" y="11317"/>
                    <a:pt x="4139" y="14390"/>
                    <a:pt x="3787" y="16453"/>
                  </a:cubicBezTo>
                  <a:cubicBezTo>
                    <a:pt x="3435" y="18517"/>
                    <a:pt x="2965" y="19570"/>
                    <a:pt x="2378" y="20317"/>
                  </a:cubicBezTo>
                  <a:cubicBezTo>
                    <a:pt x="1791" y="21063"/>
                    <a:pt x="1087" y="21502"/>
                    <a:pt x="617" y="21458"/>
                  </a:cubicBezTo>
                  <a:cubicBezTo>
                    <a:pt x="148" y="21414"/>
                    <a:pt x="-87" y="20887"/>
                    <a:pt x="30" y="19219"/>
                  </a:cubicBezTo>
                  <a:cubicBezTo>
                    <a:pt x="148" y="17551"/>
                    <a:pt x="617" y="14741"/>
                    <a:pt x="1439" y="12019"/>
                  </a:cubicBezTo>
                  <a:cubicBezTo>
                    <a:pt x="2261" y="9297"/>
                    <a:pt x="3435" y="6663"/>
                    <a:pt x="5313" y="4687"/>
                  </a:cubicBezTo>
                  <a:cubicBezTo>
                    <a:pt x="7191" y="2712"/>
                    <a:pt x="9774" y="1395"/>
                    <a:pt x="11652" y="692"/>
                  </a:cubicBezTo>
                  <a:cubicBezTo>
                    <a:pt x="13530" y="-10"/>
                    <a:pt x="14704" y="-98"/>
                    <a:pt x="15761" y="78"/>
                  </a:cubicBezTo>
                  <a:cubicBezTo>
                    <a:pt x="16817" y="253"/>
                    <a:pt x="17756" y="692"/>
                    <a:pt x="18696" y="1395"/>
                  </a:cubicBezTo>
                  <a:cubicBezTo>
                    <a:pt x="19635" y="2097"/>
                    <a:pt x="20574" y="3063"/>
                    <a:pt x="21043" y="3853"/>
                  </a:cubicBezTo>
                  <a:cubicBezTo>
                    <a:pt x="21513" y="4643"/>
                    <a:pt x="21513" y="5258"/>
                    <a:pt x="18578" y="6048"/>
                  </a:cubicBezTo>
                  <a:cubicBezTo>
                    <a:pt x="15643" y="6839"/>
                    <a:pt x="9774" y="7804"/>
                    <a:pt x="3904" y="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5461960" y="13589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5611098" y="1142999"/>
              <a:ext cx="231863" cy="237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84" fill="norm" stroke="1" extrusionOk="0">
                  <a:moveTo>
                    <a:pt x="21510" y="0"/>
                  </a:moveTo>
                  <a:cubicBezTo>
                    <a:pt x="15815" y="1529"/>
                    <a:pt x="10121" y="3058"/>
                    <a:pt x="6783" y="4205"/>
                  </a:cubicBezTo>
                  <a:cubicBezTo>
                    <a:pt x="3445" y="5352"/>
                    <a:pt x="2463" y="6117"/>
                    <a:pt x="2463" y="6690"/>
                  </a:cubicBezTo>
                  <a:cubicBezTo>
                    <a:pt x="2463" y="7264"/>
                    <a:pt x="3445" y="7646"/>
                    <a:pt x="4525" y="7933"/>
                  </a:cubicBezTo>
                  <a:cubicBezTo>
                    <a:pt x="5605" y="8219"/>
                    <a:pt x="6783" y="8411"/>
                    <a:pt x="8255" y="8793"/>
                  </a:cubicBezTo>
                  <a:cubicBezTo>
                    <a:pt x="9728" y="9175"/>
                    <a:pt x="11495" y="9749"/>
                    <a:pt x="12281" y="10513"/>
                  </a:cubicBezTo>
                  <a:cubicBezTo>
                    <a:pt x="13066" y="11278"/>
                    <a:pt x="12870" y="12234"/>
                    <a:pt x="11594" y="13285"/>
                  </a:cubicBezTo>
                  <a:cubicBezTo>
                    <a:pt x="10317" y="14336"/>
                    <a:pt x="7961" y="15483"/>
                    <a:pt x="6194" y="16343"/>
                  </a:cubicBezTo>
                  <a:cubicBezTo>
                    <a:pt x="4426" y="17204"/>
                    <a:pt x="3248" y="17777"/>
                    <a:pt x="2168" y="18350"/>
                  </a:cubicBezTo>
                  <a:cubicBezTo>
                    <a:pt x="1088" y="18924"/>
                    <a:pt x="106" y="19497"/>
                    <a:pt x="8" y="20071"/>
                  </a:cubicBezTo>
                  <a:cubicBezTo>
                    <a:pt x="-90" y="20644"/>
                    <a:pt x="695" y="21218"/>
                    <a:pt x="3052" y="21409"/>
                  </a:cubicBezTo>
                  <a:cubicBezTo>
                    <a:pt x="5408" y="21600"/>
                    <a:pt x="9335" y="21409"/>
                    <a:pt x="12085" y="21027"/>
                  </a:cubicBezTo>
                  <a:cubicBezTo>
                    <a:pt x="14834" y="20644"/>
                    <a:pt x="16405" y="20071"/>
                    <a:pt x="17975" y="19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5893760" y="1155699"/>
              <a:ext cx="1587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3060"/>
                    <a:pt x="9216" y="6120"/>
                    <a:pt x="12816" y="9270"/>
                  </a:cubicBezTo>
                  <a:cubicBezTo>
                    <a:pt x="16416" y="12420"/>
                    <a:pt x="19008" y="15660"/>
                    <a:pt x="20304" y="17730"/>
                  </a:cubicBezTo>
                  <a:cubicBezTo>
                    <a:pt x="21600" y="19800"/>
                    <a:pt x="2160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5892184" y="1123950"/>
              <a:ext cx="230177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1353" y="0"/>
                  </a:moveTo>
                  <a:cubicBezTo>
                    <a:pt x="18604" y="2145"/>
                    <a:pt x="15855" y="4289"/>
                    <a:pt x="13008" y="6817"/>
                  </a:cubicBezTo>
                  <a:cubicBezTo>
                    <a:pt x="10160" y="9345"/>
                    <a:pt x="7215" y="12255"/>
                    <a:pt x="5055" y="14400"/>
                  </a:cubicBezTo>
                  <a:cubicBezTo>
                    <a:pt x="2895" y="16545"/>
                    <a:pt x="1520" y="17923"/>
                    <a:pt x="735" y="18996"/>
                  </a:cubicBezTo>
                  <a:cubicBezTo>
                    <a:pt x="-51" y="20068"/>
                    <a:pt x="-247" y="20834"/>
                    <a:pt x="342" y="21217"/>
                  </a:cubicBezTo>
                  <a:cubicBezTo>
                    <a:pt x="931" y="21600"/>
                    <a:pt x="2306" y="21600"/>
                    <a:pt x="36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6090610" y="1390649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6154110" y="12382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5150810" y="964164"/>
              <a:ext cx="834880" cy="585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83" fill="norm" stroke="1" extrusionOk="0">
                  <a:moveTo>
                    <a:pt x="0" y="21483"/>
                  </a:moveTo>
                  <a:cubicBezTo>
                    <a:pt x="1473" y="19463"/>
                    <a:pt x="2945" y="17443"/>
                    <a:pt x="4609" y="15539"/>
                  </a:cubicBezTo>
                  <a:cubicBezTo>
                    <a:pt x="6273" y="13636"/>
                    <a:pt x="8127" y="11848"/>
                    <a:pt x="10036" y="10178"/>
                  </a:cubicBezTo>
                  <a:cubicBezTo>
                    <a:pt x="11945" y="8507"/>
                    <a:pt x="13909" y="6954"/>
                    <a:pt x="15655" y="5361"/>
                  </a:cubicBezTo>
                  <a:cubicBezTo>
                    <a:pt x="17400" y="3768"/>
                    <a:pt x="18927" y="2136"/>
                    <a:pt x="19909" y="1165"/>
                  </a:cubicBezTo>
                  <a:cubicBezTo>
                    <a:pt x="20891" y="194"/>
                    <a:pt x="21327" y="-117"/>
                    <a:pt x="21464" y="38"/>
                  </a:cubicBezTo>
                  <a:cubicBezTo>
                    <a:pt x="21600" y="194"/>
                    <a:pt x="21436" y="815"/>
                    <a:pt x="21273" y="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626560" y="1047749"/>
              <a:ext cx="996951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46" y="19897"/>
                    <a:pt x="2293" y="18194"/>
                    <a:pt x="3646" y="16413"/>
                  </a:cubicBezTo>
                  <a:cubicBezTo>
                    <a:pt x="4999" y="14632"/>
                    <a:pt x="6558" y="12774"/>
                    <a:pt x="8209" y="11032"/>
                  </a:cubicBezTo>
                  <a:cubicBezTo>
                    <a:pt x="9860" y="9290"/>
                    <a:pt x="11603" y="7665"/>
                    <a:pt x="13322" y="6194"/>
                  </a:cubicBezTo>
                  <a:cubicBezTo>
                    <a:pt x="15042" y="4723"/>
                    <a:pt x="16739" y="3406"/>
                    <a:pt x="18115" y="2400"/>
                  </a:cubicBezTo>
                  <a:cubicBezTo>
                    <a:pt x="19490" y="1394"/>
                    <a:pt x="20545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489910" y="2571750"/>
              <a:ext cx="3429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6800"/>
                    <a:pt x="9067" y="12000"/>
                    <a:pt x="12667" y="8400"/>
                  </a:cubicBezTo>
                  <a:cubicBezTo>
                    <a:pt x="16267" y="4800"/>
                    <a:pt x="1893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489910" y="2609850"/>
              <a:ext cx="3365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60" y="20160"/>
                    <a:pt x="6521" y="18720"/>
                    <a:pt x="10121" y="15120"/>
                  </a:cubicBezTo>
                  <a:cubicBezTo>
                    <a:pt x="13721" y="11520"/>
                    <a:pt x="17660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824655" y="2451100"/>
              <a:ext cx="59872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09" h="21600" fill="norm" stroke="1" extrusionOk="0">
                  <a:moveTo>
                    <a:pt x="595" y="0"/>
                  </a:moveTo>
                  <a:cubicBezTo>
                    <a:pt x="-102" y="947"/>
                    <a:pt x="-799" y="1895"/>
                    <a:pt x="2336" y="3221"/>
                  </a:cubicBezTo>
                  <a:cubicBezTo>
                    <a:pt x="5472" y="4547"/>
                    <a:pt x="12440" y="6253"/>
                    <a:pt x="16272" y="8526"/>
                  </a:cubicBezTo>
                  <a:cubicBezTo>
                    <a:pt x="20104" y="10800"/>
                    <a:pt x="20801" y="13642"/>
                    <a:pt x="18014" y="15916"/>
                  </a:cubicBezTo>
                  <a:cubicBezTo>
                    <a:pt x="15227" y="18189"/>
                    <a:pt x="8956" y="19895"/>
                    <a:pt x="26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1541275" y="2556742"/>
              <a:ext cx="171311" cy="577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491" fill="norm" stroke="1" extrusionOk="0">
                  <a:moveTo>
                    <a:pt x="2679" y="7417"/>
                  </a:moveTo>
                  <a:cubicBezTo>
                    <a:pt x="2939" y="10019"/>
                    <a:pt x="3199" y="12620"/>
                    <a:pt x="3069" y="14788"/>
                  </a:cubicBezTo>
                  <a:cubicBezTo>
                    <a:pt x="2939" y="16956"/>
                    <a:pt x="2418" y="18690"/>
                    <a:pt x="1898" y="19833"/>
                  </a:cubicBezTo>
                  <a:cubicBezTo>
                    <a:pt x="1377" y="20976"/>
                    <a:pt x="857" y="21528"/>
                    <a:pt x="597" y="21489"/>
                  </a:cubicBezTo>
                  <a:cubicBezTo>
                    <a:pt x="336" y="21449"/>
                    <a:pt x="336" y="20819"/>
                    <a:pt x="206" y="19281"/>
                  </a:cubicBezTo>
                  <a:cubicBezTo>
                    <a:pt x="76" y="17744"/>
                    <a:pt x="-184" y="15300"/>
                    <a:pt x="206" y="12817"/>
                  </a:cubicBezTo>
                  <a:cubicBezTo>
                    <a:pt x="597" y="10334"/>
                    <a:pt x="1638" y="7811"/>
                    <a:pt x="3199" y="5801"/>
                  </a:cubicBezTo>
                  <a:cubicBezTo>
                    <a:pt x="4761" y="3791"/>
                    <a:pt x="6843" y="2293"/>
                    <a:pt x="8404" y="1426"/>
                  </a:cubicBezTo>
                  <a:cubicBezTo>
                    <a:pt x="9965" y="559"/>
                    <a:pt x="11006" y="322"/>
                    <a:pt x="12308" y="164"/>
                  </a:cubicBezTo>
                  <a:cubicBezTo>
                    <a:pt x="13609" y="7"/>
                    <a:pt x="15170" y="-72"/>
                    <a:pt x="16471" y="86"/>
                  </a:cubicBezTo>
                  <a:cubicBezTo>
                    <a:pt x="17773" y="243"/>
                    <a:pt x="18814" y="637"/>
                    <a:pt x="19724" y="1465"/>
                  </a:cubicBezTo>
                  <a:cubicBezTo>
                    <a:pt x="20635" y="2293"/>
                    <a:pt x="21416" y="3554"/>
                    <a:pt x="20896" y="4697"/>
                  </a:cubicBezTo>
                  <a:cubicBezTo>
                    <a:pt x="20375" y="5840"/>
                    <a:pt x="18553" y="6865"/>
                    <a:pt x="16341" y="7575"/>
                  </a:cubicBezTo>
                  <a:cubicBezTo>
                    <a:pt x="14129" y="8284"/>
                    <a:pt x="11527" y="8678"/>
                    <a:pt x="9445" y="8875"/>
                  </a:cubicBezTo>
                  <a:cubicBezTo>
                    <a:pt x="7363" y="9073"/>
                    <a:pt x="5802" y="9073"/>
                    <a:pt x="5021" y="8875"/>
                  </a:cubicBezTo>
                  <a:cubicBezTo>
                    <a:pt x="4240" y="8678"/>
                    <a:pt x="4240" y="8284"/>
                    <a:pt x="4240" y="7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1975810" y="2617142"/>
              <a:ext cx="1714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267" y="6132"/>
                    <a:pt x="8533" y="-1068"/>
                    <a:pt x="12133" y="132"/>
                  </a:cubicBezTo>
                  <a:cubicBezTo>
                    <a:pt x="15733" y="1332"/>
                    <a:pt x="18667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1988510" y="271145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2618871" y="2459171"/>
              <a:ext cx="235664" cy="251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53" fill="norm" stroke="1" extrusionOk="0">
                  <a:moveTo>
                    <a:pt x="18769" y="2014"/>
                  </a:moveTo>
                  <a:cubicBezTo>
                    <a:pt x="19916" y="1114"/>
                    <a:pt x="21063" y="214"/>
                    <a:pt x="21254" y="34"/>
                  </a:cubicBezTo>
                  <a:cubicBezTo>
                    <a:pt x="21445" y="-146"/>
                    <a:pt x="20680" y="394"/>
                    <a:pt x="18004" y="1744"/>
                  </a:cubicBezTo>
                  <a:cubicBezTo>
                    <a:pt x="15328" y="3094"/>
                    <a:pt x="10741" y="5254"/>
                    <a:pt x="7969" y="6514"/>
                  </a:cubicBezTo>
                  <a:cubicBezTo>
                    <a:pt x="5197" y="7774"/>
                    <a:pt x="4241" y="8134"/>
                    <a:pt x="3381" y="8584"/>
                  </a:cubicBezTo>
                  <a:cubicBezTo>
                    <a:pt x="2521" y="9034"/>
                    <a:pt x="1757" y="9574"/>
                    <a:pt x="1852" y="9934"/>
                  </a:cubicBezTo>
                  <a:cubicBezTo>
                    <a:pt x="1948" y="10294"/>
                    <a:pt x="2903" y="10474"/>
                    <a:pt x="4337" y="10564"/>
                  </a:cubicBezTo>
                  <a:cubicBezTo>
                    <a:pt x="5771" y="10654"/>
                    <a:pt x="7682" y="10654"/>
                    <a:pt x="9211" y="10834"/>
                  </a:cubicBezTo>
                  <a:cubicBezTo>
                    <a:pt x="10741" y="11014"/>
                    <a:pt x="11887" y="11374"/>
                    <a:pt x="12174" y="12004"/>
                  </a:cubicBezTo>
                  <a:cubicBezTo>
                    <a:pt x="12461" y="12634"/>
                    <a:pt x="11887" y="13534"/>
                    <a:pt x="10549" y="14434"/>
                  </a:cubicBezTo>
                  <a:cubicBezTo>
                    <a:pt x="9211" y="15334"/>
                    <a:pt x="7109" y="16234"/>
                    <a:pt x="5388" y="17044"/>
                  </a:cubicBezTo>
                  <a:cubicBezTo>
                    <a:pt x="3668" y="17854"/>
                    <a:pt x="2330" y="18574"/>
                    <a:pt x="1374" y="19294"/>
                  </a:cubicBezTo>
                  <a:cubicBezTo>
                    <a:pt x="418" y="20014"/>
                    <a:pt x="-155" y="20734"/>
                    <a:pt x="36" y="21094"/>
                  </a:cubicBezTo>
                  <a:cubicBezTo>
                    <a:pt x="227" y="21454"/>
                    <a:pt x="1183" y="21454"/>
                    <a:pt x="4146" y="21004"/>
                  </a:cubicBezTo>
                  <a:cubicBezTo>
                    <a:pt x="7109" y="20554"/>
                    <a:pt x="12079" y="19654"/>
                    <a:pt x="17049" y="18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2960060" y="2470150"/>
              <a:ext cx="1651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2463"/>
                    <a:pt x="5538" y="4926"/>
                    <a:pt x="8169" y="8053"/>
                  </a:cubicBezTo>
                  <a:cubicBezTo>
                    <a:pt x="10800" y="11179"/>
                    <a:pt x="13292" y="14968"/>
                    <a:pt x="15508" y="17337"/>
                  </a:cubicBezTo>
                  <a:cubicBezTo>
                    <a:pt x="17723" y="19705"/>
                    <a:pt x="19662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2958553" y="2444750"/>
              <a:ext cx="192008" cy="291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18" fill="norm" stroke="1" extrusionOk="0">
                  <a:moveTo>
                    <a:pt x="21298" y="0"/>
                  </a:moveTo>
                  <a:cubicBezTo>
                    <a:pt x="17776" y="2797"/>
                    <a:pt x="14255" y="5594"/>
                    <a:pt x="10733" y="8780"/>
                  </a:cubicBezTo>
                  <a:cubicBezTo>
                    <a:pt x="7211" y="11965"/>
                    <a:pt x="3689" y="15540"/>
                    <a:pt x="1811" y="17793"/>
                  </a:cubicBezTo>
                  <a:cubicBezTo>
                    <a:pt x="-67" y="20046"/>
                    <a:pt x="-302" y="20978"/>
                    <a:pt x="285" y="21289"/>
                  </a:cubicBezTo>
                  <a:cubicBezTo>
                    <a:pt x="872" y="21600"/>
                    <a:pt x="2281" y="21289"/>
                    <a:pt x="3689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3169610" y="2660650"/>
              <a:ext cx="190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3220410" y="255269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2642560" y="2844800"/>
              <a:ext cx="501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43" y="7200"/>
                    <a:pt x="5286" y="14400"/>
                    <a:pt x="8385" y="16200"/>
                  </a:cubicBezTo>
                  <a:cubicBezTo>
                    <a:pt x="11484" y="18000"/>
                    <a:pt x="15038" y="14400"/>
                    <a:pt x="17316" y="14400"/>
                  </a:cubicBezTo>
                  <a:cubicBezTo>
                    <a:pt x="19595" y="14400"/>
                    <a:pt x="2059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2785788" y="2976831"/>
              <a:ext cx="184856" cy="23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162" fill="norm" stroke="1" extrusionOk="0">
                  <a:moveTo>
                    <a:pt x="3272" y="6543"/>
                  </a:moveTo>
                  <a:cubicBezTo>
                    <a:pt x="2781" y="10824"/>
                    <a:pt x="2291" y="15105"/>
                    <a:pt x="1677" y="17732"/>
                  </a:cubicBezTo>
                  <a:cubicBezTo>
                    <a:pt x="1063" y="20359"/>
                    <a:pt x="327" y="21332"/>
                    <a:pt x="81" y="21137"/>
                  </a:cubicBezTo>
                  <a:cubicBezTo>
                    <a:pt x="-164" y="20943"/>
                    <a:pt x="81" y="19581"/>
                    <a:pt x="1677" y="16370"/>
                  </a:cubicBezTo>
                  <a:cubicBezTo>
                    <a:pt x="3272" y="13159"/>
                    <a:pt x="6218" y="8100"/>
                    <a:pt x="8795" y="4986"/>
                  </a:cubicBezTo>
                  <a:cubicBezTo>
                    <a:pt x="11372" y="1873"/>
                    <a:pt x="13581" y="705"/>
                    <a:pt x="15300" y="218"/>
                  </a:cubicBezTo>
                  <a:cubicBezTo>
                    <a:pt x="17018" y="-268"/>
                    <a:pt x="18245" y="-73"/>
                    <a:pt x="19350" y="2164"/>
                  </a:cubicBezTo>
                  <a:cubicBezTo>
                    <a:pt x="20454" y="4402"/>
                    <a:pt x="21436" y="8683"/>
                    <a:pt x="21436" y="11894"/>
                  </a:cubicBezTo>
                  <a:cubicBezTo>
                    <a:pt x="21436" y="15105"/>
                    <a:pt x="20454" y="17246"/>
                    <a:pt x="19472" y="19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1550360" y="2275031"/>
              <a:ext cx="158751" cy="214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1427"/>
                  </a:moveTo>
                  <a:cubicBezTo>
                    <a:pt x="1728" y="17827"/>
                    <a:pt x="3456" y="14227"/>
                    <a:pt x="5040" y="11051"/>
                  </a:cubicBezTo>
                  <a:cubicBezTo>
                    <a:pt x="6624" y="7874"/>
                    <a:pt x="8064" y="5121"/>
                    <a:pt x="9216" y="3215"/>
                  </a:cubicBezTo>
                  <a:cubicBezTo>
                    <a:pt x="10368" y="1309"/>
                    <a:pt x="11232" y="251"/>
                    <a:pt x="12240" y="39"/>
                  </a:cubicBezTo>
                  <a:cubicBezTo>
                    <a:pt x="13248" y="-173"/>
                    <a:pt x="14400" y="462"/>
                    <a:pt x="15408" y="2580"/>
                  </a:cubicBezTo>
                  <a:cubicBezTo>
                    <a:pt x="16416" y="4698"/>
                    <a:pt x="17280" y="8298"/>
                    <a:pt x="17856" y="10627"/>
                  </a:cubicBezTo>
                  <a:cubicBezTo>
                    <a:pt x="18432" y="12956"/>
                    <a:pt x="18720" y="14015"/>
                    <a:pt x="18864" y="15180"/>
                  </a:cubicBezTo>
                  <a:cubicBezTo>
                    <a:pt x="19008" y="16345"/>
                    <a:pt x="19008" y="17615"/>
                    <a:pt x="19440" y="17403"/>
                  </a:cubicBezTo>
                  <a:cubicBezTo>
                    <a:pt x="19872" y="17192"/>
                    <a:pt x="20736" y="15498"/>
                    <a:pt x="21600" y="13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1683710" y="2782460"/>
              <a:ext cx="132624" cy="202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066" fill="norm" stroke="1" extrusionOk="0">
                  <a:moveTo>
                    <a:pt x="0" y="7814"/>
                  </a:moveTo>
                  <a:cubicBezTo>
                    <a:pt x="0" y="11120"/>
                    <a:pt x="0" y="14426"/>
                    <a:pt x="0" y="16851"/>
                  </a:cubicBezTo>
                  <a:cubicBezTo>
                    <a:pt x="0" y="19275"/>
                    <a:pt x="0" y="20818"/>
                    <a:pt x="171" y="21039"/>
                  </a:cubicBezTo>
                  <a:cubicBezTo>
                    <a:pt x="343" y="21259"/>
                    <a:pt x="686" y="20157"/>
                    <a:pt x="1029" y="17181"/>
                  </a:cubicBezTo>
                  <a:cubicBezTo>
                    <a:pt x="1371" y="14206"/>
                    <a:pt x="1714" y="9357"/>
                    <a:pt x="2229" y="5941"/>
                  </a:cubicBezTo>
                  <a:cubicBezTo>
                    <a:pt x="2743" y="2524"/>
                    <a:pt x="3429" y="541"/>
                    <a:pt x="3943" y="100"/>
                  </a:cubicBezTo>
                  <a:cubicBezTo>
                    <a:pt x="4457" y="-341"/>
                    <a:pt x="4800" y="761"/>
                    <a:pt x="5143" y="1863"/>
                  </a:cubicBezTo>
                  <a:cubicBezTo>
                    <a:pt x="5486" y="2965"/>
                    <a:pt x="5829" y="4067"/>
                    <a:pt x="6686" y="4949"/>
                  </a:cubicBezTo>
                  <a:cubicBezTo>
                    <a:pt x="7543" y="5830"/>
                    <a:pt x="8914" y="6492"/>
                    <a:pt x="10286" y="6381"/>
                  </a:cubicBezTo>
                  <a:cubicBezTo>
                    <a:pt x="11657" y="6271"/>
                    <a:pt x="13029" y="5390"/>
                    <a:pt x="14229" y="4508"/>
                  </a:cubicBezTo>
                  <a:cubicBezTo>
                    <a:pt x="15429" y="3626"/>
                    <a:pt x="16457" y="2745"/>
                    <a:pt x="17657" y="2745"/>
                  </a:cubicBezTo>
                  <a:cubicBezTo>
                    <a:pt x="18857" y="2745"/>
                    <a:pt x="20229" y="3626"/>
                    <a:pt x="20914" y="5279"/>
                  </a:cubicBezTo>
                  <a:cubicBezTo>
                    <a:pt x="21600" y="6932"/>
                    <a:pt x="21600" y="9357"/>
                    <a:pt x="21257" y="11230"/>
                  </a:cubicBezTo>
                  <a:cubicBezTo>
                    <a:pt x="20914" y="13104"/>
                    <a:pt x="20229" y="14426"/>
                    <a:pt x="19543" y="15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1846502" y="2774950"/>
              <a:ext cx="84859" cy="173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18" fill="norm" stroke="1" extrusionOk="0">
                  <a:moveTo>
                    <a:pt x="6897" y="0"/>
                  </a:moveTo>
                  <a:cubicBezTo>
                    <a:pt x="6370" y="2863"/>
                    <a:pt x="5843" y="5725"/>
                    <a:pt x="4789" y="8588"/>
                  </a:cubicBezTo>
                  <a:cubicBezTo>
                    <a:pt x="3736" y="11451"/>
                    <a:pt x="2155" y="14313"/>
                    <a:pt x="1101" y="16525"/>
                  </a:cubicBezTo>
                  <a:cubicBezTo>
                    <a:pt x="48" y="18737"/>
                    <a:pt x="-479" y="20299"/>
                    <a:pt x="575" y="20949"/>
                  </a:cubicBezTo>
                  <a:cubicBezTo>
                    <a:pt x="1628" y="21600"/>
                    <a:pt x="4262" y="21340"/>
                    <a:pt x="7950" y="20559"/>
                  </a:cubicBezTo>
                  <a:cubicBezTo>
                    <a:pt x="11638" y="19778"/>
                    <a:pt x="16380" y="18477"/>
                    <a:pt x="21121" y="17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1942373" y="2804688"/>
              <a:ext cx="109638" cy="13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0802" fill="norm" stroke="1" extrusionOk="0">
                  <a:moveTo>
                    <a:pt x="17442" y="4303"/>
                  </a:moveTo>
                  <a:cubicBezTo>
                    <a:pt x="17850" y="2642"/>
                    <a:pt x="18257" y="980"/>
                    <a:pt x="17442" y="316"/>
                  </a:cubicBezTo>
                  <a:cubicBezTo>
                    <a:pt x="16627" y="-349"/>
                    <a:pt x="14589" y="-17"/>
                    <a:pt x="11533" y="1811"/>
                  </a:cubicBezTo>
                  <a:cubicBezTo>
                    <a:pt x="8476" y="3639"/>
                    <a:pt x="4401" y="6962"/>
                    <a:pt x="2159" y="9454"/>
                  </a:cubicBezTo>
                  <a:cubicBezTo>
                    <a:pt x="-82" y="11946"/>
                    <a:pt x="-490" y="13608"/>
                    <a:pt x="529" y="15602"/>
                  </a:cubicBezTo>
                  <a:cubicBezTo>
                    <a:pt x="1548" y="17596"/>
                    <a:pt x="3993" y="19922"/>
                    <a:pt x="7661" y="20586"/>
                  </a:cubicBezTo>
                  <a:cubicBezTo>
                    <a:pt x="11329" y="21251"/>
                    <a:pt x="16219" y="20254"/>
                    <a:pt x="21110" y="1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1982160" y="2857500"/>
              <a:ext cx="69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3722060" y="2818836"/>
              <a:ext cx="2159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929" y="2735"/>
                    <a:pt x="11859" y="-1585"/>
                    <a:pt x="15459" y="575"/>
                  </a:cubicBezTo>
                  <a:cubicBezTo>
                    <a:pt x="19059" y="2735"/>
                    <a:pt x="20329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3747460" y="2933699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4299910" y="2717800"/>
              <a:ext cx="2349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30" y="2016"/>
                    <a:pt x="5059" y="4032"/>
                    <a:pt x="7881" y="6696"/>
                  </a:cubicBezTo>
                  <a:cubicBezTo>
                    <a:pt x="10703" y="9360"/>
                    <a:pt x="13816" y="12672"/>
                    <a:pt x="16151" y="15264"/>
                  </a:cubicBezTo>
                  <a:cubicBezTo>
                    <a:pt x="18486" y="17856"/>
                    <a:pt x="20043" y="197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4289326" y="2698750"/>
              <a:ext cx="239185" cy="361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1600" y="0"/>
                  </a:moveTo>
                  <a:cubicBezTo>
                    <a:pt x="20644" y="251"/>
                    <a:pt x="19688" y="502"/>
                    <a:pt x="18255" y="2072"/>
                  </a:cubicBezTo>
                  <a:cubicBezTo>
                    <a:pt x="16821" y="3642"/>
                    <a:pt x="14910" y="6530"/>
                    <a:pt x="12042" y="9795"/>
                  </a:cubicBezTo>
                  <a:cubicBezTo>
                    <a:pt x="9175" y="13060"/>
                    <a:pt x="5352" y="16702"/>
                    <a:pt x="3058" y="18837"/>
                  </a:cubicBezTo>
                  <a:cubicBezTo>
                    <a:pt x="765" y="20972"/>
                    <a:pt x="0" y="21600"/>
                    <a:pt x="0" y="21412"/>
                  </a:cubicBezTo>
                  <a:cubicBezTo>
                    <a:pt x="0" y="21223"/>
                    <a:pt x="765" y="20219"/>
                    <a:pt x="1529" y="19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4230060" y="2666999"/>
              <a:ext cx="292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4400"/>
                    <a:pt x="11270" y="7200"/>
                    <a:pt x="14870" y="3600"/>
                  </a:cubicBezTo>
                  <a:cubicBezTo>
                    <a:pt x="18470" y="0"/>
                    <a:pt x="200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1" name="Drawing"/>
          <p:cNvGrpSpPr/>
          <p:nvPr/>
        </p:nvGrpSpPr>
        <p:grpSpPr>
          <a:xfrm>
            <a:off x="952499" y="1506651"/>
            <a:ext cx="9779001" cy="7478600"/>
            <a:chOff x="0" y="0"/>
            <a:chExt cx="9778999" cy="7478598"/>
          </a:xfrm>
        </p:grpSpPr>
        <p:sp>
          <p:nvSpPr>
            <p:cNvPr id="1186" name="Line"/>
            <p:cNvSpPr/>
            <p:nvPr/>
          </p:nvSpPr>
          <p:spPr>
            <a:xfrm>
              <a:off x="1022350" y="296748"/>
              <a:ext cx="138642" cy="255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0" y="0"/>
                  </a:moveTo>
                  <a:cubicBezTo>
                    <a:pt x="655" y="500"/>
                    <a:pt x="1309" y="1000"/>
                    <a:pt x="2127" y="1554"/>
                  </a:cubicBezTo>
                  <a:cubicBezTo>
                    <a:pt x="2945" y="2108"/>
                    <a:pt x="3927" y="2716"/>
                    <a:pt x="4909" y="3323"/>
                  </a:cubicBezTo>
                  <a:cubicBezTo>
                    <a:pt x="5891" y="3931"/>
                    <a:pt x="6873" y="4538"/>
                    <a:pt x="7691" y="5199"/>
                  </a:cubicBezTo>
                  <a:cubicBezTo>
                    <a:pt x="8509" y="5860"/>
                    <a:pt x="9164" y="6575"/>
                    <a:pt x="9491" y="7307"/>
                  </a:cubicBezTo>
                  <a:cubicBezTo>
                    <a:pt x="9818" y="8040"/>
                    <a:pt x="9818" y="8790"/>
                    <a:pt x="9818" y="9532"/>
                  </a:cubicBezTo>
                  <a:cubicBezTo>
                    <a:pt x="9818" y="10273"/>
                    <a:pt x="9818" y="11005"/>
                    <a:pt x="10145" y="11729"/>
                  </a:cubicBezTo>
                  <a:cubicBezTo>
                    <a:pt x="10473" y="12453"/>
                    <a:pt x="11127" y="13167"/>
                    <a:pt x="11782" y="13819"/>
                  </a:cubicBezTo>
                  <a:cubicBezTo>
                    <a:pt x="12436" y="14471"/>
                    <a:pt x="13091" y="15061"/>
                    <a:pt x="13745" y="15686"/>
                  </a:cubicBezTo>
                  <a:cubicBezTo>
                    <a:pt x="14400" y="16312"/>
                    <a:pt x="15055" y="16973"/>
                    <a:pt x="15709" y="17544"/>
                  </a:cubicBezTo>
                  <a:cubicBezTo>
                    <a:pt x="16364" y="18116"/>
                    <a:pt x="17018" y="18599"/>
                    <a:pt x="18000" y="19117"/>
                  </a:cubicBezTo>
                  <a:cubicBezTo>
                    <a:pt x="18982" y="19635"/>
                    <a:pt x="20291" y="20189"/>
                    <a:pt x="20945" y="20582"/>
                  </a:cubicBezTo>
                  <a:cubicBezTo>
                    <a:pt x="21600" y="20975"/>
                    <a:pt x="21600" y="21207"/>
                    <a:pt x="20945" y="21350"/>
                  </a:cubicBezTo>
                  <a:cubicBezTo>
                    <a:pt x="20291" y="21493"/>
                    <a:pt x="18982" y="21546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0" y="1429942"/>
              <a:ext cx="3441700" cy="219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21524"/>
                  </a:moveTo>
                  <a:cubicBezTo>
                    <a:pt x="40" y="20693"/>
                    <a:pt x="80" y="19862"/>
                    <a:pt x="179" y="19343"/>
                  </a:cubicBezTo>
                  <a:cubicBezTo>
                    <a:pt x="279" y="18824"/>
                    <a:pt x="438" y="18616"/>
                    <a:pt x="744" y="18201"/>
                  </a:cubicBezTo>
                  <a:cubicBezTo>
                    <a:pt x="1049" y="17786"/>
                    <a:pt x="1501" y="17162"/>
                    <a:pt x="1979" y="16436"/>
                  </a:cubicBezTo>
                  <a:cubicBezTo>
                    <a:pt x="2458" y="15709"/>
                    <a:pt x="2962" y="14878"/>
                    <a:pt x="3467" y="14151"/>
                  </a:cubicBezTo>
                  <a:cubicBezTo>
                    <a:pt x="3972" y="13424"/>
                    <a:pt x="4477" y="12801"/>
                    <a:pt x="5015" y="12074"/>
                  </a:cubicBezTo>
                  <a:cubicBezTo>
                    <a:pt x="5553" y="11347"/>
                    <a:pt x="6124" y="10516"/>
                    <a:pt x="6635" y="9997"/>
                  </a:cubicBezTo>
                  <a:cubicBezTo>
                    <a:pt x="7147" y="9478"/>
                    <a:pt x="7599" y="9270"/>
                    <a:pt x="8070" y="8959"/>
                  </a:cubicBezTo>
                  <a:cubicBezTo>
                    <a:pt x="8542" y="8647"/>
                    <a:pt x="9033" y="8232"/>
                    <a:pt x="9525" y="7816"/>
                  </a:cubicBezTo>
                  <a:cubicBezTo>
                    <a:pt x="10016" y="7401"/>
                    <a:pt x="10508" y="6986"/>
                    <a:pt x="11006" y="6570"/>
                  </a:cubicBezTo>
                  <a:cubicBezTo>
                    <a:pt x="11504" y="6155"/>
                    <a:pt x="12009" y="5739"/>
                    <a:pt x="12500" y="5324"/>
                  </a:cubicBezTo>
                  <a:cubicBezTo>
                    <a:pt x="12992" y="4909"/>
                    <a:pt x="13470" y="4493"/>
                    <a:pt x="13948" y="4182"/>
                  </a:cubicBezTo>
                  <a:cubicBezTo>
                    <a:pt x="14427" y="3870"/>
                    <a:pt x="14905" y="3662"/>
                    <a:pt x="15356" y="3351"/>
                  </a:cubicBezTo>
                  <a:cubicBezTo>
                    <a:pt x="15808" y="3039"/>
                    <a:pt x="16233" y="2624"/>
                    <a:pt x="16718" y="2209"/>
                  </a:cubicBezTo>
                  <a:cubicBezTo>
                    <a:pt x="17203" y="1793"/>
                    <a:pt x="17748" y="1378"/>
                    <a:pt x="18306" y="962"/>
                  </a:cubicBezTo>
                  <a:cubicBezTo>
                    <a:pt x="18863" y="547"/>
                    <a:pt x="19435" y="132"/>
                    <a:pt x="19986" y="28"/>
                  </a:cubicBezTo>
                  <a:cubicBezTo>
                    <a:pt x="20537" y="-76"/>
                    <a:pt x="21069" y="132"/>
                    <a:pt x="21600" y="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1260656" y="380092"/>
              <a:ext cx="2079445" cy="2551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93" fill="norm" stroke="1" extrusionOk="0">
                  <a:moveTo>
                    <a:pt x="624" y="21593"/>
                  </a:moveTo>
                  <a:cubicBezTo>
                    <a:pt x="470" y="21002"/>
                    <a:pt x="317" y="20411"/>
                    <a:pt x="207" y="19936"/>
                  </a:cubicBezTo>
                  <a:cubicBezTo>
                    <a:pt x="97" y="19462"/>
                    <a:pt x="31" y="19103"/>
                    <a:pt x="9" y="18718"/>
                  </a:cubicBezTo>
                  <a:cubicBezTo>
                    <a:pt x="-13" y="18333"/>
                    <a:pt x="9" y="17921"/>
                    <a:pt x="31" y="17536"/>
                  </a:cubicBezTo>
                  <a:cubicBezTo>
                    <a:pt x="53" y="17151"/>
                    <a:pt x="75" y="16793"/>
                    <a:pt x="141" y="16435"/>
                  </a:cubicBezTo>
                  <a:cubicBezTo>
                    <a:pt x="207" y="16077"/>
                    <a:pt x="317" y="15718"/>
                    <a:pt x="448" y="15315"/>
                  </a:cubicBezTo>
                  <a:cubicBezTo>
                    <a:pt x="580" y="14912"/>
                    <a:pt x="734" y="14465"/>
                    <a:pt x="899" y="14044"/>
                  </a:cubicBezTo>
                  <a:cubicBezTo>
                    <a:pt x="1064" y="13623"/>
                    <a:pt x="1239" y="13229"/>
                    <a:pt x="1448" y="12826"/>
                  </a:cubicBezTo>
                  <a:cubicBezTo>
                    <a:pt x="1657" y="12423"/>
                    <a:pt x="1899" y="12011"/>
                    <a:pt x="2096" y="11662"/>
                  </a:cubicBezTo>
                  <a:cubicBezTo>
                    <a:pt x="2294" y="11312"/>
                    <a:pt x="2448" y="11026"/>
                    <a:pt x="2690" y="10677"/>
                  </a:cubicBezTo>
                  <a:cubicBezTo>
                    <a:pt x="2931" y="10327"/>
                    <a:pt x="3261" y="9915"/>
                    <a:pt x="3602" y="9494"/>
                  </a:cubicBezTo>
                  <a:cubicBezTo>
                    <a:pt x="3942" y="9074"/>
                    <a:pt x="4294" y="8644"/>
                    <a:pt x="4700" y="8223"/>
                  </a:cubicBezTo>
                  <a:cubicBezTo>
                    <a:pt x="5107" y="7802"/>
                    <a:pt x="5568" y="7390"/>
                    <a:pt x="5997" y="7014"/>
                  </a:cubicBezTo>
                  <a:cubicBezTo>
                    <a:pt x="6425" y="6638"/>
                    <a:pt x="6821" y="6297"/>
                    <a:pt x="7326" y="5903"/>
                  </a:cubicBezTo>
                  <a:cubicBezTo>
                    <a:pt x="7832" y="5509"/>
                    <a:pt x="8447" y="5062"/>
                    <a:pt x="9040" y="4677"/>
                  </a:cubicBezTo>
                  <a:cubicBezTo>
                    <a:pt x="9633" y="4292"/>
                    <a:pt x="10205" y="3969"/>
                    <a:pt x="10798" y="3647"/>
                  </a:cubicBezTo>
                  <a:cubicBezTo>
                    <a:pt x="11391" y="3324"/>
                    <a:pt x="12007" y="3002"/>
                    <a:pt x="12567" y="2733"/>
                  </a:cubicBezTo>
                  <a:cubicBezTo>
                    <a:pt x="13127" y="2465"/>
                    <a:pt x="13633" y="2250"/>
                    <a:pt x="14182" y="2026"/>
                  </a:cubicBezTo>
                  <a:cubicBezTo>
                    <a:pt x="14731" y="1802"/>
                    <a:pt x="15325" y="1569"/>
                    <a:pt x="15984" y="1345"/>
                  </a:cubicBezTo>
                  <a:cubicBezTo>
                    <a:pt x="16643" y="1121"/>
                    <a:pt x="17368" y="906"/>
                    <a:pt x="18126" y="709"/>
                  </a:cubicBezTo>
                  <a:cubicBezTo>
                    <a:pt x="18884" y="512"/>
                    <a:pt x="19675" y="333"/>
                    <a:pt x="20192" y="217"/>
                  </a:cubicBezTo>
                  <a:cubicBezTo>
                    <a:pt x="20708" y="100"/>
                    <a:pt x="20950" y="47"/>
                    <a:pt x="21126" y="20"/>
                  </a:cubicBezTo>
                  <a:cubicBezTo>
                    <a:pt x="21301" y="-7"/>
                    <a:pt x="21411" y="-7"/>
                    <a:pt x="21477" y="20"/>
                  </a:cubicBezTo>
                  <a:cubicBezTo>
                    <a:pt x="21543" y="47"/>
                    <a:pt x="21565" y="100"/>
                    <a:pt x="21587" y="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3587750" y="49098"/>
              <a:ext cx="63500" cy="37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0"/>
                  </a:moveTo>
                  <a:cubicBezTo>
                    <a:pt x="720" y="3360"/>
                    <a:pt x="1440" y="6720"/>
                    <a:pt x="2880" y="9360"/>
                  </a:cubicBezTo>
                  <a:cubicBezTo>
                    <a:pt x="4320" y="12000"/>
                    <a:pt x="6480" y="13920"/>
                    <a:pt x="8280" y="15900"/>
                  </a:cubicBezTo>
                  <a:cubicBezTo>
                    <a:pt x="10080" y="17880"/>
                    <a:pt x="11520" y="19920"/>
                    <a:pt x="13680" y="20760"/>
                  </a:cubicBezTo>
                  <a:cubicBezTo>
                    <a:pt x="15840" y="21600"/>
                    <a:pt x="18720" y="21240"/>
                    <a:pt x="21600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3677155" y="254018"/>
              <a:ext cx="94745" cy="127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646" fill="norm" stroke="1" extrusionOk="0">
                  <a:moveTo>
                    <a:pt x="9965" y="3835"/>
                  </a:moveTo>
                  <a:cubicBezTo>
                    <a:pt x="9485" y="2121"/>
                    <a:pt x="9005" y="407"/>
                    <a:pt x="7565" y="64"/>
                  </a:cubicBezTo>
                  <a:cubicBezTo>
                    <a:pt x="6125" y="-279"/>
                    <a:pt x="3725" y="750"/>
                    <a:pt x="2285" y="3150"/>
                  </a:cubicBezTo>
                  <a:cubicBezTo>
                    <a:pt x="845" y="5550"/>
                    <a:pt x="365" y="9321"/>
                    <a:pt x="125" y="12235"/>
                  </a:cubicBezTo>
                  <a:cubicBezTo>
                    <a:pt x="-115" y="15150"/>
                    <a:pt x="-115" y="17207"/>
                    <a:pt x="1085" y="18750"/>
                  </a:cubicBezTo>
                  <a:cubicBezTo>
                    <a:pt x="2285" y="20292"/>
                    <a:pt x="4685" y="21321"/>
                    <a:pt x="8285" y="20121"/>
                  </a:cubicBezTo>
                  <a:cubicBezTo>
                    <a:pt x="11885" y="18921"/>
                    <a:pt x="16685" y="15492"/>
                    <a:pt x="19085" y="12750"/>
                  </a:cubicBezTo>
                  <a:cubicBezTo>
                    <a:pt x="21485" y="10007"/>
                    <a:pt x="21485" y="7950"/>
                    <a:pt x="21485" y="6064"/>
                  </a:cubicBezTo>
                  <a:cubicBezTo>
                    <a:pt x="21485" y="4178"/>
                    <a:pt x="21485" y="2464"/>
                    <a:pt x="20285" y="1778"/>
                  </a:cubicBezTo>
                  <a:cubicBezTo>
                    <a:pt x="19085" y="1092"/>
                    <a:pt x="16685" y="1435"/>
                    <a:pt x="14285" y="1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3786716" y="227841"/>
              <a:ext cx="142504" cy="315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058" fill="norm" stroke="1" extrusionOk="0">
                  <a:moveTo>
                    <a:pt x="6261" y="2478"/>
                  </a:moveTo>
                  <a:cubicBezTo>
                    <a:pt x="7200" y="1913"/>
                    <a:pt x="8139" y="1349"/>
                    <a:pt x="7826" y="855"/>
                  </a:cubicBezTo>
                  <a:cubicBezTo>
                    <a:pt x="7513" y="361"/>
                    <a:pt x="5948" y="-63"/>
                    <a:pt x="4539" y="8"/>
                  </a:cubicBezTo>
                  <a:cubicBezTo>
                    <a:pt x="3130" y="78"/>
                    <a:pt x="1878" y="643"/>
                    <a:pt x="1096" y="1278"/>
                  </a:cubicBezTo>
                  <a:cubicBezTo>
                    <a:pt x="313" y="1913"/>
                    <a:pt x="0" y="2619"/>
                    <a:pt x="0" y="3325"/>
                  </a:cubicBezTo>
                  <a:cubicBezTo>
                    <a:pt x="0" y="4031"/>
                    <a:pt x="313" y="4737"/>
                    <a:pt x="1252" y="5161"/>
                  </a:cubicBezTo>
                  <a:cubicBezTo>
                    <a:pt x="2191" y="5584"/>
                    <a:pt x="3757" y="5725"/>
                    <a:pt x="5322" y="5584"/>
                  </a:cubicBezTo>
                  <a:cubicBezTo>
                    <a:pt x="6887" y="5443"/>
                    <a:pt x="8452" y="5019"/>
                    <a:pt x="9861" y="4455"/>
                  </a:cubicBezTo>
                  <a:cubicBezTo>
                    <a:pt x="11270" y="3890"/>
                    <a:pt x="12522" y="3184"/>
                    <a:pt x="13304" y="3255"/>
                  </a:cubicBezTo>
                  <a:cubicBezTo>
                    <a:pt x="14087" y="3325"/>
                    <a:pt x="14400" y="4172"/>
                    <a:pt x="15809" y="6290"/>
                  </a:cubicBezTo>
                  <a:cubicBezTo>
                    <a:pt x="17217" y="8408"/>
                    <a:pt x="19722" y="11796"/>
                    <a:pt x="20661" y="14408"/>
                  </a:cubicBezTo>
                  <a:cubicBezTo>
                    <a:pt x="21600" y="17019"/>
                    <a:pt x="20974" y="18855"/>
                    <a:pt x="18470" y="19984"/>
                  </a:cubicBezTo>
                  <a:cubicBezTo>
                    <a:pt x="15965" y="21113"/>
                    <a:pt x="11583" y="21537"/>
                    <a:pt x="8765" y="20337"/>
                  </a:cubicBezTo>
                  <a:cubicBezTo>
                    <a:pt x="5948" y="19137"/>
                    <a:pt x="4696" y="16313"/>
                    <a:pt x="3443" y="13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4009935" y="24385"/>
              <a:ext cx="168365" cy="295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97" fill="norm" stroke="1" extrusionOk="0">
                  <a:moveTo>
                    <a:pt x="10136" y="2248"/>
                  </a:moveTo>
                  <a:cubicBezTo>
                    <a:pt x="8786" y="1329"/>
                    <a:pt x="7436" y="410"/>
                    <a:pt x="6086" y="103"/>
                  </a:cubicBezTo>
                  <a:cubicBezTo>
                    <a:pt x="4736" y="-203"/>
                    <a:pt x="3386" y="103"/>
                    <a:pt x="2171" y="1942"/>
                  </a:cubicBezTo>
                  <a:cubicBezTo>
                    <a:pt x="956" y="3780"/>
                    <a:pt x="-124" y="7150"/>
                    <a:pt x="11" y="10444"/>
                  </a:cubicBezTo>
                  <a:cubicBezTo>
                    <a:pt x="146" y="13737"/>
                    <a:pt x="1496" y="16954"/>
                    <a:pt x="4466" y="18869"/>
                  </a:cubicBezTo>
                  <a:cubicBezTo>
                    <a:pt x="7436" y="20784"/>
                    <a:pt x="12026" y="21397"/>
                    <a:pt x="15131" y="21397"/>
                  </a:cubicBezTo>
                  <a:cubicBezTo>
                    <a:pt x="18236" y="21397"/>
                    <a:pt x="19856" y="20784"/>
                    <a:pt x="21476" y="2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4279899" y="0"/>
              <a:ext cx="153711" cy="360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98" fill="norm" stroke="1" extrusionOk="0">
                  <a:moveTo>
                    <a:pt x="0" y="656"/>
                  </a:moveTo>
                  <a:cubicBezTo>
                    <a:pt x="1168" y="277"/>
                    <a:pt x="2335" y="-102"/>
                    <a:pt x="4232" y="24"/>
                  </a:cubicBezTo>
                  <a:cubicBezTo>
                    <a:pt x="6130" y="151"/>
                    <a:pt x="8757" y="782"/>
                    <a:pt x="12405" y="2803"/>
                  </a:cubicBezTo>
                  <a:cubicBezTo>
                    <a:pt x="16054" y="4824"/>
                    <a:pt x="20724" y="8235"/>
                    <a:pt x="21162" y="11266"/>
                  </a:cubicBezTo>
                  <a:cubicBezTo>
                    <a:pt x="21600" y="14298"/>
                    <a:pt x="17805" y="16951"/>
                    <a:pt x="14449" y="18593"/>
                  </a:cubicBezTo>
                  <a:cubicBezTo>
                    <a:pt x="11092" y="20235"/>
                    <a:pt x="8173" y="20866"/>
                    <a:pt x="5254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5082910" y="3015109"/>
              <a:ext cx="263791" cy="46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46" fill="norm" stroke="1" extrusionOk="0">
                  <a:moveTo>
                    <a:pt x="1317" y="3214"/>
                  </a:moveTo>
                  <a:cubicBezTo>
                    <a:pt x="3391" y="3214"/>
                    <a:pt x="5465" y="3214"/>
                    <a:pt x="7279" y="2920"/>
                  </a:cubicBezTo>
                  <a:cubicBezTo>
                    <a:pt x="9093" y="2625"/>
                    <a:pt x="10649" y="2036"/>
                    <a:pt x="11426" y="1447"/>
                  </a:cubicBezTo>
                  <a:cubicBezTo>
                    <a:pt x="12204" y="858"/>
                    <a:pt x="12204" y="269"/>
                    <a:pt x="11599" y="72"/>
                  </a:cubicBezTo>
                  <a:cubicBezTo>
                    <a:pt x="10994" y="-124"/>
                    <a:pt x="9785" y="72"/>
                    <a:pt x="8921" y="760"/>
                  </a:cubicBezTo>
                  <a:cubicBezTo>
                    <a:pt x="8057" y="1447"/>
                    <a:pt x="7538" y="2625"/>
                    <a:pt x="7711" y="4392"/>
                  </a:cubicBezTo>
                  <a:cubicBezTo>
                    <a:pt x="7884" y="6160"/>
                    <a:pt x="8748" y="8516"/>
                    <a:pt x="9353" y="10872"/>
                  </a:cubicBezTo>
                  <a:cubicBezTo>
                    <a:pt x="9957" y="13229"/>
                    <a:pt x="10303" y="15585"/>
                    <a:pt x="9698" y="17352"/>
                  </a:cubicBezTo>
                  <a:cubicBezTo>
                    <a:pt x="9093" y="19120"/>
                    <a:pt x="7538" y="20298"/>
                    <a:pt x="6329" y="20887"/>
                  </a:cubicBezTo>
                  <a:cubicBezTo>
                    <a:pt x="5119" y="21476"/>
                    <a:pt x="4255" y="21476"/>
                    <a:pt x="3391" y="21427"/>
                  </a:cubicBezTo>
                  <a:cubicBezTo>
                    <a:pt x="2527" y="21378"/>
                    <a:pt x="1663" y="21280"/>
                    <a:pt x="1058" y="20985"/>
                  </a:cubicBezTo>
                  <a:cubicBezTo>
                    <a:pt x="453" y="20691"/>
                    <a:pt x="108" y="20200"/>
                    <a:pt x="21" y="19709"/>
                  </a:cubicBezTo>
                  <a:cubicBezTo>
                    <a:pt x="-65" y="19218"/>
                    <a:pt x="108" y="18727"/>
                    <a:pt x="540" y="18334"/>
                  </a:cubicBezTo>
                  <a:cubicBezTo>
                    <a:pt x="972" y="17941"/>
                    <a:pt x="1663" y="17647"/>
                    <a:pt x="3132" y="17647"/>
                  </a:cubicBezTo>
                  <a:cubicBezTo>
                    <a:pt x="4601" y="17647"/>
                    <a:pt x="6847" y="17941"/>
                    <a:pt x="8575" y="18481"/>
                  </a:cubicBezTo>
                  <a:cubicBezTo>
                    <a:pt x="10303" y="19021"/>
                    <a:pt x="11513" y="19807"/>
                    <a:pt x="13241" y="20347"/>
                  </a:cubicBezTo>
                  <a:cubicBezTo>
                    <a:pt x="14969" y="20887"/>
                    <a:pt x="17215" y="21181"/>
                    <a:pt x="18684" y="21132"/>
                  </a:cubicBezTo>
                  <a:cubicBezTo>
                    <a:pt x="20153" y="21083"/>
                    <a:pt x="20844" y="20691"/>
                    <a:pt x="21535" y="2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5478336" y="3035248"/>
              <a:ext cx="147764" cy="418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72" fill="norm" stroke="1" extrusionOk="0">
                  <a:moveTo>
                    <a:pt x="19413" y="2173"/>
                  </a:moveTo>
                  <a:cubicBezTo>
                    <a:pt x="19413" y="1313"/>
                    <a:pt x="19413" y="454"/>
                    <a:pt x="18500" y="131"/>
                  </a:cubicBezTo>
                  <a:cubicBezTo>
                    <a:pt x="17587" y="-191"/>
                    <a:pt x="15762" y="24"/>
                    <a:pt x="12872" y="1421"/>
                  </a:cubicBezTo>
                  <a:cubicBezTo>
                    <a:pt x="9982" y="2818"/>
                    <a:pt x="6027" y="5397"/>
                    <a:pt x="3441" y="8191"/>
                  </a:cubicBezTo>
                  <a:cubicBezTo>
                    <a:pt x="855" y="10985"/>
                    <a:pt x="-362" y="13994"/>
                    <a:pt x="94" y="16251"/>
                  </a:cubicBezTo>
                  <a:cubicBezTo>
                    <a:pt x="551" y="18508"/>
                    <a:pt x="2680" y="20012"/>
                    <a:pt x="6483" y="20710"/>
                  </a:cubicBezTo>
                  <a:cubicBezTo>
                    <a:pt x="10286" y="21409"/>
                    <a:pt x="15762" y="21302"/>
                    <a:pt x="21238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5738518" y="3125144"/>
              <a:ext cx="217782" cy="29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964" fill="norm" stroke="1" extrusionOk="0">
                  <a:moveTo>
                    <a:pt x="14377" y="6199"/>
                  </a:moveTo>
                  <a:cubicBezTo>
                    <a:pt x="14377" y="5438"/>
                    <a:pt x="14377" y="4678"/>
                    <a:pt x="14069" y="3613"/>
                  </a:cubicBezTo>
                  <a:cubicBezTo>
                    <a:pt x="13760" y="2548"/>
                    <a:pt x="13143" y="1179"/>
                    <a:pt x="11703" y="723"/>
                  </a:cubicBezTo>
                  <a:cubicBezTo>
                    <a:pt x="10263" y="266"/>
                    <a:pt x="8000" y="723"/>
                    <a:pt x="5737" y="2928"/>
                  </a:cubicBezTo>
                  <a:cubicBezTo>
                    <a:pt x="3475" y="5134"/>
                    <a:pt x="1212" y="9089"/>
                    <a:pt x="389" y="12359"/>
                  </a:cubicBezTo>
                  <a:cubicBezTo>
                    <a:pt x="-434" y="15630"/>
                    <a:pt x="183" y="18216"/>
                    <a:pt x="1006" y="19661"/>
                  </a:cubicBezTo>
                  <a:cubicBezTo>
                    <a:pt x="1829" y="21106"/>
                    <a:pt x="2857" y="21410"/>
                    <a:pt x="5017" y="20269"/>
                  </a:cubicBezTo>
                  <a:cubicBezTo>
                    <a:pt x="7177" y="19128"/>
                    <a:pt x="10469" y="16542"/>
                    <a:pt x="12423" y="13652"/>
                  </a:cubicBezTo>
                  <a:cubicBezTo>
                    <a:pt x="14377" y="10762"/>
                    <a:pt x="14995" y="7568"/>
                    <a:pt x="14995" y="5210"/>
                  </a:cubicBezTo>
                  <a:cubicBezTo>
                    <a:pt x="14995" y="2852"/>
                    <a:pt x="14377" y="1331"/>
                    <a:pt x="12423" y="571"/>
                  </a:cubicBezTo>
                  <a:cubicBezTo>
                    <a:pt x="10469" y="-190"/>
                    <a:pt x="7177" y="-190"/>
                    <a:pt x="4915" y="571"/>
                  </a:cubicBezTo>
                  <a:cubicBezTo>
                    <a:pt x="2652" y="1331"/>
                    <a:pt x="1417" y="2852"/>
                    <a:pt x="800" y="4069"/>
                  </a:cubicBezTo>
                  <a:cubicBezTo>
                    <a:pt x="183" y="5286"/>
                    <a:pt x="183" y="6199"/>
                    <a:pt x="3063" y="7035"/>
                  </a:cubicBezTo>
                  <a:cubicBezTo>
                    <a:pt x="5943" y="7872"/>
                    <a:pt x="11703" y="8633"/>
                    <a:pt x="15200" y="8785"/>
                  </a:cubicBezTo>
                  <a:cubicBezTo>
                    <a:pt x="18697" y="8937"/>
                    <a:pt x="19932" y="8480"/>
                    <a:pt x="21166" y="8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5937250" y="3033598"/>
              <a:ext cx="9026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600" fill="norm" stroke="1" extrusionOk="0">
                  <a:moveTo>
                    <a:pt x="4320" y="0"/>
                  </a:moveTo>
                  <a:cubicBezTo>
                    <a:pt x="10560" y="3263"/>
                    <a:pt x="16800" y="6525"/>
                    <a:pt x="19200" y="9731"/>
                  </a:cubicBezTo>
                  <a:cubicBezTo>
                    <a:pt x="21600" y="12937"/>
                    <a:pt x="20160" y="16088"/>
                    <a:pt x="18480" y="17944"/>
                  </a:cubicBezTo>
                  <a:cubicBezTo>
                    <a:pt x="16800" y="19800"/>
                    <a:pt x="14880" y="20362"/>
                    <a:pt x="12720" y="20813"/>
                  </a:cubicBezTo>
                  <a:cubicBezTo>
                    <a:pt x="10560" y="21262"/>
                    <a:pt x="8160" y="21600"/>
                    <a:pt x="6000" y="21600"/>
                  </a:cubicBezTo>
                  <a:cubicBezTo>
                    <a:pt x="3840" y="21600"/>
                    <a:pt x="1920" y="21262"/>
                    <a:pt x="0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632200" y="4119448"/>
              <a:ext cx="63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3625850" y="3979748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3688643" y="4051187"/>
              <a:ext cx="89608" cy="219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340" fill="norm" stroke="1" extrusionOk="0">
                  <a:moveTo>
                    <a:pt x="20782" y="2315"/>
                  </a:moveTo>
                  <a:cubicBezTo>
                    <a:pt x="18818" y="1492"/>
                    <a:pt x="16855" y="669"/>
                    <a:pt x="13418" y="257"/>
                  </a:cubicBezTo>
                  <a:cubicBezTo>
                    <a:pt x="9982" y="-154"/>
                    <a:pt x="5073" y="-154"/>
                    <a:pt x="2373" y="875"/>
                  </a:cubicBezTo>
                  <a:cubicBezTo>
                    <a:pt x="-327" y="1903"/>
                    <a:pt x="-818" y="3960"/>
                    <a:pt x="1391" y="6943"/>
                  </a:cubicBezTo>
                  <a:cubicBezTo>
                    <a:pt x="3600" y="9926"/>
                    <a:pt x="8509" y="13835"/>
                    <a:pt x="12682" y="16406"/>
                  </a:cubicBezTo>
                  <a:cubicBezTo>
                    <a:pt x="16855" y="18977"/>
                    <a:pt x="20291" y="20212"/>
                    <a:pt x="20291" y="20829"/>
                  </a:cubicBezTo>
                  <a:cubicBezTo>
                    <a:pt x="20291" y="21446"/>
                    <a:pt x="16855" y="21446"/>
                    <a:pt x="13909" y="21137"/>
                  </a:cubicBezTo>
                  <a:cubicBezTo>
                    <a:pt x="10964" y="20829"/>
                    <a:pt x="8509" y="20212"/>
                    <a:pt x="6055" y="19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1352550" y="3166948"/>
              <a:ext cx="127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176"/>
                    <a:pt x="14400" y="8352"/>
                    <a:pt x="18000" y="11952"/>
                  </a:cubicBezTo>
                  <a:cubicBezTo>
                    <a:pt x="21600" y="15552"/>
                    <a:pt x="21600" y="18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1213792" y="3093091"/>
              <a:ext cx="392758" cy="368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63" fill="norm" stroke="1" extrusionOk="0">
                  <a:moveTo>
                    <a:pt x="1690" y="12453"/>
                  </a:moveTo>
                  <a:cubicBezTo>
                    <a:pt x="1342" y="11959"/>
                    <a:pt x="993" y="11465"/>
                    <a:pt x="645" y="10972"/>
                  </a:cubicBezTo>
                  <a:cubicBezTo>
                    <a:pt x="296" y="10478"/>
                    <a:pt x="-52" y="9984"/>
                    <a:pt x="6" y="9490"/>
                  </a:cubicBezTo>
                  <a:cubicBezTo>
                    <a:pt x="64" y="8997"/>
                    <a:pt x="529" y="8503"/>
                    <a:pt x="2329" y="7330"/>
                  </a:cubicBezTo>
                  <a:cubicBezTo>
                    <a:pt x="4129" y="6158"/>
                    <a:pt x="7264" y="4306"/>
                    <a:pt x="9354" y="3072"/>
                  </a:cubicBezTo>
                  <a:cubicBezTo>
                    <a:pt x="11445" y="1838"/>
                    <a:pt x="12490" y="1221"/>
                    <a:pt x="13361" y="727"/>
                  </a:cubicBezTo>
                  <a:cubicBezTo>
                    <a:pt x="14232" y="233"/>
                    <a:pt x="14929" y="-137"/>
                    <a:pt x="15277" y="48"/>
                  </a:cubicBezTo>
                  <a:cubicBezTo>
                    <a:pt x="15625" y="233"/>
                    <a:pt x="15625" y="974"/>
                    <a:pt x="15509" y="3689"/>
                  </a:cubicBezTo>
                  <a:cubicBezTo>
                    <a:pt x="15393" y="6405"/>
                    <a:pt x="15161" y="11095"/>
                    <a:pt x="15045" y="14181"/>
                  </a:cubicBezTo>
                  <a:cubicBezTo>
                    <a:pt x="14929" y="17266"/>
                    <a:pt x="14929" y="18748"/>
                    <a:pt x="14871" y="19797"/>
                  </a:cubicBezTo>
                  <a:cubicBezTo>
                    <a:pt x="14813" y="20846"/>
                    <a:pt x="14696" y="21463"/>
                    <a:pt x="14638" y="21463"/>
                  </a:cubicBezTo>
                  <a:cubicBezTo>
                    <a:pt x="14580" y="21463"/>
                    <a:pt x="14580" y="20846"/>
                    <a:pt x="14638" y="19797"/>
                  </a:cubicBezTo>
                  <a:cubicBezTo>
                    <a:pt x="14696" y="18748"/>
                    <a:pt x="14813" y="17266"/>
                    <a:pt x="15045" y="16217"/>
                  </a:cubicBezTo>
                  <a:cubicBezTo>
                    <a:pt x="15277" y="15168"/>
                    <a:pt x="15625" y="14551"/>
                    <a:pt x="16090" y="14242"/>
                  </a:cubicBezTo>
                  <a:cubicBezTo>
                    <a:pt x="16554" y="13934"/>
                    <a:pt x="17135" y="13934"/>
                    <a:pt x="18064" y="15106"/>
                  </a:cubicBezTo>
                  <a:cubicBezTo>
                    <a:pt x="18993" y="16279"/>
                    <a:pt x="20271" y="18624"/>
                    <a:pt x="21548" y="20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619010" y="3271151"/>
              <a:ext cx="146290" cy="197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216" fill="norm" stroke="1" extrusionOk="0">
                  <a:moveTo>
                    <a:pt x="4598" y="11316"/>
                  </a:moveTo>
                  <a:cubicBezTo>
                    <a:pt x="7336" y="8815"/>
                    <a:pt x="10074" y="6314"/>
                    <a:pt x="11747" y="4381"/>
                  </a:cubicBezTo>
                  <a:cubicBezTo>
                    <a:pt x="13420" y="2448"/>
                    <a:pt x="14029" y="1084"/>
                    <a:pt x="13572" y="402"/>
                  </a:cubicBezTo>
                  <a:cubicBezTo>
                    <a:pt x="13116" y="-280"/>
                    <a:pt x="11595" y="-280"/>
                    <a:pt x="9161" y="1880"/>
                  </a:cubicBezTo>
                  <a:cubicBezTo>
                    <a:pt x="6727" y="4040"/>
                    <a:pt x="3381" y="8360"/>
                    <a:pt x="1556" y="11657"/>
                  </a:cubicBezTo>
                  <a:cubicBezTo>
                    <a:pt x="-270" y="14954"/>
                    <a:pt x="-574" y="17227"/>
                    <a:pt x="1099" y="18819"/>
                  </a:cubicBezTo>
                  <a:cubicBezTo>
                    <a:pt x="2772" y="20411"/>
                    <a:pt x="6423" y="21320"/>
                    <a:pt x="10074" y="21206"/>
                  </a:cubicBezTo>
                  <a:cubicBezTo>
                    <a:pt x="13725" y="21093"/>
                    <a:pt x="17375" y="19956"/>
                    <a:pt x="21026" y="18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2110825" y="3094782"/>
              <a:ext cx="206926" cy="305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041" fill="norm" stroke="1" extrusionOk="0">
                  <a:moveTo>
                    <a:pt x="10856" y="7603"/>
                  </a:moveTo>
                  <a:cubicBezTo>
                    <a:pt x="10856" y="6873"/>
                    <a:pt x="10856" y="6144"/>
                    <a:pt x="10420" y="5341"/>
                  </a:cubicBezTo>
                  <a:cubicBezTo>
                    <a:pt x="9984" y="4538"/>
                    <a:pt x="9111" y="3663"/>
                    <a:pt x="8238" y="3517"/>
                  </a:cubicBezTo>
                  <a:cubicBezTo>
                    <a:pt x="7365" y="3371"/>
                    <a:pt x="6493" y="3954"/>
                    <a:pt x="5074" y="6144"/>
                  </a:cubicBezTo>
                  <a:cubicBezTo>
                    <a:pt x="3656" y="8333"/>
                    <a:pt x="1693" y="12127"/>
                    <a:pt x="711" y="14754"/>
                  </a:cubicBezTo>
                  <a:cubicBezTo>
                    <a:pt x="-271" y="17382"/>
                    <a:pt x="-271" y="18841"/>
                    <a:pt x="929" y="19863"/>
                  </a:cubicBezTo>
                  <a:cubicBezTo>
                    <a:pt x="2129" y="20884"/>
                    <a:pt x="4529" y="21468"/>
                    <a:pt x="6820" y="20665"/>
                  </a:cubicBezTo>
                  <a:cubicBezTo>
                    <a:pt x="9111" y="19863"/>
                    <a:pt x="11293" y="17673"/>
                    <a:pt x="12711" y="14463"/>
                  </a:cubicBezTo>
                  <a:cubicBezTo>
                    <a:pt x="14129" y="11252"/>
                    <a:pt x="14784" y="7019"/>
                    <a:pt x="14565" y="4246"/>
                  </a:cubicBezTo>
                  <a:cubicBezTo>
                    <a:pt x="14347" y="1473"/>
                    <a:pt x="13256" y="160"/>
                    <a:pt x="11074" y="14"/>
                  </a:cubicBezTo>
                  <a:cubicBezTo>
                    <a:pt x="8893" y="-132"/>
                    <a:pt x="5620" y="890"/>
                    <a:pt x="3765" y="2787"/>
                  </a:cubicBezTo>
                  <a:cubicBezTo>
                    <a:pt x="1911" y="4684"/>
                    <a:pt x="1474" y="7457"/>
                    <a:pt x="2238" y="9209"/>
                  </a:cubicBezTo>
                  <a:cubicBezTo>
                    <a:pt x="3002" y="10960"/>
                    <a:pt x="4965" y="11690"/>
                    <a:pt x="8347" y="11398"/>
                  </a:cubicBezTo>
                  <a:cubicBezTo>
                    <a:pt x="11729" y="11106"/>
                    <a:pt x="16529" y="9792"/>
                    <a:pt x="21329" y="8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2698858" y="2939346"/>
              <a:ext cx="577743" cy="50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34" fill="norm" stroke="1" extrusionOk="0">
                  <a:moveTo>
                    <a:pt x="4016" y="5067"/>
                  </a:moveTo>
                  <a:cubicBezTo>
                    <a:pt x="4016" y="4260"/>
                    <a:pt x="4016" y="3453"/>
                    <a:pt x="3937" y="3274"/>
                  </a:cubicBezTo>
                  <a:cubicBezTo>
                    <a:pt x="3859" y="3095"/>
                    <a:pt x="3701" y="3543"/>
                    <a:pt x="3425" y="5515"/>
                  </a:cubicBezTo>
                  <a:cubicBezTo>
                    <a:pt x="3149" y="7487"/>
                    <a:pt x="2755" y="10982"/>
                    <a:pt x="2558" y="13626"/>
                  </a:cubicBezTo>
                  <a:cubicBezTo>
                    <a:pt x="2361" y="16270"/>
                    <a:pt x="2361" y="18063"/>
                    <a:pt x="2440" y="19183"/>
                  </a:cubicBezTo>
                  <a:cubicBezTo>
                    <a:pt x="2518" y="20303"/>
                    <a:pt x="2676" y="20751"/>
                    <a:pt x="2952" y="21065"/>
                  </a:cubicBezTo>
                  <a:cubicBezTo>
                    <a:pt x="3228" y="21379"/>
                    <a:pt x="3622" y="21558"/>
                    <a:pt x="3937" y="21334"/>
                  </a:cubicBezTo>
                  <a:cubicBezTo>
                    <a:pt x="4253" y="21110"/>
                    <a:pt x="4489" y="20482"/>
                    <a:pt x="4410" y="19317"/>
                  </a:cubicBezTo>
                  <a:cubicBezTo>
                    <a:pt x="4332" y="18152"/>
                    <a:pt x="3937" y="16449"/>
                    <a:pt x="3307" y="15239"/>
                  </a:cubicBezTo>
                  <a:cubicBezTo>
                    <a:pt x="2676" y="14029"/>
                    <a:pt x="1809" y="13312"/>
                    <a:pt x="1178" y="12909"/>
                  </a:cubicBezTo>
                  <a:cubicBezTo>
                    <a:pt x="548" y="12506"/>
                    <a:pt x="153" y="12416"/>
                    <a:pt x="35" y="12147"/>
                  </a:cubicBezTo>
                  <a:cubicBezTo>
                    <a:pt x="-83" y="11878"/>
                    <a:pt x="75" y="11430"/>
                    <a:pt x="824" y="10399"/>
                  </a:cubicBezTo>
                  <a:cubicBezTo>
                    <a:pt x="1572" y="9369"/>
                    <a:pt x="2913" y="7756"/>
                    <a:pt x="3780" y="6680"/>
                  </a:cubicBezTo>
                  <a:cubicBezTo>
                    <a:pt x="4647" y="5604"/>
                    <a:pt x="5041" y="5067"/>
                    <a:pt x="5435" y="4708"/>
                  </a:cubicBezTo>
                  <a:cubicBezTo>
                    <a:pt x="5829" y="4350"/>
                    <a:pt x="6224" y="4170"/>
                    <a:pt x="6421" y="4395"/>
                  </a:cubicBezTo>
                  <a:cubicBezTo>
                    <a:pt x="6618" y="4619"/>
                    <a:pt x="6618" y="5246"/>
                    <a:pt x="6499" y="7173"/>
                  </a:cubicBezTo>
                  <a:cubicBezTo>
                    <a:pt x="6381" y="9100"/>
                    <a:pt x="6145" y="12326"/>
                    <a:pt x="6026" y="14164"/>
                  </a:cubicBezTo>
                  <a:cubicBezTo>
                    <a:pt x="5908" y="16001"/>
                    <a:pt x="5908" y="16449"/>
                    <a:pt x="5869" y="16987"/>
                  </a:cubicBezTo>
                  <a:cubicBezTo>
                    <a:pt x="5829" y="17525"/>
                    <a:pt x="5751" y="18152"/>
                    <a:pt x="5711" y="18197"/>
                  </a:cubicBezTo>
                  <a:cubicBezTo>
                    <a:pt x="5672" y="18242"/>
                    <a:pt x="5672" y="17704"/>
                    <a:pt x="5869" y="16673"/>
                  </a:cubicBezTo>
                  <a:cubicBezTo>
                    <a:pt x="6066" y="15643"/>
                    <a:pt x="6460" y="14119"/>
                    <a:pt x="6854" y="13268"/>
                  </a:cubicBezTo>
                  <a:cubicBezTo>
                    <a:pt x="7248" y="12416"/>
                    <a:pt x="7643" y="12237"/>
                    <a:pt x="7997" y="12282"/>
                  </a:cubicBezTo>
                  <a:cubicBezTo>
                    <a:pt x="8352" y="12326"/>
                    <a:pt x="8667" y="12595"/>
                    <a:pt x="8943" y="13312"/>
                  </a:cubicBezTo>
                  <a:cubicBezTo>
                    <a:pt x="9219" y="14029"/>
                    <a:pt x="9456" y="15195"/>
                    <a:pt x="9613" y="16001"/>
                  </a:cubicBezTo>
                  <a:cubicBezTo>
                    <a:pt x="9771" y="16808"/>
                    <a:pt x="9850" y="17256"/>
                    <a:pt x="10086" y="17480"/>
                  </a:cubicBezTo>
                  <a:cubicBezTo>
                    <a:pt x="10323" y="17704"/>
                    <a:pt x="10717" y="17704"/>
                    <a:pt x="11269" y="17390"/>
                  </a:cubicBezTo>
                  <a:cubicBezTo>
                    <a:pt x="11821" y="17077"/>
                    <a:pt x="12530" y="16449"/>
                    <a:pt x="13003" y="15598"/>
                  </a:cubicBezTo>
                  <a:cubicBezTo>
                    <a:pt x="13476" y="14746"/>
                    <a:pt x="13713" y="13671"/>
                    <a:pt x="13791" y="12909"/>
                  </a:cubicBezTo>
                  <a:cubicBezTo>
                    <a:pt x="13870" y="12147"/>
                    <a:pt x="13791" y="11699"/>
                    <a:pt x="13555" y="11341"/>
                  </a:cubicBezTo>
                  <a:cubicBezTo>
                    <a:pt x="13318" y="10982"/>
                    <a:pt x="12924" y="10713"/>
                    <a:pt x="12570" y="10892"/>
                  </a:cubicBezTo>
                  <a:cubicBezTo>
                    <a:pt x="12215" y="11072"/>
                    <a:pt x="11899" y="11699"/>
                    <a:pt x="11663" y="12551"/>
                  </a:cubicBezTo>
                  <a:cubicBezTo>
                    <a:pt x="11426" y="13402"/>
                    <a:pt x="11269" y="14478"/>
                    <a:pt x="11229" y="15239"/>
                  </a:cubicBezTo>
                  <a:cubicBezTo>
                    <a:pt x="11190" y="16001"/>
                    <a:pt x="11269" y="16449"/>
                    <a:pt x="11505" y="16718"/>
                  </a:cubicBezTo>
                  <a:cubicBezTo>
                    <a:pt x="11742" y="16987"/>
                    <a:pt x="12136" y="17077"/>
                    <a:pt x="12451" y="16897"/>
                  </a:cubicBezTo>
                  <a:cubicBezTo>
                    <a:pt x="12767" y="16718"/>
                    <a:pt x="13003" y="16270"/>
                    <a:pt x="13161" y="15822"/>
                  </a:cubicBezTo>
                  <a:cubicBezTo>
                    <a:pt x="13318" y="15374"/>
                    <a:pt x="13397" y="14926"/>
                    <a:pt x="13476" y="14926"/>
                  </a:cubicBezTo>
                  <a:cubicBezTo>
                    <a:pt x="13555" y="14926"/>
                    <a:pt x="13634" y="15374"/>
                    <a:pt x="13870" y="15777"/>
                  </a:cubicBezTo>
                  <a:cubicBezTo>
                    <a:pt x="14107" y="16180"/>
                    <a:pt x="14501" y="16539"/>
                    <a:pt x="14895" y="16629"/>
                  </a:cubicBezTo>
                  <a:cubicBezTo>
                    <a:pt x="15289" y="16718"/>
                    <a:pt x="15683" y="16539"/>
                    <a:pt x="16314" y="15329"/>
                  </a:cubicBezTo>
                  <a:cubicBezTo>
                    <a:pt x="16945" y="14119"/>
                    <a:pt x="17812" y="11878"/>
                    <a:pt x="18482" y="9369"/>
                  </a:cubicBezTo>
                  <a:cubicBezTo>
                    <a:pt x="19152" y="6859"/>
                    <a:pt x="19625" y="4081"/>
                    <a:pt x="19940" y="2378"/>
                  </a:cubicBezTo>
                  <a:cubicBezTo>
                    <a:pt x="20256" y="675"/>
                    <a:pt x="20413" y="48"/>
                    <a:pt x="20374" y="3"/>
                  </a:cubicBezTo>
                  <a:cubicBezTo>
                    <a:pt x="20335" y="-42"/>
                    <a:pt x="20098" y="496"/>
                    <a:pt x="19664" y="2512"/>
                  </a:cubicBezTo>
                  <a:cubicBezTo>
                    <a:pt x="19231" y="4529"/>
                    <a:pt x="18600" y="8024"/>
                    <a:pt x="18285" y="10534"/>
                  </a:cubicBezTo>
                  <a:cubicBezTo>
                    <a:pt x="17970" y="13043"/>
                    <a:pt x="17970" y="14567"/>
                    <a:pt x="18088" y="15508"/>
                  </a:cubicBezTo>
                  <a:cubicBezTo>
                    <a:pt x="18206" y="16449"/>
                    <a:pt x="18443" y="16808"/>
                    <a:pt x="19034" y="16494"/>
                  </a:cubicBezTo>
                  <a:cubicBezTo>
                    <a:pt x="19625" y="16180"/>
                    <a:pt x="20571" y="15195"/>
                    <a:pt x="21517" y="14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3156458" y="3109798"/>
              <a:ext cx="132843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204" fill="norm" stroke="1" extrusionOk="0">
                  <a:moveTo>
                    <a:pt x="5993" y="19440"/>
                  </a:moveTo>
                  <a:cubicBezTo>
                    <a:pt x="3293" y="20520"/>
                    <a:pt x="593" y="21600"/>
                    <a:pt x="87" y="21060"/>
                  </a:cubicBezTo>
                  <a:cubicBezTo>
                    <a:pt x="-419" y="20520"/>
                    <a:pt x="1268" y="18360"/>
                    <a:pt x="5150" y="14580"/>
                  </a:cubicBezTo>
                  <a:cubicBezTo>
                    <a:pt x="9031" y="10800"/>
                    <a:pt x="15106" y="5400"/>
                    <a:pt x="211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3767666" y="3205048"/>
              <a:ext cx="194734" cy="189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1878" y="0"/>
                  </a:moveTo>
                  <a:cubicBezTo>
                    <a:pt x="1878" y="6409"/>
                    <a:pt x="1878" y="12818"/>
                    <a:pt x="1643" y="16615"/>
                  </a:cubicBezTo>
                  <a:cubicBezTo>
                    <a:pt x="1409" y="20413"/>
                    <a:pt x="939" y="21600"/>
                    <a:pt x="587" y="21244"/>
                  </a:cubicBezTo>
                  <a:cubicBezTo>
                    <a:pt x="235" y="20888"/>
                    <a:pt x="0" y="18989"/>
                    <a:pt x="0" y="16259"/>
                  </a:cubicBezTo>
                  <a:cubicBezTo>
                    <a:pt x="0" y="13530"/>
                    <a:pt x="235" y="9969"/>
                    <a:pt x="704" y="7714"/>
                  </a:cubicBezTo>
                  <a:cubicBezTo>
                    <a:pt x="1174" y="5459"/>
                    <a:pt x="1878" y="4510"/>
                    <a:pt x="2817" y="3798"/>
                  </a:cubicBezTo>
                  <a:cubicBezTo>
                    <a:pt x="3757" y="3086"/>
                    <a:pt x="4930" y="2611"/>
                    <a:pt x="5987" y="3679"/>
                  </a:cubicBezTo>
                  <a:cubicBezTo>
                    <a:pt x="7043" y="4747"/>
                    <a:pt x="7983" y="7358"/>
                    <a:pt x="8452" y="9257"/>
                  </a:cubicBezTo>
                  <a:cubicBezTo>
                    <a:pt x="8922" y="11156"/>
                    <a:pt x="8922" y="12343"/>
                    <a:pt x="9157" y="12343"/>
                  </a:cubicBezTo>
                  <a:cubicBezTo>
                    <a:pt x="9391" y="12343"/>
                    <a:pt x="9861" y="11156"/>
                    <a:pt x="10683" y="9257"/>
                  </a:cubicBezTo>
                  <a:cubicBezTo>
                    <a:pt x="11504" y="7358"/>
                    <a:pt x="12678" y="4747"/>
                    <a:pt x="13617" y="2967"/>
                  </a:cubicBezTo>
                  <a:cubicBezTo>
                    <a:pt x="14557" y="1187"/>
                    <a:pt x="15261" y="237"/>
                    <a:pt x="15965" y="356"/>
                  </a:cubicBezTo>
                  <a:cubicBezTo>
                    <a:pt x="16670" y="475"/>
                    <a:pt x="17374" y="1662"/>
                    <a:pt x="18313" y="4629"/>
                  </a:cubicBezTo>
                  <a:cubicBezTo>
                    <a:pt x="19252" y="7596"/>
                    <a:pt x="20426" y="12343"/>
                    <a:pt x="21600" y="17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3973218" y="3207273"/>
              <a:ext cx="109833" cy="133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0918" fill="norm" stroke="1" extrusionOk="0">
                  <a:moveTo>
                    <a:pt x="15034" y="11614"/>
                  </a:moveTo>
                  <a:cubicBezTo>
                    <a:pt x="15034" y="9288"/>
                    <a:pt x="15034" y="6962"/>
                    <a:pt x="14626" y="4968"/>
                  </a:cubicBezTo>
                  <a:cubicBezTo>
                    <a:pt x="14219" y="2974"/>
                    <a:pt x="13404" y="1313"/>
                    <a:pt x="11977" y="482"/>
                  </a:cubicBezTo>
                  <a:cubicBezTo>
                    <a:pt x="10551" y="-349"/>
                    <a:pt x="8513" y="-349"/>
                    <a:pt x="6272" y="2476"/>
                  </a:cubicBezTo>
                  <a:cubicBezTo>
                    <a:pt x="4030" y="5300"/>
                    <a:pt x="1585" y="10949"/>
                    <a:pt x="566" y="14605"/>
                  </a:cubicBezTo>
                  <a:cubicBezTo>
                    <a:pt x="-453" y="18260"/>
                    <a:pt x="-45" y="19922"/>
                    <a:pt x="1381" y="20586"/>
                  </a:cubicBezTo>
                  <a:cubicBezTo>
                    <a:pt x="2807" y="21251"/>
                    <a:pt x="5253" y="20919"/>
                    <a:pt x="7494" y="19589"/>
                  </a:cubicBezTo>
                  <a:cubicBezTo>
                    <a:pt x="9736" y="18260"/>
                    <a:pt x="11773" y="15934"/>
                    <a:pt x="12792" y="15602"/>
                  </a:cubicBezTo>
                  <a:cubicBezTo>
                    <a:pt x="13811" y="15269"/>
                    <a:pt x="13811" y="16931"/>
                    <a:pt x="15034" y="18094"/>
                  </a:cubicBezTo>
                  <a:cubicBezTo>
                    <a:pt x="16256" y="19257"/>
                    <a:pt x="18702" y="19922"/>
                    <a:pt x="21147" y="20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4100761" y="3211398"/>
              <a:ext cx="11564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44" y="0"/>
                  </a:moveTo>
                  <a:cubicBezTo>
                    <a:pt x="-141" y="1440"/>
                    <a:pt x="-527" y="2880"/>
                    <a:pt x="2944" y="6480"/>
                  </a:cubicBezTo>
                  <a:cubicBezTo>
                    <a:pt x="6416" y="10080"/>
                    <a:pt x="13744" y="15840"/>
                    <a:pt x="21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4146549" y="3230448"/>
              <a:ext cx="635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744"/>
                    <a:pt x="11520" y="7488"/>
                    <a:pt x="7920" y="11088"/>
                  </a:cubicBezTo>
                  <a:cubicBezTo>
                    <a:pt x="4320" y="14688"/>
                    <a:pt x="2160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4229100" y="3236798"/>
              <a:ext cx="190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4235450" y="3160598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4292600" y="3192348"/>
              <a:ext cx="143135" cy="158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247" fill="norm" stroke="1" extrusionOk="0">
                  <a:moveTo>
                    <a:pt x="0" y="0"/>
                  </a:moveTo>
                  <a:cubicBezTo>
                    <a:pt x="635" y="6253"/>
                    <a:pt x="1271" y="12505"/>
                    <a:pt x="1429" y="16342"/>
                  </a:cubicBezTo>
                  <a:cubicBezTo>
                    <a:pt x="1588" y="20179"/>
                    <a:pt x="1271" y="21600"/>
                    <a:pt x="1112" y="21174"/>
                  </a:cubicBezTo>
                  <a:cubicBezTo>
                    <a:pt x="953" y="20747"/>
                    <a:pt x="953" y="18474"/>
                    <a:pt x="1112" y="15916"/>
                  </a:cubicBezTo>
                  <a:cubicBezTo>
                    <a:pt x="1271" y="13358"/>
                    <a:pt x="1588" y="10516"/>
                    <a:pt x="2224" y="8384"/>
                  </a:cubicBezTo>
                  <a:cubicBezTo>
                    <a:pt x="2859" y="6253"/>
                    <a:pt x="3812" y="4832"/>
                    <a:pt x="4924" y="4547"/>
                  </a:cubicBezTo>
                  <a:cubicBezTo>
                    <a:pt x="6035" y="4263"/>
                    <a:pt x="7306" y="5116"/>
                    <a:pt x="7941" y="6821"/>
                  </a:cubicBezTo>
                  <a:cubicBezTo>
                    <a:pt x="8576" y="8526"/>
                    <a:pt x="8576" y="11084"/>
                    <a:pt x="8576" y="13074"/>
                  </a:cubicBezTo>
                  <a:cubicBezTo>
                    <a:pt x="8576" y="15063"/>
                    <a:pt x="8576" y="16484"/>
                    <a:pt x="8894" y="16484"/>
                  </a:cubicBezTo>
                  <a:cubicBezTo>
                    <a:pt x="9212" y="16484"/>
                    <a:pt x="9847" y="15063"/>
                    <a:pt x="11118" y="12932"/>
                  </a:cubicBezTo>
                  <a:cubicBezTo>
                    <a:pt x="12388" y="10800"/>
                    <a:pt x="14294" y="7958"/>
                    <a:pt x="16041" y="6111"/>
                  </a:cubicBezTo>
                  <a:cubicBezTo>
                    <a:pt x="17788" y="4263"/>
                    <a:pt x="19376" y="3411"/>
                    <a:pt x="20329" y="3695"/>
                  </a:cubicBezTo>
                  <a:cubicBezTo>
                    <a:pt x="21282" y="3979"/>
                    <a:pt x="21600" y="5400"/>
                    <a:pt x="21441" y="8242"/>
                  </a:cubicBezTo>
                  <a:cubicBezTo>
                    <a:pt x="21282" y="11084"/>
                    <a:pt x="20647" y="15347"/>
                    <a:pt x="20012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4502150" y="3236798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4495800" y="3166948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4552949" y="3180073"/>
              <a:ext cx="87164" cy="342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41" fill="norm" stroke="1" extrusionOk="0">
                  <a:moveTo>
                    <a:pt x="0" y="1166"/>
                  </a:moveTo>
                  <a:cubicBezTo>
                    <a:pt x="2057" y="768"/>
                    <a:pt x="4114" y="371"/>
                    <a:pt x="6429" y="172"/>
                  </a:cubicBezTo>
                  <a:cubicBezTo>
                    <a:pt x="8743" y="-27"/>
                    <a:pt x="11314" y="-27"/>
                    <a:pt x="13886" y="39"/>
                  </a:cubicBezTo>
                  <a:cubicBezTo>
                    <a:pt x="16457" y="106"/>
                    <a:pt x="19029" y="238"/>
                    <a:pt x="20314" y="636"/>
                  </a:cubicBezTo>
                  <a:cubicBezTo>
                    <a:pt x="21600" y="1033"/>
                    <a:pt x="21600" y="1696"/>
                    <a:pt x="19286" y="2756"/>
                  </a:cubicBezTo>
                  <a:cubicBezTo>
                    <a:pt x="16971" y="3816"/>
                    <a:pt x="12343" y="5274"/>
                    <a:pt x="9000" y="6599"/>
                  </a:cubicBezTo>
                  <a:cubicBezTo>
                    <a:pt x="5657" y="7924"/>
                    <a:pt x="3600" y="9117"/>
                    <a:pt x="3857" y="10375"/>
                  </a:cubicBezTo>
                  <a:cubicBezTo>
                    <a:pt x="4114" y="11634"/>
                    <a:pt x="6686" y="12960"/>
                    <a:pt x="9000" y="14417"/>
                  </a:cubicBezTo>
                  <a:cubicBezTo>
                    <a:pt x="11314" y="15875"/>
                    <a:pt x="13371" y="17465"/>
                    <a:pt x="14143" y="18591"/>
                  </a:cubicBezTo>
                  <a:cubicBezTo>
                    <a:pt x="14914" y="19718"/>
                    <a:pt x="14400" y="20380"/>
                    <a:pt x="12600" y="20844"/>
                  </a:cubicBezTo>
                  <a:cubicBezTo>
                    <a:pt x="10800" y="21308"/>
                    <a:pt x="7714" y="21573"/>
                    <a:pt x="5914" y="21374"/>
                  </a:cubicBezTo>
                  <a:cubicBezTo>
                    <a:pt x="4114" y="21175"/>
                    <a:pt x="3600" y="20513"/>
                    <a:pt x="4629" y="18923"/>
                  </a:cubicBezTo>
                  <a:cubicBezTo>
                    <a:pt x="5657" y="17333"/>
                    <a:pt x="8229" y="14815"/>
                    <a:pt x="10800" y="12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4655922" y="3167894"/>
              <a:ext cx="166333" cy="208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502" fill="norm" stroke="1" extrusionOk="0">
                  <a:moveTo>
                    <a:pt x="627" y="5793"/>
                  </a:moveTo>
                  <a:cubicBezTo>
                    <a:pt x="1960" y="5793"/>
                    <a:pt x="3294" y="5793"/>
                    <a:pt x="4627" y="5793"/>
                  </a:cubicBezTo>
                  <a:cubicBezTo>
                    <a:pt x="5960" y="5793"/>
                    <a:pt x="7294" y="5793"/>
                    <a:pt x="8227" y="5247"/>
                  </a:cubicBezTo>
                  <a:cubicBezTo>
                    <a:pt x="9160" y="4702"/>
                    <a:pt x="9694" y="3611"/>
                    <a:pt x="9160" y="3066"/>
                  </a:cubicBezTo>
                  <a:cubicBezTo>
                    <a:pt x="8627" y="2520"/>
                    <a:pt x="7027" y="2520"/>
                    <a:pt x="5294" y="3829"/>
                  </a:cubicBezTo>
                  <a:cubicBezTo>
                    <a:pt x="3560" y="5138"/>
                    <a:pt x="1694" y="7757"/>
                    <a:pt x="760" y="9611"/>
                  </a:cubicBezTo>
                  <a:cubicBezTo>
                    <a:pt x="-173" y="11466"/>
                    <a:pt x="-173" y="12557"/>
                    <a:pt x="360" y="13429"/>
                  </a:cubicBezTo>
                  <a:cubicBezTo>
                    <a:pt x="894" y="14302"/>
                    <a:pt x="1960" y="14957"/>
                    <a:pt x="4494" y="14738"/>
                  </a:cubicBezTo>
                  <a:cubicBezTo>
                    <a:pt x="7027" y="14520"/>
                    <a:pt x="11027" y="13429"/>
                    <a:pt x="14227" y="11138"/>
                  </a:cubicBezTo>
                  <a:cubicBezTo>
                    <a:pt x="17427" y="8847"/>
                    <a:pt x="19827" y="5357"/>
                    <a:pt x="20627" y="3175"/>
                  </a:cubicBezTo>
                  <a:cubicBezTo>
                    <a:pt x="21427" y="993"/>
                    <a:pt x="20627" y="120"/>
                    <a:pt x="19694" y="11"/>
                  </a:cubicBezTo>
                  <a:cubicBezTo>
                    <a:pt x="18760" y="-98"/>
                    <a:pt x="17694" y="557"/>
                    <a:pt x="17027" y="2411"/>
                  </a:cubicBezTo>
                  <a:cubicBezTo>
                    <a:pt x="16360" y="4266"/>
                    <a:pt x="16094" y="7320"/>
                    <a:pt x="16494" y="9720"/>
                  </a:cubicBezTo>
                  <a:cubicBezTo>
                    <a:pt x="16894" y="12120"/>
                    <a:pt x="17960" y="13866"/>
                    <a:pt x="18627" y="15502"/>
                  </a:cubicBezTo>
                  <a:cubicBezTo>
                    <a:pt x="19294" y="17138"/>
                    <a:pt x="19560" y="18666"/>
                    <a:pt x="18760" y="19647"/>
                  </a:cubicBezTo>
                  <a:cubicBezTo>
                    <a:pt x="17960" y="20629"/>
                    <a:pt x="16094" y="21066"/>
                    <a:pt x="14227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4399866" y="4082293"/>
              <a:ext cx="114984" cy="250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1450" fill="norm" stroke="1" extrusionOk="0">
                  <a:moveTo>
                    <a:pt x="20586" y="6998"/>
                  </a:moveTo>
                  <a:cubicBezTo>
                    <a:pt x="20207" y="5001"/>
                    <a:pt x="19828" y="3005"/>
                    <a:pt x="18881" y="1734"/>
                  </a:cubicBezTo>
                  <a:cubicBezTo>
                    <a:pt x="17933" y="464"/>
                    <a:pt x="16418" y="-81"/>
                    <a:pt x="13386" y="10"/>
                  </a:cubicBezTo>
                  <a:cubicBezTo>
                    <a:pt x="10354" y="101"/>
                    <a:pt x="5807" y="827"/>
                    <a:pt x="2965" y="2097"/>
                  </a:cubicBezTo>
                  <a:cubicBezTo>
                    <a:pt x="123" y="3368"/>
                    <a:pt x="-1014" y="5183"/>
                    <a:pt x="1070" y="7180"/>
                  </a:cubicBezTo>
                  <a:cubicBezTo>
                    <a:pt x="3154" y="9176"/>
                    <a:pt x="8460" y="11354"/>
                    <a:pt x="12249" y="12897"/>
                  </a:cubicBezTo>
                  <a:cubicBezTo>
                    <a:pt x="16039" y="14440"/>
                    <a:pt x="18312" y="15348"/>
                    <a:pt x="18881" y="16527"/>
                  </a:cubicBezTo>
                  <a:cubicBezTo>
                    <a:pt x="19449" y="17707"/>
                    <a:pt x="18312" y="19159"/>
                    <a:pt x="16797" y="20067"/>
                  </a:cubicBezTo>
                  <a:cubicBezTo>
                    <a:pt x="15281" y="20974"/>
                    <a:pt x="13386" y="21337"/>
                    <a:pt x="11302" y="21428"/>
                  </a:cubicBezTo>
                  <a:cubicBezTo>
                    <a:pt x="9218" y="21519"/>
                    <a:pt x="6944" y="21337"/>
                    <a:pt x="6375" y="20611"/>
                  </a:cubicBezTo>
                  <a:cubicBezTo>
                    <a:pt x="5807" y="19885"/>
                    <a:pt x="6944" y="18615"/>
                    <a:pt x="8081" y="17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4548052" y="4140124"/>
              <a:ext cx="138249" cy="162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64" fill="norm" stroke="1" extrusionOk="0">
                  <a:moveTo>
                    <a:pt x="15484" y="6433"/>
                  </a:moveTo>
                  <a:cubicBezTo>
                    <a:pt x="15811" y="5049"/>
                    <a:pt x="16139" y="3664"/>
                    <a:pt x="15648" y="2556"/>
                  </a:cubicBezTo>
                  <a:cubicBezTo>
                    <a:pt x="15157" y="1449"/>
                    <a:pt x="13848" y="618"/>
                    <a:pt x="12375" y="202"/>
                  </a:cubicBezTo>
                  <a:cubicBezTo>
                    <a:pt x="10902" y="-213"/>
                    <a:pt x="9266" y="-213"/>
                    <a:pt x="7139" y="2418"/>
                  </a:cubicBezTo>
                  <a:cubicBezTo>
                    <a:pt x="5011" y="5049"/>
                    <a:pt x="2393" y="10310"/>
                    <a:pt x="1084" y="13633"/>
                  </a:cubicBezTo>
                  <a:cubicBezTo>
                    <a:pt x="-225" y="16956"/>
                    <a:pt x="-225" y="18341"/>
                    <a:pt x="430" y="19449"/>
                  </a:cubicBezTo>
                  <a:cubicBezTo>
                    <a:pt x="1084" y="20556"/>
                    <a:pt x="2393" y="21387"/>
                    <a:pt x="3702" y="21249"/>
                  </a:cubicBezTo>
                  <a:cubicBezTo>
                    <a:pt x="5011" y="21110"/>
                    <a:pt x="6320" y="20002"/>
                    <a:pt x="7957" y="18202"/>
                  </a:cubicBezTo>
                  <a:cubicBezTo>
                    <a:pt x="9593" y="16402"/>
                    <a:pt x="11557" y="13910"/>
                    <a:pt x="13357" y="12941"/>
                  </a:cubicBezTo>
                  <a:cubicBezTo>
                    <a:pt x="15157" y="11972"/>
                    <a:pt x="16793" y="12525"/>
                    <a:pt x="18102" y="12249"/>
                  </a:cubicBezTo>
                  <a:cubicBezTo>
                    <a:pt x="19411" y="11972"/>
                    <a:pt x="20393" y="10864"/>
                    <a:pt x="21375" y="9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4690021" y="4154036"/>
              <a:ext cx="256630" cy="16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098" fill="norm" stroke="1" extrusionOk="0">
                  <a:moveTo>
                    <a:pt x="1814" y="2952"/>
                  </a:moveTo>
                  <a:cubicBezTo>
                    <a:pt x="1105" y="3783"/>
                    <a:pt x="397" y="4614"/>
                    <a:pt x="132" y="7106"/>
                  </a:cubicBezTo>
                  <a:cubicBezTo>
                    <a:pt x="-134" y="9598"/>
                    <a:pt x="43" y="13752"/>
                    <a:pt x="309" y="16660"/>
                  </a:cubicBezTo>
                  <a:cubicBezTo>
                    <a:pt x="574" y="19567"/>
                    <a:pt x="928" y="21229"/>
                    <a:pt x="1282" y="21091"/>
                  </a:cubicBezTo>
                  <a:cubicBezTo>
                    <a:pt x="1636" y="20952"/>
                    <a:pt x="1991" y="19014"/>
                    <a:pt x="2433" y="16383"/>
                  </a:cubicBezTo>
                  <a:cubicBezTo>
                    <a:pt x="2876" y="13752"/>
                    <a:pt x="3407" y="10429"/>
                    <a:pt x="3938" y="8075"/>
                  </a:cubicBezTo>
                  <a:cubicBezTo>
                    <a:pt x="4469" y="5721"/>
                    <a:pt x="5000" y="4337"/>
                    <a:pt x="5443" y="4475"/>
                  </a:cubicBezTo>
                  <a:cubicBezTo>
                    <a:pt x="5886" y="4614"/>
                    <a:pt x="6240" y="6275"/>
                    <a:pt x="6505" y="8629"/>
                  </a:cubicBezTo>
                  <a:cubicBezTo>
                    <a:pt x="6771" y="10983"/>
                    <a:pt x="6948" y="14029"/>
                    <a:pt x="7302" y="13891"/>
                  </a:cubicBezTo>
                  <a:cubicBezTo>
                    <a:pt x="7656" y="13752"/>
                    <a:pt x="8187" y="10429"/>
                    <a:pt x="8630" y="8075"/>
                  </a:cubicBezTo>
                  <a:cubicBezTo>
                    <a:pt x="9073" y="5721"/>
                    <a:pt x="9427" y="4337"/>
                    <a:pt x="9869" y="4198"/>
                  </a:cubicBezTo>
                  <a:cubicBezTo>
                    <a:pt x="10312" y="4060"/>
                    <a:pt x="10843" y="5167"/>
                    <a:pt x="11197" y="7244"/>
                  </a:cubicBezTo>
                  <a:cubicBezTo>
                    <a:pt x="11551" y="9321"/>
                    <a:pt x="11728" y="12367"/>
                    <a:pt x="11905" y="14583"/>
                  </a:cubicBezTo>
                  <a:cubicBezTo>
                    <a:pt x="12082" y="16798"/>
                    <a:pt x="12259" y="18183"/>
                    <a:pt x="12791" y="18875"/>
                  </a:cubicBezTo>
                  <a:cubicBezTo>
                    <a:pt x="13322" y="19567"/>
                    <a:pt x="14207" y="19567"/>
                    <a:pt x="15358" y="18321"/>
                  </a:cubicBezTo>
                  <a:cubicBezTo>
                    <a:pt x="16509" y="17075"/>
                    <a:pt x="17925" y="14583"/>
                    <a:pt x="18810" y="12506"/>
                  </a:cubicBezTo>
                  <a:cubicBezTo>
                    <a:pt x="19696" y="10429"/>
                    <a:pt x="20050" y="8767"/>
                    <a:pt x="20404" y="6691"/>
                  </a:cubicBezTo>
                  <a:cubicBezTo>
                    <a:pt x="20758" y="4614"/>
                    <a:pt x="21112" y="2121"/>
                    <a:pt x="20846" y="875"/>
                  </a:cubicBezTo>
                  <a:cubicBezTo>
                    <a:pt x="20581" y="-371"/>
                    <a:pt x="19696" y="-371"/>
                    <a:pt x="18456" y="1429"/>
                  </a:cubicBezTo>
                  <a:cubicBezTo>
                    <a:pt x="17217" y="3229"/>
                    <a:pt x="15623" y="6829"/>
                    <a:pt x="14827" y="9321"/>
                  </a:cubicBezTo>
                  <a:cubicBezTo>
                    <a:pt x="14030" y="11814"/>
                    <a:pt x="14030" y="13198"/>
                    <a:pt x="15269" y="14306"/>
                  </a:cubicBezTo>
                  <a:cubicBezTo>
                    <a:pt x="16509" y="15414"/>
                    <a:pt x="18987" y="16244"/>
                    <a:pt x="21466" y="17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5518187" y="4114041"/>
              <a:ext cx="228564" cy="130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171" fill="norm" stroke="1" extrusionOk="0">
                  <a:moveTo>
                    <a:pt x="14859" y="7047"/>
                  </a:moveTo>
                  <a:cubicBezTo>
                    <a:pt x="14859" y="5333"/>
                    <a:pt x="14859" y="3618"/>
                    <a:pt x="14462" y="2247"/>
                  </a:cubicBezTo>
                  <a:cubicBezTo>
                    <a:pt x="14066" y="876"/>
                    <a:pt x="13273" y="-153"/>
                    <a:pt x="11787" y="18"/>
                  </a:cubicBezTo>
                  <a:cubicBezTo>
                    <a:pt x="10301" y="190"/>
                    <a:pt x="8121" y="1561"/>
                    <a:pt x="6139" y="3961"/>
                  </a:cubicBezTo>
                  <a:cubicBezTo>
                    <a:pt x="4158" y="6361"/>
                    <a:pt x="2374" y="9790"/>
                    <a:pt x="1284" y="12704"/>
                  </a:cubicBezTo>
                  <a:cubicBezTo>
                    <a:pt x="194" y="15618"/>
                    <a:pt x="-202" y="18018"/>
                    <a:pt x="95" y="19390"/>
                  </a:cubicBezTo>
                  <a:cubicBezTo>
                    <a:pt x="392" y="20761"/>
                    <a:pt x="1383" y="21104"/>
                    <a:pt x="2870" y="19904"/>
                  </a:cubicBezTo>
                  <a:cubicBezTo>
                    <a:pt x="4356" y="18704"/>
                    <a:pt x="6337" y="15961"/>
                    <a:pt x="7824" y="13904"/>
                  </a:cubicBezTo>
                  <a:cubicBezTo>
                    <a:pt x="9310" y="11847"/>
                    <a:pt x="10301" y="10476"/>
                    <a:pt x="10895" y="10647"/>
                  </a:cubicBezTo>
                  <a:cubicBezTo>
                    <a:pt x="11490" y="10818"/>
                    <a:pt x="11688" y="12533"/>
                    <a:pt x="11787" y="14247"/>
                  </a:cubicBezTo>
                  <a:cubicBezTo>
                    <a:pt x="11886" y="15961"/>
                    <a:pt x="11886" y="17676"/>
                    <a:pt x="12381" y="19047"/>
                  </a:cubicBezTo>
                  <a:cubicBezTo>
                    <a:pt x="12877" y="20418"/>
                    <a:pt x="13868" y="21447"/>
                    <a:pt x="15453" y="21104"/>
                  </a:cubicBezTo>
                  <a:cubicBezTo>
                    <a:pt x="17038" y="20761"/>
                    <a:pt x="19218" y="19047"/>
                    <a:pt x="21398" y="17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5708650" y="4085327"/>
              <a:ext cx="107950" cy="202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21600" y="1585"/>
                  </a:moveTo>
                  <a:cubicBezTo>
                    <a:pt x="19482" y="1140"/>
                    <a:pt x="17365" y="695"/>
                    <a:pt x="15247" y="361"/>
                  </a:cubicBezTo>
                  <a:cubicBezTo>
                    <a:pt x="13129" y="27"/>
                    <a:pt x="11012" y="-196"/>
                    <a:pt x="9741" y="249"/>
                  </a:cubicBezTo>
                  <a:cubicBezTo>
                    <a:pt x="8471" y="695"/>
                    <a:pt x="8047" y="1808"/>
                    <a:pt x="9318" y="3590"/>
                  </a:cubicBezTo>
                  <a:cubicBezTo>
                    <a:pt x="10588" y="5371"/>
                    <a:pt x="13553" y="7820"/>
                    <a:pt x="15882" y="10493"/>
                  </a:cubicBezTo>
                  <a:cubicBezTo>
                    <a:pt x="18212" y="13165"/>
                    <a:pt x="19906" y="16060"/>
                    <a:pt x="18847" y="18064"/>
                  </a:cubicBezTo>
                  <a:cubicBezTo>
                    <a:pt x="17788" y="20068"/>
                    <a:pt x="13976" y="21181"/>
                    <a:pt x="10376" y="21293"/>
                  </a:cubicBezTo>
                  <a:cubicBezTo>
                    <a:pt x="6776" y="21404"/>
                    <a:pt x="3388" y="20513"/>
                    <a:pt x="0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1795631" y="4834881"/>
              <a:ext cx="509419" cy="436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35" fill="norm" stroke="1" extrusionOk="0">
                  <a:moveTo>
                    <a:pt x="7260" y="1038"/>
                  </a:moveTo>
                  <a:cubicBezTo>
                    <a:pt x="7260" y="519"/>
                    <a:pt x="7260" y="0"/>
                    <a:pt x="7171" y="0"/>
                  </a:cubicBezTo>
                  <a:cubicBezTo>
                    <a:pt x="7082" y="0"/>
                    <a:pt x="6904" y="519"/>
                    <a:pt x="6549" y="2285"/>
                  </a:cubicBezTo>
                  <a:cubicBezTo>
                    <a:pt x="6193" y="4050"/>
                    <a:pt x="5660" y="7062"/>
                    <a:pt x="5304" y="10125"/>
                  </a:cubicBezTo>
                  <a:cubicBezTo>
                    <a:pt x="4949" y="13188"/>
                    <a:pt x="4771" y="16304"/>
                    <a:pt x="4771" y="18121"/>
                  </a:cubicBezTo>
                  <a:cubicBezTo>
                    <a:pt x="4771" y="19938"/>
                    <a:pt x="4949" y="20458"/>
                    <a:pt x="5215" y="20873"/>
                  </a:cubicBezTo>
                  <a:cubicBezTo>
                    <a:pt x="5482" y="21288"/>
                    <a:pt x="5837" y="21600"/>
                    <a:pt x="5971" y="21340"/>
                  </a:cubicBezTo>
                  <a:cubicBezTo>
                    <a:pt x="6104" y="21081"/>
                    <a:pt x="6015" y="20250"/>
                    <a:pt x="5393" y="19315"/>
                  </a:cubicBezTo>
                  <a:cubicBezTo>
                    <a:pt x="4771" y="18381"/>
                    <a:pt x="3615" y="17342"/>
                    <a:pt x="2549" y="16563"/>
                  </a:cubicBezTo>
                  <a:cubicBezTo>
                    <a:pt x="1482" y="15785"/>
                    <a:pt x="504" y="15265"/>
                    <a:pt x="149" y="14798"/>
                  </a:cubicBezTo>
                  <a:cubicBezTo>
                    <a:pt x="-207" y="14331"/>
                    <a:pt x="60" y="13915"/>
                    <a:pt x="1126" y="12462"/>
                  </a:cubicBezTo>
                  <a:cubicBezTo>
                    <a:pt x="2193" y="11008"/>
                    <a:pt x="4060" y="8515"/>
                    <a:pt x="5526" y="6802"/>
                  </a:cubicBezTo>
                  <a:cubicBezTo>
                    <a:pt x="6993" y="5088"/>
                    <a:pt x="8060" y="4154"/>
                    <a:pt x="8860" y="3531"/>
                  </a:cubicBezTo>
                  <a:cubicBezTo>
                    <a:pt x="9660" y="2908"/>
                    <a:pt x="10193" y="2596"/>
                    <a:pt x="10415" y="2752"/>
                  </a:cubicBezTo>
                  <a:cubicBezTo>
                    <a:pt x="10637" y="2908"/>
                    <a:pt x="10549" y="3531"/>
                    <a:pt x="10282" y="5763"/>
                  </a:cubicBezTo>
                  <a:cubicBezTo>
                    <a:pt x="10015" y="7996"/>
                    <a:pt x="9571" y="11838"/>
                    <a:pt x="9304" y="14383"/>
                  </a:cubicBezTo>
                  <a:cubicBezTo>
                    <a:pt x="9037" y="16927"/>
                    <a:pt x="8949" y="18173"/>
                    <a:pt x="8904" y="19056"/>
                  </a:cubicBezTo>
                  <a:cubicBezTo>
                    <a:pt x="8860" y="19938"/>
                    <a:pt x="8860" y="20458"/>
                    <a:pt x="8904" y="20458"/>
                  </a:cubicBezTo>
                  <a:cubicBezTo>
                    <a:pt x="8949" y="20458"/>
                    <a:pt x="9037" y="19938"/>
                    <a:pt x="9304" y="19056"/>
                  </a:cubicBezTo>
                  <a:cubicBezTo>
                    <a:pt x="9571" y="18173"/>
                    <a:pt x="10015" y="16927"/>
                    <a:pt x="10371" y="16096"/>
                  </a:cubicBezTo>
                  <a:cubicBezTo>
                    <a:pt x="10726" y="15265"/>
                    <a:pt x="10993" y="14850"/>
                    <a:pt x="11171" y="14954"/>
                  </a:cubicBezTo>
                  <a:cubicBezTo>
                    <a:pt x="11349" y="15058"/>
                    <a:pt x="11437" y="15681"/>
                    <a:pt x="11571" y="16615"/>
                  </a:cubicBezTo>
                  <a:cubicBezTo>
                    <a:pt x="11704" y="17550"/>
                    <a:pt x="11882" y="18796"/>
                    <a:pt x="12149" y="19627"/>
                  </a:cubicBezTo>
                  <a:cubicBezTo>
                    <a:pt x="12415" y="20458"/>
                    <a:pt x="12771" y="20873"/>
                    <a:pt x="13349" y="20873"/>
                  </a:cubicBezTo>
                  <a:cubicBezTo>
                    <a:pt x="13926" y="20873"/>
                    <a:pt x="14726" y="20458"/>
                    <a:pt x="15437" y="19367"/>
                  </a:cubicBezTo>
                  <a:cubicBezTo>
                    <a:pt x="16149" y="18277"/>
                    <a:pt x="16771" y="16512"/>
                    <a:pt x="17082" y="15265"/>
                  </a:cubicBezTo>
                  <a:cubicBezTo>
                    <a:pt x="17393" y="14019"/>
                    <a:pt x="17393" y="13292"/>
                    <a:pt x="17215" y="13085"/>
                  </a:cubicBezTo>
                  <a:cubicBezTo>
                    <a:pt x="17037" y="12877"/>
                    <a:pt x="16682" y="13188"/>
                    <a:pt x="16326" y="14019"/>
                  </a:cubicBezTo>
                  <a:cubicBezTo>
                    <a:pt x="15971" y="14850"/>
                    <a:pt x="15615" y="16200"/>
                    <a:pt x="15660" y="17446"/>
                  </a:cubicBezTo>
                  <a:cubicBezTo>
                    <a:pt x="15704" y="18692"/>
                    <a:pt x="16149" y="19835"/>
                    <a:pt x="17171" y="20250"/>
                  </a:cubicBezTo>
                  <a:cubicBezTo>
                    <a:pt x="18193" y="20665"/>
                    <a:pt x="19793" y="20354"/>
                    <a:pt x="21393" y="20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2871566" y="4928936"/>
              <a:ext cx="239935" cy="382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22" fill="norm" stroke="1" extrusionOk="0">
                  <a:moveTo>
                    <a:pt x="11148" y="4080"/>
                  </a:moveTo>
                  <a:cubicBezTo>
                    <a:pt x="10585" y="3608"/>
                    <a:pt x="10021" y="3136"/>
                    <a:pt x="9176" y="2841"/>
                  </a:cubicBezTo>
                  <a:cubicBezTo>
                    <a:pt x="8331" y="2546"/>
                    <a:pt x="7204" y="2428"/>
                    <a:pt x="6359" y="2605"/>
                  </a:cubicBezTo>
                  <a:cubicBezTo>
                    <a:pt x="5514" y="2782"/>
                    <a:pt x="4950" y="3254"/>
                    <a:pt x="3823" y="5261"/>
                  </a:cubicBezTo>
                  <a:cubicBezTo>
                    <a:pt x="2696" y="7267"/>
                    <a:pt x="1006" y="10808"/>
                    <a:pt x="348" y="13523"/>
                  </a:cubicBezTo>
                  <a:cubicBezTo>
                    <a:pt x="-309" y="16238"/>
                    <a:pt x="67" y="18126"/>
                    <a:pt x="630" y="19306"/>
                  </a:cubicBezTo>
                  <a:cubicBezTo>
                    <a:pt x="1194" y="20487"/>
                    <a:pt x="1945" y="20959"/>
                    <a:pt x="2790" y="21195"/>
                  </a:cubicBezTo>
                  <a:cubicBezTo>
                    <a:pt x="3635" y="21431"/>
                    <a:pt x="4574" y="21431"/>
                    <a:pt x="6453" y="20369"/>
                  </a:cubicBezTo>
                  <a:cubicBezTo>
                    <a:pt x="8331" y="19306"/>
                    <a:pt x="11148" y="17182"/>
                    <a:pt x="12745" y="14290"/>
                  </a:cubicBezTo>
                  <a:cubicBezTo>
                    <a:pt x="14341" y="11398"/>
                    <a:pt x="14717" y="7739"/>
                    <a:pt x="14341" y="5201"/>
                  </a:cubicBezTo>
                  <a:cubicBezTo>
                    <a:pt x="13966" y="2664"/>
                    <a:pt x="12839" y="1247"/>
                    <a:pt x="11806" y="539"/>
                  </a:cubicBezTo>
                  <a:cubicBezTo>
                    <a:pt x="10773" y="-169"/>
                    <a:pt x="9834" y="-169"/>
                    <a:pt x="8237" y="480"/>
                  </a:cubicBezTo>
                  <a:cubicBezTo>
                    <a:pt x="6641" y="1129"/>
                    <a:pt x="4387" y="2428"/>
                    <a:pt x="3635" y="3962"/>
                  </a:cubicBezTo>
                  <a:cubicBezTo>
                    <a:pt x="2884" y="5497"/>
                    <a:pt x="3635" y="7267"/>
                    <a:pt x="6265" y="8211"/>
                  </a:cubicBezTo>
                  <a:cubicBezTo>
                    <a:pt x="8894" y="9156"/>
                    <a:pt x="13402" y="9274"/>
                    <a:pt x="16220" y="9038"/>
                  </a:cubicBezTo>
                  <a:cubicBezTo>
                    <a:pt x="19037" y="8801"/>
                    <a:pt x="20164" y="8211"/>
                    <a:pt x="21291" y="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3693965" y="4837111"/>
              <a:ext cx="573235" cy="484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205" fill="norm" stroke="1" extrusionOk="0">
                  <a:moveTo>
                    <a:pt x="2447" y="6392"/>
                  </a:moveTo>
                  <a:cubicBezTo>
                    <a:pt x="2685" y="5928"/>
                    <a:pt x="2924" y="5465"/>
                    <a:pt x="3162" y="4816"/>
                  </a:cubicBezTo>
                  <a:cubicBezTo>
                    <a:pt x="3400" y="4167"/>
                    <a:pt x="3638" y="3332"/>
                    <a:pt x="3757" y="3240"/>
                  </a:cubicBezTo>
                  <a:cubicBezTo>
                    <a:pt x="3877" y="3147"/>
                    <a:pt x="3877" y="3796"/>
                    <a:pt x="3559" y="5650"/>
                  </a:cubicBezTo>
                  <a:cubicBezTo>
                    <a:pt x="3241" y="7504"/>
                    <a:pt x="2606" y="10563"/>
                    <a:pt x="2249" y="13113"/>
                  </a:cubicBezTo>
                  <a:cubicBezTo>
                    <a:pt x="1891" y="15662"/>
                    <a:pt x="1812" y="17702"/>
                    <a:pt x="1931" y="18999"/>
                  </a:cubicBezTo>
                  <a:cubicBezTo>
                    <a:pt x="2050" y="20297"/>
                    <a:pt x="2368" y="20853"/>
                    <a:pt x="2725" y="21085"/>
                  </a:cubicBezTo>
                  <a:cubicBezTo>
                    <a:pt x="3082" y="21317"/>
                    <a:pt x="3480" y="21224"/>
                    <a:pt x="3757" y="20714"/>
                  </a:cubicBezTo>
                  <a:cubicBezTo>
                    <a:pt x="4035" y="20205"/>
                    <a:pt x="4194" y="19278"/>
                    <a:pt x="3877" y="18026"/>
                  </a:cubicBezTo>
                  <a:cubicBezTo>
                    <a:pt x="3559" y="16775"/>
                    <a:pt x="2765" y="15199"/>
                    <a:pt x="2130" y="14272"/>
                  </a:cubicBezTo>
                  <a:cubicBezTo>
                    <a:pt x="1494" y="13344"/>
                    <a:pt x="1018" y="13066"/>
                    <a:pt x="621" y="12788"/>
                  </a:cubicBezTo>
                  <a:cubicBezTo>
                    <a:pt x="224" y="12510"/>
                    <a:pt x="-94" y="12232"/>
                    <a:pt x="25" y="11769"/>
                  </a:cubicBezTo>
                  <a:cubicBezTo>
                    <a:pt x="144" y="11305"/>
                    <a:pt x="700" y="10656"/>
                    <a:pt x="1455" y="9590"/>
                  </a:cubicBezTo>
                  <a:cubicBezTo>
                    <a:pt x="2209" y="8524"/>
                    <a:pt x="3162" y="7041"/>
                    <a:pt x="3837" y="6114"/>
                  </a:cubicBezTo>
                  <a:cubicBezTo>
                    <a:pt x="4512" y="5187"/>
                    <a:pt x="4909" y="4816"/>
                    <a:pt x="5306" y="4677"/>
                  </a:cubicBezTo>
                  <a:cubicBezTo>
                    <a:pt x="5703" y="4538"/>
                    <a:pt x="6100" y="4630"/>
                    <a:pt x="6338" y="4955"/>
                  </a:cubicBezTo>
                  <a:cubicBezTo>
                    <a:pt x="6577" y="5279"/>
                    <a:pt x="6656" y="5835"/>
                    <a:pt x="6656" y="7736"/>
                  </a:cubicBezTo>
                  <a:cubicBezTo>
                    <a:pt x="6656" y="9636"/>
                    <a:pt x="6577" y="12881"/>
                    <a:pt x="6418" y="15059"/>
                  </a:cubicBezTo>
                  <a:cubicBezTo>
                    <a:pt x="6259" y="17238"/>
                    <a:pt x="6021" y="18350"/>
                    <a:pt x="5862" y="19231"/>
                  </a:cubicBezTo>
                  <a:cubicBezTo>
                    <a:pt x="5703" y="20112"/>
                    <a:pt x="5624" y="20761"/>
                    <a:pt x="5544" y="20853"/>
                  </a:cubicBezTo>
                  <a:cubicBezTo>
                    <a:pt x="5465" y="20946"/>
                    <a:pt x="5385" y="20483"/>
                    <a:pt x="5584" y="19370"/>
                  </a:cubicBezTo>
                  <a:cubicBezTo>
                    <a:pt x="5782" y="18258"/>
                    <a:pt x="6259" y="16496"/>
                    <a:pt x="6656" y="15430"/>
                  </a:cubicBezTo>
                  <a:cubicBezTo>
                    <a:pt x="7053" y="14364"/>
                    <a:pt x="7371" y="13993"/>
                    <a:pt x="7688" y="13993"/>
                  </a:cubicBezTo>
                  <a:cubicBezTo>
                    <a:pt x="8006" y="13993"/>
                    <a:pt x="8324" y="14364"/>
                    <a:pt x="8840" y="15059"/>
                  </a:cubicBezTo>
                  <a:cubicBezTo>
                    <a:pt x="9356" y="15755"/>
                    <a:pt x="10071" y="16775"/>
                    <a:pt x="10865" y="17284"/>
                  </a:cubicBezTo>
                  <a:cubicBezTo>
                    <a:pt x="11659" y="17794"/>
                    <a:pt x="12532" y="17794"/>
                    <a:pt x="13128" y="17562"/>
                  </a:cubicBezTo>
                  <a:cubicBezTo>
                    <a:pt x="13724" y="17331"/>
                    <a:pt x="14041" y="16867"/>
                    <a:pt x="14200" y="16404"/>
                  </a:cubicBezTo>
                  <a:cubicBezTo>
                    <a:pt x="14359" y="15940"/>
                    <a:pt x="14359" y="15477"/>
                    <a:pt x="14160" y="15106"/>
                  </a:cubicBezTo>
                  <a:cubicBezTo>
                    <a:pt x="13962" y="14735"/>
                    <a:pt x="13565" y="14457"/>
                    <a:pt x="13168" y="14318"/>
                  </a:cubicBezTo>
                  <a:cubicBezTo>
                    <a:pt x="12771" y="14179"/>
                    <a:pt x="12374" y="14179"/>
                    <a:pt x="12016" y="14364"/>
                  </a:cubicBezTo>
                  <a:cubicBezTo>
                    <a:pt x="11659" y="14550"/>
                    <a:pt x="11341" y="14920"/>
                    <a:pt x="11182" y="15338"/>
                  </a:cubicBezTo>
                  <a:cubicBezTo>
                    <a:pt x="11024" y="15755"/>
                    <a:pt x="11024" y="16218"/>
                    <a:pt x="11182" y="16589"/>
                  </a:cubicBezTo>
                  <a:cubicBezTo>
                    <a:pt x="11341" y="16960"/>
                    <a:pt x="11659" y="17238"/>
                    <a:pt x="12413" y="17516"/>
                  </a:cubicBezTo>
                  <a:cubicBezTo>
                    <a:pt x="13168" y="17794"/>
                    <a:pt x="14359" y="18072"/>
                    <a:pt x="15431" y="17423"/>
                  </a:cubicBezTo>
                  <a:cubicBezTo>
                    <a:pt x="16503" y="16775"/>
                    <a:pt x="17456" y="15199"/>
                    <a:pt x="18250" y="12696"/>
                  </a:cubicBezTo>
                  <a:cubicBezTo>
                    <a:pt x="19044" y="10193"/>
                    <a:pt x="19680" y="6762"/>
                    <a:pt x="20116" y="4352"/>
                  </a:cubicBezTo>
                  <a:cubicBezTo>
                    <a:pt x="20553" y="1942"/>
                    <a:pt x="20791" y="551"/>
                    <a:pt x="20831" y="134"/>
                  </a:cubicBezTo>
                  <a:cubicBezTo>
                    <a:pt x="20871" y="-283"/>
                    <a:pt x="20712" y="273"/>
                    <a:pt x="20315" y="1803"/>
                  </a:cubicBezTo>
                  <a:cubicBezTo>
                    <a:pt x="19918" y="3332"/>
                    <a:pt x="19282" y="5835"/>
                    <a:pt x="18806" y="8478"/>
                  </a:cubicBezTo>
                  <a:cubicBezTo>
                    <a:pt x="18330" y="11120"/>
                    <a:pt x="18012" y="13901"/>
                    <a:pt x="17853" y="15569"/>
                  </a:cubicBezTo>
                  <a:cubicBezTo>
                    <a:pt x="17694" y="17238"/>
                    <a:pt x="17694" y="17794"/>
                    <a:pt x="17893" y="18165"/>
                  </a:cubicBezTo>
                  <a:cubicBezTo>
                    <a:pt x="18091" y="18536"/>
                    <a:pt x="18488" y="18721"/>
                    <a:pt x="19124" y="18072"/>
                  </a:cubicBezTo>
                  <a:cubicBezTo>
                    <a:pt x="19759" y="17423"/>
                    <a:pt x="20632" y="15940"/>
                    <a:pt x="21506" y="14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4140199" y="5021148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4838699" y="5065598"/>
              <a:ext cx="317501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" y="6409"/>
                    <a:pt x="288" y="12818"/>
                    <a:pt x="360" y="16615"/>
                  </a:cubicBezTo>
                  <a:cubicBezTo>
                    <a:pt x="432" y="20413"/>
                    <a:pt x="432" y="21600"/>
                    <a:pt x="360" y="21600"/>
                  </a:cubicBezTo>
                  <a:cubicBezTo>
                    <a:pt x="288" y="21600"/>
                    <a:pt x="144" y="20413"/>
                    <a:pt x="432" y="17209"/>
                  </a:cubicBezTo>
                  <a:cubicBezTo>
                    <a:pt x="720" y="14004"/>
                    <a:pt x="1440" y="8782"/>
                    <a:pt x="2016" y="5578"/>
                  </a:cubicBezTo>
                  <a:cubicBezTo>
                    <a:pt x="2592" y="2374"/>
                    <a:pt x="3024" y="1187"/>
                    <a:pt x="3384" y="1187"/>
                  </a:cubicBezTo>
                  <a:cubicBezTo>
                    <a:pt x="3744" y="1187"/>
                    <a:pt x="4032" y="2374"/>
                    <a:pt x="4248" y="3679"/>
                  </a:cubicBezTo>
                  <a:cubicBezTo>
                    <a:pt x="4464" y="4985"/>
                    <a:pt x="4608" y="6409"/>
                    <a:pt x="4680" y="7714"/>
                  </a:cubicBezTo>
                  <a:cubicBezTo>
                    <a:pt x="4752" y="9020"/>
                    <a:pt x="4752" y="10207"/>
                    <a:pt x="5040" y="9851"/>
                  </a:cubicBezTo>
                  <a:cubicBezTo>
                    <a:pt x="5328" y="9495"/>
                    <a:pt x="5904" y="7596"/>
                    <a:pt x="6408" y="6171"/>
                  </a:cubicBezTo>
                  <a:cubicBezTo>
                    <a:pt x="6912" y="4747"/>
                    <a:pt x="7344" y="3798"/>
                    <a:pt x="7848" y="2967"/>
                  </a:cubicBezTo>
                  <a:cubicBezTo>
                    <a:pt x="8352" y="2136"/>
                    <a:pt x="8928" y="1424"/>
                    <a:pt x="9432" y="1543"/>
                  </a:cubicBezTo>
                  <a:cubicBezTo>
                    <a:pt x="9936" y="1662"/>
                    <a:pt x="10368" y="2611"/>
                    <a:pt x="10584" y="4391"/>
                  </a:cubicBezTo>
                  <a:cubicBezTo>
                    <a:pt x="10800" y="6171"/>
                    <a:pt x="10800" y="8782"/>
                    <a:pt x="10872" y="10681"/>
                  </a:cubicBezTo>
                  <a:cubicBezTo>
                    <a:pt x="10944" y="12580"/>
                    <a:pt x="11088" y="13767"/>
                    <a:pt x="11376" y="14954"/>
                  </a:cubicBezTo>
                  <a:cubicBezTo>
                    <a:pt x="11664" y="16141"/>
                    <a:pt x="12096" y="17327"/>
                    <a:pt x="12816" y="17565"/>
                  </a:cubicBezTo>
                  <a:cubicBezTo>
                    <a:pt x="13536" y="17802"/>
                    <a:pt x="14544" y="17090"/>
                    <a:pt x="15552" y="15310"/>
                  </a:cubicBezTo>
                  <a:cubicBezTo>
                    <a:pt x="16560" y="13530"/>
                    <a:pt x="17568" y="10681"/>
                    <a:pt x="18144" y="8664"/>
                  </a:cubicBezTo>
                  <a:cubicBezTo>
                    <a:pt x="18720" y="6646"/>
                    <a:pt x="18864" y="5459"/>
                    <a:pt x="18936" y="4273"/>
                  </a:cubicBezTo>
                  <a:cubicBezTo>
                    <a:pt x="19008" y="3086"/>
                    <a:pt x="19008" y="1899"/>
                    <a:pt x="18648" y="1424"/>
                  </a:cubicBezTo>
                  <a:cubicBezTo>
                    <a:pt x="18288" y="949"/>
                    <a:pt x="17568" y="1187"/>
                    <a:pt x="16704" y="2374"/>
                  </a:cubicBezTo>
                  <a:cubicBezTo>
                    <a:pt x="15840" y="3560"/>
                    <a:pt x="14832" y="5697"/>
                    <a:pt x="14256" y="7358"/>
                  </a:cubicBezTo>
                  <a:cubicBezTo>
                    <a:pt x="13680" y="9020"/>
                    <a:pt x="13536" y="10207"/>
                    <a:pt x="13536" y="11393"/>
                  </a:cubicBezTo>
                  <a:cubicBezTo>
                    <a:pt x="13536" y="12580"/>
                    <a:pt x="13680" y="13767"/>
                    <a:pt x="14112" y="14242"/>
                  </a:cubicBezTo>
                  <a:cubicBezTo>
                    <a:pt x="14544" y="14716"/>
                    <a:pt x="15264" y="14479"/>
                    <a:pt x="15840" y="13767"/>
                  </a:cubicBezTo>
                  <a:cubicBezTo>
                    <a:pt x="16416" y="13055"/>
                    <a:pt x="16848" y="11868"/>
                    <a:pt x="17424" y="11987"/>
                  </a:cubicBezTo>
                  <a:cubicBezTo>
                    <a:pt x="18000" y="12105"/>
                    <a:pt x="18720" y="13530"/>
                    <a:pt x="19440" y="14004"/>
                  </a:cubicBezTo>
                  <a:cubicBezTo>
                    <a:pt x="20160" y="14479"/>
                    <a:pt x="20880" y="14004"/>
                    <a:pt x="21600" y="13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5156199" y="5090998"/>
              <a:ext cx="1143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00" y="5635"/>
                    <a:pt x="12800" y="11270"/>
                    <a:pt x="16400" y="14870"/>
                  </a:cubicBezTo>
                  <a:cubicBezTo>
                    <a:pt x="20000" y="18470"/>
                    <a:pt x="2080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5197385" y="5065035"/>
              <a:ext cx="73115" cy="16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99" fill="norm" stroke="1" extrusionOk="0">
                  <a:moveTo>
                    <a:pt x="21318" y="893"/>
                  </a:moveTo>
                  <a:cubicBezTo>
                    <a:pt x="18232" y="346"/>
                    <a:pt x="15147" y="-201"/>
                    <a:pt x="12678" y="72"/>
                  </a:cubicBezTo>
                  <a:cubicBezTo>
                    <a:pt x="10209" y="346"/>
                    <a:pt x="8358" y="1440"/>
                    <a:pt x="5889" y="4584"/>
                  </a:cubicBezTo>
                  <a:cubicBezTo>
                    <a:pt x="3421" y="7728"/>
                    <a:pt x="335" y="12923"/>
                    <a:pt x="27" y="16067"/>
                  </a:cubicBezTo>
                  <a:cubicBezTo>
                    <a:pt x="-282" y="19212"/>
                    <a:pt x="2187" y="20305"/>
                    <a:pt x="4655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5289550" y="5078298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5302249" y="4975566"/>
              <a:ext cx="19051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0" y="10858"/>
                    <a:pt x="0" y="889"/>
                    <a:pt x="3600" y="58"/>
                  </a:cubicBezTo>
                  <a:cubicBezTo>
                    <a:pt x="7200" y="-773"/>
                    <a:pt x="14400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5372570" y="5046053"/>
              <a:ext cx="190031" cy="146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0991" fill="norm" stroke="1" extrusionOk="0">
                  <a:moveTo>
                    <a:pt x="2827" y="71"/>
                  </a:moveTo>
                  <a:cubicBezTo>
                    <a:pt x="2107" y="5547"/>
                    <a:pt x="1387" y="11023"/>
                    <a:pt x="907" y="14522"/>
                  </a:cubicBezTo>
                  <a:cubicBezTo>
                    <a:pt x="427" y="18021"/>
                    <a:pt x="187" y="19542"/>
                    <a:pt x="67" y="19237"/>
                  </a:cubicBezTo>
                  <a:cubicBezTo>
                    <a:pt x="-53" y="18933"/>
                    <a:pt x="-53" y="16804"/>
                    <a:pt x="427" y="13761"/>
                  </a:cubicBezTo>
                  <a:cubicBezTo>
                    <a:pt x="907" y="10719"/>
                    <a:pt x="1867" y="6764"/>
                    <a:pt x="2827" y="4178"/>
                  </a:cubicBezTo>
                  <a:cubicBezTo>
                    <a:pt x="3787" y="1592"/>
                    <a:pt x="4747" y="375"/>
                    <a:pt x="5827" y="71"/>
                  </a:cubicBezTo>
                  <a:cubicBezTo>
                    <a:pt x="6907" y="-233"/>
                    <a:pt x="8107" y="375"/>
                    <a:pt x="8947" y="3113"/>
                  </a:cubicBezTo>
                  <a:cubicBezTo>
                    <a:pt x="9787" y="5852"/>
                    <a:pt x="10267" y="10719"/>
                    <a:pt x="10267" y="13913"/>
                  </a:cubicBezTo>
                  <a:cubicBezTo>
                    <a:pt x="10267" y="17108"/>
                    <a:pt x="9787" y="18629"/>
                    <a:pt x="9787" y="18629"/>
                  </a:cubicBezTo>
                  <a:cubicBezTo>
                    <a:pt x="9787" y="18629"/>
                    <a:pt x="10267" y="17108"/>
                    <a:pt x="11347" y="14674"/>
                  </a:cubicBezTo>
                  <a:cubicBezTo>
                    <a:pt x="12427" y="12240"/>
                    <a:pt x="14107" y="8894"/>
                    <a:pt x="15307" y="6460"/>
                  </a:cubicBezTo>
                  <a:cubicBezTo>
                    <a:pt x="16507" y="4026"/>
                    <a:pt x="17227" y="2505"/>
                    <a:pt x="17827" y="2505"/>
                  </a:cubicBezTo>
                  <a:cubicBezTo>
                    <a:pt x="18427" y="2505"/>
                    <a:pt x="18907" y="4026"/>
                    <a:pt x="18787" y="6916"/>
                  </a:cubicBezTo>
                  <a:cubicBezTo>
                    <a:pt x="18667" y="9806"/>
                    <a:pt x="17947" y="14066"/>
                    <a:pt x="17707" y="16956"/>
                  </a:cubicBezTo>
                  <a:cubicBezTo>
                    <a:pt x="17467" y="19846"/>
                    <a:pt x="17707" y="21367"/>
                    <a:pt x="18427" y="20911"/>
                  </a:cubicBezTo>
                  <a:cubicBezTo>
                    <a:pt x="19147" y="20454"/>
                    <a:pt x="20347" y="18021"/>
                    <a:pt x="21547" y="15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5600700" y="5090998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5613400" y="4983411"/>
              <a:ext cx="31750" cy="6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4" fill="norm" stroke="1" extrusionOk="0">
                  <a:moveTo>
                    <a:pt x="0" y="20784"/>
                  </a:moveTo>
                  <a:cubicBezTo>
                    <a:pt x="0" y="17300"/>
                    <a:pt x="0" y="13816"/>
                    <a:pt x="0" y="9984"/>
                  </a:cubicBezTo>
                  <a:cubicBezTo>
                    <a:pt x="0" y="6152"/>
                    <a:pt x="0" y="1971"/>
                    <a:pt x="3600" y="578"/>
                  </a:cubicBezTo>
                  <a:cubicBezTo>
                    <a:pt x="7200" y="-816"/>
                    <a:pt x="14400" y="578"/>
                    <a:pt x="21600" y="1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5663002" y="5048250"/>
              <a:ext cx="108685" cy="42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5" h="21415" fill="norm" stroke="1" extrusionOk="0">
                  <a:moveTo>
                    <a:pt x="3757" y="552"/>
                  </a:moveTo>
                  <a:cubicBezTo>
                    <a:pt x="5721" y="233"/>
                    <a:pt x="7684" y="-86"/>
                    <a:pt x="10826" y="20"/>
                  </a:cubicBezTo>
                  <a:cubicBezTo>
                    <a:pt x="13968" y="127"/>
                    <a:pt x="18288" y="659"/>
                    <a:pt x="19662" y="1510"/>
                  </a:cubicBezTo>
                  <a:cubicBezTo>
                    <a:pt x="21037" y="2361"/>
                    <a:pt x="19466" y="3532"/>
                    <a:pt x="16521" y="5021"/>
                  </a:cubicBezTo>
                  <a:cubicBezTo>
                    <a:pt x="13575" y="6511"/>
                    <a:pt x="9255" y="8320"/>
                    <a:pt x="6899" y="9863"/>
                  </a:cubicBezTo>
                  <a:cubicBezTo>
                    <a:pt x="4542" y="11406"/>
                    <a:pt x="4150" y="12682"/>
                    <a:pt x="5132" y="13800"/>
                  </a:cubicBezTo>
                  <a:cubicBezTo>
                    <a:pt x="6113" y="14917"/>
                    <a:pt x="8470" y="15875"/>
                    <a:pt x="9452" y="16885"/>
                  </a:cubicBezTo>
                  <a:cubicBezTo>
                    <a:pt x="10433" y="17896"/>
                    <a:pt x="10041" y="18960"/>
                    <a:pt x="9255" y="19705"/>
                  </a:cubicBezTo>
                  <a:cubicBezTo>
                    <a:pt x="8470" y="20450"/>
                    <a:pt x="7292" y="20876"/>
                    <a:pt x="5721" y="21142"/>
                  </a:cubicBezTo>
                  <a:cubicBezTo>
                    <a:pt x="4150" y="21408"/>
                    <a:pt x="2186" y="21514"/>
                    <a:pt x="1008" y="21301"/>
                  </a:cubicBezTo>
                  <a:cubicBezTo>
                    <a:pt x="-170" y="21088"/>
                    <a:pt x="-563" y="20556"/>
                    <a:pt x="1204" y="19492"/>
                  </a:cubicBezTo>
                  <a:cubicBezTo>
                    <a:pt x="2972" y="18428"/>
                    <a:pt x="6899" y="16832"/>
                    <a:pt x="10237" y="15555"/>
                  </a:cubicBezTo>
                  <a:cubicBezTo>
                    <a:pt x="13575" y="14279"/>
                    <a:pt x="16324" y="13321"/>
                    <a:pt x="19073" y="12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5842000" y="5019067"/>
              <a:ext cx="208267" cy="19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69" fill="norm" stroke="1" extrusionOk="0">
                  <a:moveTo>
                    <a:pt x="0" y="9773"/>
                  </a:moveTo>
                  <a:cubicBezTo>
                    <a:pt x="2160" y="9318"/>
                    <a:pt x="4320" y="8864"/>
                    <a:pt x="5832" y="8068"/>
                  </a:cubicBezTo>
                  <a:cubicBezTo>
                    <a:pt x="7344" y="7272"/>
                    <a:pt x="8208" y="6135"/>
                    <a:pt x="8640" y="4998"/>
                  </a:cubicBezTo>
                  <a:cubicBezTo>
                    <a:pt x="9072" y="3862"/>
                    <a:pt x="9072" y="2725"/>
                    <a:pt x="8532" y="2270"/>
                  </a:cubicBezTo>
                  <a:cubicBezTo>
                    <a:pt x="7992" y="1815"/>
                    <a:pt x="6912" y="2043"/>
                    <a:pt x="5508" y="3862"/>
                  </a:cubicBezTo>
                  <a:cubicBezTo>
                    <a:pt x="4104" y="5681"/>
                    <a:pt x="2376" y="9091"/>
                    <a:pt x="1512" y="11365"/>
                  </a:cubicBezTo>
                  <a:cubicBezTo>
                    <a:pt x="648" y="13638"/>
                    <a:pt x="648" y="14775"/>
                    <a:pt x="648" y="15912"/>
                  </a:cubicBezTo>
                  <a:cubicBezTo>
                    <a:pt x="648" y="17049"/>
                    <a:pt x="648" y="18186"/>
                    <a:pt x="2376" y="18413"/>
                  </a:cubicBezTo>
                  <a:cubicBezTo>
                    <a:pt x="4104" y="18641"/>
                    <a:pt x="7560" y="17958"/>
                    <a:pt x="10584" y="15344"/>
                  </a:cubicBezTo>
                  <a:cubicBezTo>
                    <a:pt x="13608" y="12729"/>
                    <a:pt x="16200" y="8182"/>
                    <a:pt x="17712" y="5226"/>
                  </a:cubicBezTo>
                  <a:cubicBezTo>
                    <a:pt x="19224" y="2270"/>
                    <a:pt x="19656" y="906"/>
                    <a:pt x="19332" y="337"/>
                  </a:cubicBezTo>
                  <a:cubicBezTo>
                    <a:pt x="19008" y="-231"/>
                    <a:pt x="17928" y="-4"/>
                    <a:pt x="16956" y="451"/>
                  </a:cubicBezTo>
                  <a:cubicBezTo>
                    <a:pt x="15984" y="906"/>
                    <a:pt x="15120" y="1588"/>
                    <a:pt x="14796" y="3066"/>
                  </a:cubicBezTo>
                  <a:cubicBezTo>
                    <a:pt x="14472" y="4544"/>
                    <a:pt x="14688" y="6817"/>
                    <a:pt x="15768" y="8977"/>
                  </a:cubicBezTo>
                  <a:cubicBezTo>
                    <a:pt x="16848" y="11137"/>
                    <a:pt x="18792" y="13184"/>
                    <a:pt x="19980" y="14775"/>
                  </a:cubicBezTo>
                  <a:cubicBezTo>
                    <a:pt x="21168" y="16367"/>
                    <a:pt x="21600" y="17504"/>
                    <a:pt x="20952" y="18527"/>
                  </a:cubicBezTo>
                  <a:cubicBezTo>
                    <a:pt x="20304" y="19550"/>
                    <a:pt x="18576" y="20460"/>
                    <a:pt x="16848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6610350" y="4771183"/>
              <a:ext cx="330200" cy="427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21504"/>
                  </a:moveTo>
                  <a:cubicBezTo>
                    <a:pt x="2077" y="20440"/>
                    <a:pt x="4154" y="19376"/>
                    <a:pt x="6162" y="17780"/>
                  </a:cubicBezTo>
                  <a:cubicBezTo>
                    <a:pt x="8169" y="16184"/>
                    <a:pt x="10108" y="14056"/>
                    <a:pt x="11423" y="11502"/>
                  </a:cubicBezTo>
                  <a:cubicBezTo>
                    <a:pt x="12738" y="8948"/>
                    <a:pt x="13431" y="5969"/>
                    <a:pt x="13708" y="4160"/>
                  </a:cubicBezTo>
                  <a:cubicBezTo>
                    <a:pt x="13985" y="2351"/>
                    <a:pt x="13846" y="1713"/>
                    <a:pt x="13431" y="1181"/>
                  </a:cubicBezTo>
                  <a:cubicBezTo>
                    <a:pt x="13015" y="649"/>
                    <a:pt x="12323" y="223"/>
                    <a:pt x="11631" y="64"/>
                  </a:cubicBezTo>
                  <a:cubicBezTo>
                    <a:pt x="10938" y="-96"/>
                    <a:pt x="10246" y="10"/>
                    <a:pt x="9623" y="808"/>
                  </a:cubicBezTo>
                  <a:cubicBezTo>
                    <a:pt x="9000" y="1606"/>
                    <a:pt x="8446" y="3096"/>
                    <a:pt x="7962" y="5543"/>
                  </a:cubicBezTo>
                  <a:cubicBezTo>
                    <a:pt x="7477" y="7991"/>
                    <a:pt x="7062" y="11396"/>
                    <a:pt x="7062" y="14003"/>
                  </a:cubicBezTo>
                  <a:cubicBezTo>
                    <a:pt x="7062" y="16609"/>
                    <a:pt x="7477" y="18418"/>
                    <a:pt x="7962" y="19589"/>
                  </a:cubicBezTo>
                  <a:cubicBezTo>
                    <a:pt x="8446" y="20759"/>
                    <a:pt x="9000" y="21291"/>
                    <a:pt x="9554" y="21398"/>
                  </a:cubicBezTo>
                  <a:cubicBezTo>
                    <a:pt x="10108" y="21504"/>
                    <a:pt x="10662" y="21185"/>
                    <a:pt x="11285" y="20121"/>
                  </a:cubicBezTo>
                  <a:cubicBezTo>
                    <a:pt x="11908" y="19057"/>
                    <a:pt x="12600" y="17248"/>
                    <a:pt x="13085" y="16077"/>
                  </a:cubicBezTo>
                  <a:cubicBezTo>
                    <a:pt x="13569" y="14907"/>
                    <a:pt x="13846" y="14375"/>
                    <a:pt x="13985" y="14375"/>
                  </a:cubicBezTo>
                  <a:cubicBezTo>
                    <a:pt x="14123" y="14375"/>
                    <a:pt x="14123" y="14907"/>
                    <a:pt x="14054" y="15865"/>
                  </a:cubicBezTo>
                  <a:cubicBezTo>
                    <a:pt x="13985" y="16822"/>
                    <a:pt x="13846" y="18205"/>
                    <a:pt x="13708" y="19216"/>
                  </a:cubicBezTo>
                  <a:cubicBezTo>
                    <a:pt x="13569" y="20227"/>
                    <a:pt x="13431" y="20866"/>
                    <a:pt x="13431" y="20866"/>
                  </a:cubicBezTo>
                  <a:cubicBezTo>
                    <a:pt x="13431" y="20866"/>
                    <a:pt x="13569" y="20227"/>
                    <a:pt x="13915" y="18950"/>
                  </a:cubicBezTo>
                  <a:cubicBezTo>
                    <a:pt x="14262" y="17673"/>
                    <a:pt x="14815" y="15758"/>
                    <a:pt x="15231" y="14535"/>
                  </a:cubicBezTo>
                  <a:cubicBezTo>
                    <a:pt x="15646" y="13311"/>
                    <a:pt x="15923" y="12779"/>
                    <a:pt x="16338" y="12353"/>
                  </a:cubicBezTo>
                  <a:cubicBezTo>
                    <a:pt x="16754" y="11928"/>
                    <a:pt x="17308" y="11608"/>
                    <a:pt x="18000" y="11662"/>
                  </a:cubicBezTo>
                  <a:cubicBezTo>
                    <a:pt x="18692" y="11715"/>
                    <a:pt x="19523" y="12140"/>
                    <a:pt x="20146" y="13577"/>
                  </a:cubicBezTo>
                  <a:cubicBezTo>
                    <a:pt x="20769" y="15013"/>
                    <a:pt x="21185" y="17461"/>
                    <a:pt x="21600" y="19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7208161" y="4741273"/>
              <a:ext cx="138790" cy="46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524" fill="norm" stroke="1" extrusionOk="0">
                  <a:moveTo>
                    <a:pt x="20828" y="906"/>
                  </a:moveTo>
                  <a:cubicBezTo>
                    <a:pt x="19875" y="513"/>
                    <a:pt x="18922" y="120"/>
                    <a:pt x="17652" y="22"/>
                  </a:cubicBezTo>
                  <a:cubicBezTo>
                    <a:pt x="16381" y="-76"/>
                    <a:pt x="14793" y="120"/>
                    <a:pt x="12093" y="1299"/>
                  </a:cubicBezTo>
                  <a:cubicBezTo>
                    <a:pt x="9393" y="2477"/>
                    <a:pt x="5581" y="4637"/>
                    <a:pt x="3040" y="7337"/>
                  </a:cubicBezTo>
                  <a:cubicBezTo>
                    <a:pt x="499" y="10037"/>
                    <a:pt x="-772" y="13277"/>
                    <a:pt x="499" y="15731"/>
                  </a:cubicBezTo>
                  <a:cubicBezTo>
                    <a:pt x="1769" y="18186"/>
                    <a:pt x="5581" y="19855"/>
                    <a:pt x="9393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7404049" y="4802731"/>
              <a:ext cx="254051" cy="417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08" fill="norm" stroke="1" extrusionOk="0">
                  <a:moveTo>
                    <a:pt x="540" y="2734"/>
                  </a:moveTo>
                  <a:cubicBezTo>
                    <a:pt x="183" y="3385"/>
                    <a:pt x="-174" y="4037"/>
                    <a:pt x="94" y="4579"/>
                  </a:cubicBezTo>
                  <a:cubicBezTo>
                    <a:pt x="362" y="5122"/>
                    <a:pt x="1254" y="5556"/>
                    <a:pt x="2771" y="5610"/>
                  </a:cubicBezTo>
                  <a:cubicBezTo>
                    <a:pt x="4289" y="5665"/>
                    <a:pt x="6431" y="5339"/>
                    <a:pt x="8038" y="4634"/>
                  </a:cubicBezTo>
                  <a:cubicBezTo>
                    <a:pt x="9644" y="3928"/>
                    <a:pt x="10715" y="2843"/>
                    <a:pt x="11340" y="2029"/>
                  </a:cubicBezTo>
                  <a:cubicBezTo>
                    <a:pt x="11965" y="1215"/>
                    <a:pt x="12143" y="672"/>
                    <a:pt x="11786" y="346"/>
                  </a:cubicBezTo>
                  <a:cubicBezTo>
                    <a:pt x="11429" y="21"/>
                    <a:pt x="10537" y="-88"/>
                    <a:pt x="9823" y="75"/>
                  </a:cubicBezTo>
                  <a:cubicBezTo>
                    <a:pt x="9109" y="238"/>
                    <a:pt x="8573" y="672"/>
                    <a:pt x="8127" y="2408"/>
                  </a:cubicBezTo>
                  <a:cubicBezTo>
                    <a:pt x="7681" y="4145"/>
                    <a:pt x="7324" y="7184"/>
                    <a:pt x="7145" y="10278"/>
                  </a:cubicBezTo>
                  <a:cubicBezTo>
                    <a:pt x="6966" y="13371"/>
                    <a:pt x="6966" y="16519"/>
                    <a:pt x="6877" y="18364"/>
                  </a:cubicBezTo>
                  <a:cubicBezTo>
                    <a:pt x="6788" y="20209"/>
                    <a:pt x="6609" y="20752"/>
                    <a:pt x="6074" y="21078"/>
                  </a:cubicBezTo>
                  <a:cubicBezTo>
                    <a:pt x="5538" y="21403"/>
                    <a:pt x="4646" y="21512"/>
                    <a:pt x="4200" y="21295"/>
                  </a:cubicBezTo>
                  <a:cubicBezTo>
                    <a:pt x="3753" y="21078"/>
                    <a:pt x="3753" y="20535"/>
                    <a:pt x="3753" y="19992"/>
                  </a:cubicBezTo>
                  <a:cubicBezTo>
                    <a:pt x="3753" y="19450"/>
                    <a:pt x="3753" y="18907"/>
                    <a:pt x="4289" y="18581"/>
                  </a:cubicBezTo>
                  <a:cubicBezTo>
                    <a:pt x="4824" y="18256"/>
                    <a:pt x="5895" y="18147"/>
                    <a:pt x="8752" y="18473"/>
                  </a:cubicBezTo>
                  <a:cubicBezTo>
                    <a:pt x="11608" y="18798"/>
                    <a:pt x="16249" y="19558"/>
                    <a:pt x="18659" y="19938"/>
                  </a:cubicBezTo>
                  <a:cubicBezTo>
                    <a:pt x="21069" y="20318"/>
                    <a:pt x="21247" y="20318"/>
                    <a:pt x="21426" y="20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7843258" y="4777171"/>
              <a:ext cx="183142" cy="408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80" fill="norm" stroke="1" extrusionOk="0">
                  <a:moveTo>
                    <a:pt x="14779" y="139"/>
                  </a:moveTo>
                  <a:cubicBezTo>
                    <a:pt x="13289" y="29"/>
                    <a:pt x="11799" y="-81"/>
                    <a:pt x="10682" y="84"/>
                  </a:cubicBezTo>
                  <a:cubicBezTo>
                    <a:pt x="9565" y="250"/>
                    <a:pt x="8820" y="690"/>
                    <a:pt x="7454" y="2674"/>
                  </a:cubicBezTo>
                  <a:cubicBezTo>
                    <a:pt x="6089" y="4658"/>
                    <a:pt x="4103" y="8184"/>
                    <a:pt x="2737" y="11160"/>
                  </a:cubicBezTo>
                  <a:cubicBezTo>
                    <a:pt x="1372" y="14135"/>
                    <a:pt x="627" y="16560"/>
                    <a:pt x="254" y="18048"/>
                  </a:cubicBezTo>
                  <a:cubicBezTo>
                    <a:pt x="-118" y="19535"/>
                    <a:pt x="-118" y="20086"/>
                    <a:pt x="503" y="20582"/>
                  </a:cubicBezTo>
                  <a:cubicBezTo>
                    <a:pt x="1123" y="21078"/>
                    <a:pt x="2365" y="21519"/>
                    <a:pt x="5468" y="21133"/>
                  </a:cubicBezTo>
                  <a:cubicBezTo>
                    <a:pt x="8572" y="20748"/>
                    <a:pt x="13537" y="19535"/>
                    <a:pt x="16516" y="18599"/>
                  </a:cubicBezTo>
                  <a:cubicBezTo>
                    <a:pt x="19496" y="17662"/>
                    <a:pt x="20489" y="17001"/>
                    <a:pt x="21482" y="16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8022965" y="4833029"/>
              <a:ext cx="219335" cy="328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188" fill="norm" stroke="1" extrusionOk="0">
                  <a:moveTo>
                    <a:pt x="10307" y="5178"/>
                  </a:moveTo>
                  <a:cubicBezTo>
                    <a:pt x="9060" y="4904"/>
                    <a:pt x="7814" y="4631"/>
                    <a:pt x="6776" y="4699"/>
                  </a:cubicBezTo>
                  <a:cubicBezTo>
                    <a:pt x="5737" y="4768"/>
                    <a:pt x="4907" y="5178"/>
                    <a:pt x="3972" y="6476"/>
                  </a:cubicBezTo>
                  <a:cubicBezTo>
                    <a:pt x="3037" y="7775"/>
                    <a:pt x="1999" y="9962"/>
                    <a:pt x="1272" y="11945"/>
                  </a:cubicBezTo>
                  <a:cubicBezTo>
                    <a:pt x="545" y="13927"/>
                    <a:pt x="130" y="15704"/>
                    <a:pt x="26" y="17276"/>
                  </a:cubicBezTo>
                  <a:cubicBezTo>
                    <a:pt x="-78" y="18849"/>
                    <a:pt x="130" y="20216"/>
                    <a:pt x="753" y="20831"/>
                  </a:cubicBezTo>
                  <a:cubicBezTo>
                    <a:pt x="1376" y="21446"/>
                    <a:pt x="2414" y="21309"/>
                    <a:pt x="4284" y="20079"/>
                  </a:cubicBezTo>
                  <a:cubicBezTo>
                    <a:pt x="6153" y="18849"/>
                    <a:pt x="8853" y="16524"/>
                    <a:pt x="10618" y="13585"/>
                  </a:cubicBezTo>
                  <a:cubicBezTo>
                    <a:pt x="12384" y="10646"/>
                    <a:pt x="13214" y="7092"/>
                    <a:pt x="13110" y="4699"/>
                  </a:cubicBezTo>
                  <a:cubicBezTo>
                    <a:pt x="13007" y="2307"/>
                    <a:pt x="11968" y="1076"/>
                    <a:pt x="10410" y="461"/>
                  </a:cubicBezTo>
                  <a:cubicBezTo>
                    <a:pt x="8853" y="-154"/>
                    <a:pt x="6776" y="-154"/>
                    <a:pt x="5322" y="461"/>
                  </a:cubicBezTo>
                  <a:cubicBezTo>
                    <a:pt x="3868" y="1076"/>
                    <a:pt x="3037" y="2307"/>
                    <a:pt x="2934" y="3811"/>
                  </a:cubicBezTo>
                  <a:cubicBezTo>
                    <a:pt x="2830" y="5314"/>
                    <a:pt x="3453" y="7092"/>
                    <a:pt x="5530" y="8254"/>
                  </a:cubicBezTo>
                  <a:cubicBezTo>
                    <a:pt x="7607" y="9416"/>
                    <a:pt x="11137" y="9962"/>
                    <a:pt x="14045" y="9826"/>
                  </a:cubicBezTo>
                  <a:cubicBezTo>
                    <a:pt x="16953" y="9689"/>
                    <a:pt x="19237" y="8869"/>
                    <a:pt x="21522" y="8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8261350" y="4798898"/>
              <a:ext cx="57685" cy="369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46" fill="norm" stroke="1" extrusionOk="0">
                  <a:moveTo>
                    <a:pt x="2314" y="0"/>
                  </a:moveTo>
                  <a:cubicBezTo>
                    <a:pt x="7714" y="3436"/>
                    <a:pt x="13114" y="6873"/>
                    <a:pt x="16586" y="10002"/>
                  </a:cubicBezTo>
                  <a:cubicBezTo>
                    <a:pt x="20057" y="13132"/>
                    <a:pt x="21600" y="15955"/>
                    <a:pt x="20829" y="17795"/>
                  </a:cubicBezTo>
                  <a:cubicBezTo>
                    <a:pt x="20057" y="19636"/>
                    <a:pt x="16971" y="20495"/>
                    <a:pt x="13500" y="20986"/>
                  </a:cubicBezTo>
                  <a:cubicBezTo>
                    <a:pt x="10029" y="21477"/>
                    <a:pt x="6171" y="21600"/>
                    <a:pt x="3857" y="21232"/>
                  </a:cubicBezTo>
                  <a:cubicBezTo>
                    <a:pt x="1543" y="20864"/>
                    <a:pt x="771" y="20005"/>
                    <a:pt x="0" y="19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8318499" y="4690948"/>
              <a:ext cx="162758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15785" y="0"/>
                  </a:moveTo>
                  <a:cubicBezTo>
                    <a:pt x="17169" y="1324"/>
                    <a:pt x="18554" y="2648"/>
                    <a:pt x="19662" y="4759"/>
                  </a:cubicBezTo>
                  <a:cubicBezTo>
                    <a:pt x="20769" y="6869"/>
                    <a:pt x="21600" y="9766"/>
                    <a:pt x="21185" y="12372"/>
                  </a:cubicBezTo>
                  <a:cubicBezTo>
                    <a:pt x="20769" y="14979"/>
                    <a:pt x="19108" y="17297"/>
                    <a:pt x="15369" y="18786"/>
                  </a:cubicBezTo>
                  <a:cubicBezTo>
                    <a:pt x="11631" y="20276"/>
                    <a:pt x="5815" y="20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136649" y="5630748"/>
              <a:ext cx="8642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720"/>
                  </a:moveTo>
                  <a:cubicBezTo>
                    <a:pt x="190" y="6080"/>
                    <a:pt x="381" y="5440"/>
                    <a:pt x="582" y="4880"/>
                  </a:cubicBezTo>
                  <a:cubicBezTo>
                    <a:pt x="783" y="4320"/>
                    <a:pt x="995" y="3840"/>
                    <a:pt x="1214" y="3520"/>
                  </a:cubicBezTo>
                  <a:cubicBezTo>
                    <a:pt x="1434" y="3200"/>
                    <a:pt x="1661" y="3040"/>
                    <a:pt x="1883" y="2960"/>
                  </a:cubicBezTo>
                  <a:cubicBezTo>
                    <a:pt x="2106" y="2880"/>
                    <a:pt x="2322" y="2880"/>
                    <a:pt x="2510" y="2880"/>
                  </a:cubicBezTo>
                  <a:cubicBezTo>
                    <a:pt x="2698" y="2880"/>
                    <a:pt x="2857" y="2880"/>
                    <a:pt x="3026" y="2880"/>
                  </a:cubicBezTo>
                  <a:cubicBezTo>
                    <a:pt x="3195" y="2880"/>
                    <a:pt x="3375" y="2880"/>
                    <a:pt x="3552" y="2880"/>
                  </a:cubicBezTo>
                  <a:cubicBezTo>
                    <a:pt x="3730" y="2880"/>
                    <a:pt x="3904" y="2880"/>
                    <a:pt x="4095" y="2880"/>
                  </a:cubicBezTo>
                  <a:cubicBezTo>
                    <a:pt x="4285" y="2880"/>
                    <a:pt x="4491" y="2880"/>
                    <a:pt x="4708" y="2800"/>
                  </a:cubicBezTo>
                  <a:cubicBezTo>
                    <a:pt x="4925" y="2720"/>
                    <a:pt x="5153" y="2560"/>
                    <a:pt x="5319" y="2400"/>
                  </a:cubicBezTo>
                  <a:cubicBezTo>
                    <a:pt x="5486" y="2240"/>
                    <a:pt x="5592" y="2080"/>
                    <a:pt x="5711" y="2000"/>
                  </a:cubicBezTo>
                  <a:cubicBezTo>
                    <a:pt x="5830" y="1920"/>
                    <a:pt x="5962" y="1920"/>
                    <a:pt x="6168" y="1760"/>
                  </a:cubicBezTo>
                  <a:cubicBezTo>
                    <a:pt x="6375" y="1600"/>
                    <a:pt x="6655" y="1280"/>
                    <a:pt x="6851" y="1040"/>
                  </a:cubicBezTo>
                  <a:cubicBezTo>
                    <a:pt x="7047" y="800"/>
                    <a:pt x="7158" y="640"/>
                    <a:pt x="7298" y="560"/>
                  </a:cubicBezTo>
                  <a:cubicBezTo>
                    <a:pt x="7438" y="480"/>
                    <a:pt x="7607" y="480"/>
                    <a:pt x="7763" y="400"/>
                  </a:cubicBezTo>
                  <a:cubicBezTo>
                    <a:pt x="7919" y="320"/>
                    <a:pt x="8062" y="160"/>
                    <a:pt x="8205" y="80"/>
                  </a:cubicBezTo>
                  <a:cubicBezTo>
                    <a:pt x="8348" y="0"/>
                    <a:pt x="8491" y="0"/>
                    <a:pt x="8639" y="0"/>
                  </a:cubicBezTo>
                  <a:cubicBezTo>
                    <a:pt x="8787" y="0"/>
                    <a:pt x="8940" y="0"/>
                    <a:pt x="9102" y="0"/>
                  </a:cubicBezTo>
                  <a:cubicBezTo>
                    <a:pt x="9263" y="0"/>
                    <a:pt x="9432" y="0"/>
                    <a:pt x="9596" y="0"/>
                  </a:cubicBezTo>
                  <a:cubicBezTo>
                    <a:pt x="9760" y="0"/>
                    <a:pt x="9919" y="0"/>
                    <a:pt x="10081" y="0"/>
                  </a:cubicBezTo>
                  <a:cubicBezTo>
                    <a:pt x="10242" y="0"/>
                    <a:pt x="10406" y="0"/>
                    <a:pt x="10562" y="0"/>
                  </a:cubicBezTo>
                  <a:cubicBezTo>
                    <a:pt x="10718" y="0"/>
                    <a:pt x="10866" y="0"/>
                    <a:pt x="11027" y="80"/>
                  </a:cubicBezTo>
                  <a:cubicBezTo>
                    <a:pt x="11189" y="160"/>
                    <a:pt x="11363" y="320"/>
                    <a:pt x="11533" y="480"/>
                  </a:cubicBezTo>
                  <a:cubicBezTo>
                    <a:pt x="11702" y="640"/>
                    <a:pt x="11866" y="800"/>
                    <a:pt x="12033" y="960"/>
                  </a:cubicBezTo>
                  <a:cubicBezTo>
                    <a:pt x="12199" y="1120"/>
                    <a:pt x="12369" y="1280"/>
                    <a:pt x="12530" y="1440"/>
                  </a:cubicBezTo>
                  <a:cubicBezTo>
                    <a:pt x="12691" y="1600"/>
                    <a:pt x="12845" y="1760"/>
                    <a:pt x="13011" y="1920"/>
                  </a:cubicBezTo>
                  <a:cubicBezTo>
                    <a:pt x="13178" y="2080"/>
                    <a:pt x="13358" y="2240"/>
                    <a:pt x="13532" y="2400"/>
                  </a:cubicBezTo>
                  <a:cubicBezTo>
                    <a:pt x="13707" y="2560"/>
                    <a:pt x="13876" y="2720"/>
                    <a:pt x="14051" y="2880"/>
                  </a:cubicBezTo>
                  <a:cubicBezTo>
                    <a:pt x="14225" y="3040"/>
                    <a:pt x="14405" y="3200"/>
                    <a:pt x="14575" y="3440"/>
                  </a:cubicBezTo>
                  <a:cubicBezTo>
                    <a:pt x="14744" y="3680"/>
                    <a:pt x="14903" y="4000"/>
                    <a:pt x="15075" y="4240"/>
                  </a:cubicBezTo>
                  <a:cubicBezTo>
                    <a:pt x="15246" y="4480"/>
                    <a:pt x="15432" y="4640"/>
                    <a:pt x="15611" y="4880"/>
                  </a:cubicBezTo>
                  <a:cubicBezTo>
                    <a:pt x="15791" y="5120"/>
                    <a:pt x="15966" y="5440"/>
                    <a:pt x="16222" y="6000"/>
                  </a:cubicBezTo>
                  <a:cubicBezTo>
                    <a:pt x="16479" y="6560"/>
                    <a:pt x="16818" y="7360"/>
                    <a:pt x="17077" y="7920"/>
                  </a:cubicBezTo>
                  <a:cubicBezTo>
                    <a:pt x="17336" y="8480"/>
                    <a:pt x="17516" y="8800"/>
                    <a:pt x="17778" y="9440"/>
                  </a:cubicBezTo>
                  <a:cubicBezTo>
                    <a:pt x="18040" y="10080"/>
                    <a:pt x="18384" y="11040"/>
                    <a:pt x="18635" y="11760"/>
                  </a:cubicBezTo>
                  <a:cubicBezTo>
                    <a:pt x="18886" y="12480"/>
                    <a:pt x="19045" y="12960"/>
                    <a:pt x="19291" y="13760"/>
                  </a:cubicBezTo>
                  <a:cubicBezTo>
                    <a:pt x="19537" y="14560"/>
                    <a:pt x="19870" y="15680"/>
                    <a:pt x="20116" y="16480"/>
                  </a:cubicBezTo>
                  <a:cubicBezTo>
                    <a:pt x="20362" y="17280"/>
                    <a:pt x="20521" y="17760"/>
                    <a:pt x="20754" y="18560"/>
                  </a:cubicBezTo>
                  <a:cubicBezTo>
                    <a:pt x="20986" y="19360"/>
                    <a:pt x="21293" y="20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436046" y="6252765"/>
              <a:ext cx="227655" cy="20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189" fill="norm" stroke="1" extrusionOk="0">
                  <a:moveTo>
                    <a:pt x="13111" y="7303"/>
                  </a:moveTo>
                  <a:cubicBezTo>
                    <a:pt x="13711" y="6422"/>
                    <a:pt x="14311" y="5540"/>
                    <a:pt x="14711" y="4328"/>
                  </a:cubicBezTo>
                  <a:cubicBezTo>
                    <a:pt x="15111" y="3116"/>
                    <a:pt x="15311" y="1573"/>
                    <a:pt x="14411" y="691"/>
                  </a:cubicBezTo>
                  <a:cubicBezTo>
                    <a:pt x="13511" y="-191"/>
                    <a:pt x="11511" y="-411"/>
                    <a:pt x="9111" y="1132"/>
                  </a:cubicBezTo>
                  <a:cubicBezTo>
                    <a:pt x="6711" y="2675"/>
                    <a:pt x="3911" y="5981"/>
                    <a:pt x="2211" y="9177"/>
                  </a:cubicBezTo>
                  <a:cubicBezTo>
                    <a:pt x="511" y="12373"/>
                    <a:pt x="-89" y="15458"/>
                    <a:pt x="11" y="17332"/>
                  </a:cubicBezTo>
                  <a:cubicBezTo>
                    <a:pt x="111" y="19205"/>
                    <a:pt x="911" y="19867"/>
                    <a:pt x="2811" y="19205"/>
                  </a:cubicBezTo>
                  <a:cubicBezTo>
                    <a:pt x="4711" y="18544"/>
                    <a:pt x="7711" y="16560"/>
                    <a:pt x="9711" y="14577"/>
                  </a:cubicBezTo>
                  <a:cubicBezTo>
                    <a:pt x="11711" y="12593"/>
                    <a:pt x="12711" y="10609"/>
                    <a:pt x="13511" y="9067"/>
                  </a:cubicBezTo>
                  <a:cubicBezTo>
                    <a:pt x="14311" y="7524"/>
                    <a:pt x="14911" y="6422"/>
                    <a:pt x="15211" y="6422"/>
                  </a:cubicBezTo>
                  <a:cubicBezTo>
                    <a:pt x="15511" y="6422"/>
                    <a:pt x="15511" y="7524"/>
                    <a:pt x="16011" y="9948"/>
                  </a:cubicBezTo>
                  <a:cubicBezTo>
                    <a:pt x="16511" y="12373"/>
                    <a:pt x="17511" y="16120"/>
                    <a:pt x="18511" y="18213"/>
                  </a:cubicBezTo>
                  <a:cubicBezTo>
                    <a:pt x="19511" y="20307"/>
                    <a:pt x="20511" y="20748"/>
                    <a:pt x="21511" y="2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651000" y="6240348"/>
              <a:ext cx="12808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600" fill="norm" stroke="1" extrusionOk="0">
                  <a:moveTo>
                    <a:pt x="10286" y="0"/>
                  </a:moveTo>
                  <a:cubicBezTo>
                    <a:pt x="14400" y="2724"/>
                    <a:pt x="18514" y="5449"/>
                    <a:pt x="20057" y="8270"/>
                  </a:cubicBezTo>
                  <a:cubicBezTo>
                    <a:pt x="21600" y="11092"/>
                    <a:pt x="20571" y="14011"/>
                    <a:pt x="16800" y="16249"/>
                  </a:cubicBezTo>
                  <a:cubicBezTo>
                    <a:pt x="13029" y="18486"/>
                    <a:pt x="6514" y="200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324734" y="6227648"/>
              <a:ext cx="14211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600" fill="norm" stroke="1" extrusionOk="0">
                  <a:moveTo>
                    <a:pt x="20718" y="0"/>
                  </a:moveTo>
                  <a:cubicBezTo>
                    <a:pt x="17324" y="164"/>
                    <a:pt x="13929" y="327"/>
                    <a:pt x="10072" y="2209"/>
                  </a:cubicBezTo>
                  <a:cubicBezTo>
                    <a:pt x="6215" y="4091"/>
                    <a:pt x="1895" y="7691"/>
                    <a:pt x="507" y="10964"/>
                  </a:cubicBezTo>
                  <a:cubicBezTo>
                    <a:pt x="-882" y="14236"/>
                    <a:pt x="661" y="17182"/>
                    <a:pt x="4209" y="18900"/>
                  </a:cubicBezTo>
                  <a:cubicBezTo>
                    <a:pt x="7758" y="20618"/>
                    <a:pt x="13312" y="21109"/>
                    <a:pt x="188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981149" y="6101931"/>
              <a:ext cx="304851" cy="375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04" fill="norm" stroke="1" extrusionOk="0">
                  <a:moveTo>
                    <a:pt x="451" y="18028"/>
                  </a:moveTo>
                  <a:cubicBezTo>
                    <a:pt x="153" y="18752"/>
                    <a:pt x="-145" y="19476"/>
                    <a:pt x="78" y="19898"/>
                  </a:cubicBezTo>
                  <a:cubicBezTo>
                    <a:pt x="302" y="20320"/>
                    <a:pt x="1047" y="20441"/>
                    <a:pt x="2238" y="20139"/>
                  </a:cubicBezTo>
                  <a:cubicBezTo>
                    <a:pt x="3430" y="19838"/>
                    <a:pt x="5069" y="19114"/>
                    <a:pt x="6856" y="17002"/>
                  </a:cubicBezTo>
                  <a:cubicBezTo>
                    <a:pt x="8644" y="14890"/>
                    <a:pt x="10581" y="11391"/>
                    <a:pt x="11623" y="8676"/>
                  </a:cubicBezTo>
                  <a:cubicBezTo>
                    <a:pt x="12666" y="5961"/>
                    <a:pt x="12815" y="4030"/>
                    <a:pt x="12815" y="2702"/>
                  </a:cubicBezTo>
                  <a:cubicBezTo>
                    <a:pt x="12815" y="1375"/>
                    <a:pt x="12666" y="651"/>
                    <a:pt x="12219" y="289"/>
                  </a:cubicBezTo>
                  <a:cubicBezTo>
                    <a:pt x="11772" y="-73"/>
                    <a:pt x="11027" y="-73"/>
                    <a:pt x="10432" y="168"/>
                  </a:cubicBezTo>
                  <a:cubicBezTo>
                    <a:pt x="9836" y="410"/>
                    <a:pt x="9389" y="892"/>
                    <a:pt x="8644" y="2702"/>
                  </a:cubicBezTo>
                  <a:cubicBezTo>
                    <a:pt x="7899" y="4512"/>
                    <a:pt x="6856" y="7650"/>
                    <a:pt x="6409" y="10486"/>
                  </a:cubicBezTo>
                  <a:cubicBezTo>
                    <a:pt x="5963" y="13321"/>
                    <a:pt x="6112" y="15855"/>
                    <a:pt x="6633" y="17605"/>
                  </a:cubicBezTo>
                  <a:cubicBezTo>
                    <a:pt x="7154" y="19355"/>
                    <a:pt x="8048" y="20320"/>
                    <a:pt x="8867" y="20863"/>
                  </a:cubicBezTo>
                  <a:cubicBezTo>
                    <a:pt x="9687" y="21406"/>
                    <a:pt x="10432" y="21527"/>
                    <a:pt x="10953" y="21286"/>
                  </a:cubicBezTo>
                  <a:cubicBezTo>
                    <a:pt x="11474" y="21044"/>
                    <a:pt x="11772" y="20441"/>
                    <a:pt x="11921" y="19777"/>
                  </a:cubicBezTo>
                  <a:cubicBezTo>
                    <a:pt x="12070" y="19114"/>
                    <a:pt x="12070" y="18390"/>
                    <a:pt x="12219" y="18329"/>
                  </a:cubicBezTo>
                  <a:cubicBezTo>
                    <a:pt x="12368" y="18269"/>
                    <a:pt x="12666" y="18872"/>
                    <a:pt x="13038" y="18872"/>
                  </a:cubicBezTo>
                  <a:cubicBezTo>
                    <a:pt x="13411" y="18872"/>
                    <a:pt x="13858" y="18269"/>
                    <a:pt x="14305" y="17485"/>
                  </a:cubicBezTo>
                  <a:cubicBezTo>
                    <a:pt x="14752" y="16700"/>
                    <a:pt x="15198" y="15735"/>
                    <a:pt x="15571" y="14950"/>
                  </a:cubicBezTo>
                  <a:cubicBezTo>
                    <a:pt x="15943" y="14166"/>
                    <a:pt x="16241" y="13563"/>
                    <a:pt x="16614" y="13020"/>
                  </a:cubicBezTo>
                  <a:cubicBezTo>
                    <a:pt x="16986" y="12477"/>
                    <a:pt x="17433" y="11994"/>
                    <a:pt x="17880" y="12054"/>
                  </a:cubicBezTo>
                  <a:cubicBezTo>
                    <a:pt x="18327" y="12115"/>
                    <a:pt x="18774" y="12718"/>
                    <a:pt x="19369" y="13985"/>
                  </a:cubicBezTo>
                  <a:cubicBezTo>
                    <a:pt x="19965" y="15252"/>
                    <a:pt x="20710" y="17183"/>
                    <a:pt x="21455" y="19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2400860" y="6052140"/>
              <a:ext cx="208991" cy="429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85" fill="norm" stroke="1" extrusionOk="0">
                  <a:moveTo>
                    <a:pt x="21327" y="2109"/>
                  </a:moveTo>
                  <a:cubicBezTo>
                    <a:pt x="19815" y="1367"/>
                    <a:pt x="18303" y="626"/>
                    <a:pt x="17007" y="256"/>
                  </a:cubicBezTo>
                  <a:cubicBezTo>
                    <a:pt x="15711" y="-115"/>
                    <a:pt x="14631" y="-115"/>
                    <a:pt x="13227" y="467"/>
                  </a:cubicBezTo>
                  <a:cubicBezTo>
                    <a:pt x="11823" y="1050"/>
                    <a:pt x="10095" y="2214"/>
                    <a:pt x="7935" y="4385"/>
                  </a:cubicBezTo>
                  <a:cubicBezTo>
                    <a:pt x="5775" y="6556"/>
                    <a:pt x="3183" y="9732"/>
                    <a:pt x="1671" y="12432"/>
                  </a:cubicBezTo>
                  <a:cubicBezTo>
                    <a:pt x="159" y="15132"/>
                    <a:pt x="-273" y="17356"/>
                    <a:pt x="159" y="18944"/>
                  </a:cubicBezTo>
                  <a:cubicBezTo>
                    <a:pt x="591" y="20532"/>
                    <a:pt x="1887" y="21485"/>
                    <a:pt x="5343" y="21485"/>
                  </a:cubicBezTo>
                  <a:cubicBezTo>
                    <a:pt x="8799" y="21485"/>
                    <a:pt x="14415" y="20532"/>
                    <a:pt x="20031" y="19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2582292" y="6274984"/>
              <a:ext cx="205359" cy="166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028" fill="norm" stroke="1" extrusionOk="0">
                  <a:moveTo>
                    <a:pt x="12127" y="5236"/>
                  </a:moveTo>
                  <a:cubicBezTo>
                    <a:pt x="11906" y="3903"/>
                    <a:pt x="11686" y="2569"/>
                    <a:pt x="11135" y="1503"/>
                  </a:cubicBezTo>
                  <a:cubicBezTo>
                    <a:pt x="10584" y="436"/>
                    <a:pt x="9702" y="-364"/>
                    <a:pt x="8270" y="169"/>
                  </a:cubicBezTo>
                  <a:cubicBezTo>
                    <a:pt x="6837" y="703"/>
                    <a:pt x="4853" y="2569"/>
                    <a:pt x="3311" y="5636"/>
                  </a:cubicBezTo>
                  <a:cubicBezTo>
                    <a:pt x="1768" y="8703"/>
                    <a:pt x="666" y="12969"/>
                    <a:pt x="225" y="15769"/>
                  </a:cubicBezTo>
                  <a:cubicBezTo>
                    <a:pt x="-216" y="18569"/>
                    <a:pt x="4" y="19903"/>
                    <a:pt x="776" y="20569"/>
                  </a:cubicBezTo>
                  <a:cubicBezTo>
                    <a:pt x="1547" y="21236"/>
                    <a:pt x="2870" y="21236"/>
                    <a:pt x="4302" y="20169"/>
                  </a:cubicBezTo>
                  <a:cubicBezTo>
                    <a:pt x="5735" y="19103"/>
                    <a:pt x="7278" y="16969"/>
                    <a:pt x="8380" y="15236"/>
                  </a:cubicBezTo>
                  <a:cubicBezTo>
                    <a:pt x="9482" y="13503"/>
                    <a:pt x="10143" y="12169"/>
                    <a:pt x="10584" y="10836"/>
                  </a:cubicBezTo>
                  <a:cubicBezTo>
                    <a:pt x="11025" y="9503"/>
                    <a:pt x="11245" y="8169"/>
                    <a:pt x="11906" y="7769"/>
                  </a:cubicBezTo>
                  <a:cubicBezTo>
                    <a:pt x="12568" y="7369"/>
                    <a:pt x="13670" y="7903"/>
                    <a:pt x="15323" y="9636"/>
                  </a:cubicBezTo>
                  <a:cubicBezTo>
                    <a:pt x="16976" y="11369"/>
                    <a:pt x="19180" y="14303"/>
                    <a:pt x="21384" y="17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2940049" y="636099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3162300" y="6092557"/>
              <a:ext cx="150675" cy="375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143" fill="norm" stroke="1" extrusionOk="0">
                  <a:moveTo>
                    <a:pt x="7200" y="814"/>
                  </a:moveTo>
                  <a:cubicBezTo>
                    <a:pt x="6300" y="336"/>
                    <a:pt x="5400" y="-141"/>
                    <a:pt x="4800" y="38"/>
                  </a:cubicBezTo>
                  <a:cubicBezTo>
                    <a:pt x="4200" y="217"/>
                    <a:pt x="3900" y="1052"/>
                    <a:pt x="3600" y="3678"/>
                  </a:cubicBezTo>
                  <a:cubicBezTo>
                    <a:pt x="3300" y="6303"/>
                    <a:pt x="3000" y="10719"/>
                    <a:pt x="2550" y="13583"/>
                  </a:cubicBezTo>
                  <a:cubicBezTo>
                    <a:pt x="2100" y="16447"/>
                    <a:pt x="1500" y="17760"/>
                    <a:pt x="1200" y="18714"/>
                  </a:cubicBezTo>
                  <a:cubicBezTo>
                    <a:pt x="900" y="19669"/>
                    <a:pt x="900" y="20266"/>
                    <a:pt x="900" y="20266"/>
                  </a:cubicBezTo>
                  <a:cubicBezTo>
                    <a:pt x="900" y="20266"/>
                    <a:pt x="900" y="19669"/>
                    <a:pt x="1800" y="18535"/>
                  </a:cubicBezTo>
                  <a:cubicBezTo>
                    <a:pt x="2700" y="17402"/>
                    <a:pt x="4500" y="15731"/>
                    <a:pt x="6600" y="14418"/>
                  </a:cubicBezTo>
                  <a:cubicBezTo>
                    <a:pt x="8700" y="13105"/>
                    <a:pt x="11100" y="12151"/>
                    <a:pt x="13050" y="11733"/>
                  </a:cubicBezTo>
                  <a:cubicBezTo>
                    <a:pt x="15000" y="11315"/>
                    <a:pt x="16500" y="11435"/>
                    <a:pt x="18000" y="12091"/>
                  </a:cubicBezTo>
                  <a:cubicBezTo>
                    <a:pt x="19500" y="12747"/>
                    <a:pt x="21000" y="13941"/>
                    <a:pt x="21300" y="15432"/>
                  </a:cubicBezTo>
                  <a:cubicBezTo>
                    <a:pt x="21600" y="16924"/>
                    <a:pt x="20700" y="18714"/>
                    <a:pt x="18150" y="19848"/>
                  </a:cubicBezTo>
                  <a:cubicBezTo>
                    <a:pt x="15600" y="20982"/>
                    <a:pt x="11400" y="21459"/>
                    <a:pt x="8100" y="20922"/>
                  </a:cubicBezTo>
                  <a:cubicBezTo>
                    <a:pt x="4800" y="20385"/>
                    <a:pt x="2400" y="18834"/>
                    <a:pt x="0" y="17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3371850" y="6043498"/>
              <a:ext cx="14123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9" h="21600" fill="norm" stroke="1" extrusionOk="0">
                  <a:moveTo>
                    <a:pt x="8331" y="0"/>
                  </a:moveTo>
                  <a:cubicBezTo>
                    <a:pt x="9874" y="0"/>
                    <a:pt x="11417" y="0"/>
                    <a:pt x="13114" y="554"/>
                  </a:cubicBezTo>
                  <a:cubicBezTo>
                    <a:pt x="14811" y="1108"/>
                    <a:pt x="16663" y="2215"/>
                    <a:pt x="18360" y="4542"/>
                  </a:cubicBezTo>
                  <a:cubicBezTo>
                    <a:pt x="20057" y="6868"/>
                    <a:pt x="21600" y="10412"/>
                    <a:pt x="19749" y="13458"/>
                  </a:cubicBezTo>
                  <a:cubicBezTo>
                    <a:pt x="17897" y="16505"/>
                    <a:pt x="12651" y="19052"/>
                    <a:pt x="8794" y="20326"/>
                  </a:cubicBezTo>
                  <a:cubicBezTo>
                    <a:pt x="4937" y="21600"/>
                    <a:pt x="246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3829050" y="6303848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67" y="1800"/>
                    <a:pt x="11733" y="3600"/>
                    <a:pt x="15333" y="7200"/>
                  </a:cubicBezTo>
                  <a:cubicBezTo>
                    <a:pt x="18933" y="10800"/>
                    <a:pt x="20267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3803650" y="6430848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4368800" y="6083333"/>
              <a:ext cx="381564" cy="391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05" fill="norm" stroke="1" extrusionOk="0">
                  <a:moveTo>
                    <a:pt x="0" y="19763"/>
                  </a:moveTo>
                  <a:cubicBezTo>
                    <a:pt x="477" y="20228"/>
                    <a:pt x="955" y="20692"/>
                    <a:pt x="1790" y="20692"/>
                  </a:cubicBezTo>
                  <a:cubicBezTo>
                    <a:pt x="2625" y="20692"/>
                    <a:pt x="3819" y="20228"/>
                    <a:pt x="5728" y="18718"/>
                  </a:cubicBezTo>
                  <a:cubicBezTo>
                    <a:pt x="7638" y="17208"/>
                    <a:pt x="10263" y="14653"/>
                    <a:pt x="12053" y="12040"/>
                  </a:cubicBezTo>
                  <a:cubicBezTo>
                    <a:pt x="13843" y="9428"/>
                    <a:pt x="14798" y="6757"/>
                    <a:pt x="15335" y="4957"/>
                  </a:cubicBezTo>
                  <a:cubicBezTo>
                    <a:pt x="15872" y="3157"/>
                    <a:pt x="15991" y="2228"/>
                    <a:pt x="15991" y="1473"/>
                  </a:cubicBezTo>
                  <a:cubicBezTo>
                    <a:pt x="15991" y="718"/>
                    <a:pt x="15872" y="137"/>
                    <a:pt x="15454" y="21"/>
                  </a:cubicBezTo>
                  <a:cubicBezTo>
                    <a:pt x="15036" y="-95"/>
                    <a:pt x="14320" y="253"/>
                    <a:pt x="13425" y="1531"/>
                  </a:cubicBezTo>
                  <a:cubicBezTo>
                    <a:pt x="12530" y="2808"/>
                    <a:pt x="11456" y="5015"/>
                    <a:pt x="10740" y="7802"/>
                  </a:cubicBezTo>
                  <a:cubicBezTo>
                    <a:pt x="10024" y="10589"/>
                    <a:pt x="9666" y="13957"/>
                    <a:pt x="9607" y="16221"/>
                  </a:cubicBezTo>
                  <a:cubicBezTo>
                    <a:pt x="9547" y="18486"/>
                    <a:pt x="9786" y="19647"/>
                    <a:pt x="10203" y="20344"/>
                  </a:cubicBezTo>
                  <a:cubicBezTo>
                    <a:pt x="10621" y="21040"/>
                    <a:pt x="11218" y="21273"/>
                    <a:pt x="11874" y="21215"/>
                  </a:cubicBezTo>
                  <a:cubicBezTo>
                    <a:pt x="12530" y="21157"/>
                    <a:pt x="13246" y="20808"/>
                    <a:pt x="13724" y="20344"/>
                  </a:cubicBezTo>
                  <a:cubicBezTo>
                    <a:pt x="14201" y="19879"/>
                    <a:pt x="14440" y="19299"/>
                    <a:pt x="14619" y="18718"/>
                  </a:cubicBezTo>
                  <a:cubicBezTo>
                    <a:pt x="14798" y="18137"/>
                    <a:pt x="14917" y="17557"/>
                    <a:pt x="14857" y="17789"/>
                  </a:cubicBezTo>
                  <a:cubicBezTo>
                    <a:pt x="14798" y="18021"/>
                    <a:pt x="14559" y="19066"/>
                    <a:pt x="14499" y="19299"/>
                  </a:cubicBezTo>
                  <a:cubicBezTo>
                    <a:pt x="14440" y="19531"/>
                    <a:pt x="14559" y="18950"/>
                    <a:pt x="15036" y="18137"/>
                  </a:cubicBezTo>
                  <a:cubicBezTo>
                    <a:pt x="15514" y="17324"/>
                    <a:pt x="16349" y="16279"/>
                    <a:pt x="17065" y="15699"/>
                  </a:cubicBezTo>
                  <a:cubicBezTo>
                    <a:pt x="17781" y="15118"/>
                    <a:pt x="18378" y="15002"/>
                    <a:pt x="18915" y="15118"/>
                  </a:cubicBezTo>
                  <a:cubicBezTo>
                    <a:pt x="19452" y="15234"/>
                    <a:pt x="19929" y="15582"/>
                    <a:pt x="20407" y="16337"/>
                  </a:cubicBezTo>
                  <a:cubicBezTo>
                    <a:pt x="20884" y="17092"/>
                    <a:pt x="21361" y="18253"/>
                    <a:pt x="21481" y="19182"/>
                  </a:cubicBezTo>
                  <a:cubicBezTo>
                    <a:pt x="21600" y="20111"/>
                    <a:pt x="21361" y="20808"/>
                    <a:pt x="21123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4891691" y="6119698"/>
              <a:ext cx="156559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0"/>
                  </a:moveTo>
                  <a:cubicBezTo>
                    <a:pt x="16474" y="405"/>
                    <a:pt x="11926" y="810"/>
                    <a:pt x="8232" y="2430"/>
                  </a:cubicBezTo>
                  <a:cubicBezTo>
                    <a:pt x="4537" y="4050"/>
                    <a:pt x="1695" y="6885"/>
                    <a:pt x="558" y="9923"/>
                  </a:cubicBezTo>
                  <a:cubicBezTo>
                    <a:pt x="-579" y="12960"/>
                    <a:pt x="-11" y="16200"/>
                    <a:pt x="2547" y="18360"/>
                  </a:cubicBezTo>
                  <a:cubicBezTo>
                    <a:pt x="5105" y="20520"/>
                    <a:pt x="9653" y="21600"/>
                    <a:pt x="13063" y="21600"/>
                  </a:cubicBezTo>
                  <a:cubicBezTo>
                    <a:pt x="16474" y="21600"/>
                    <a:pt x="18747" y="20520"/>
                    <a:pt x="21021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5013982" y="6309635"/>
              <a:ext cx="180318" cy="118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79" fill="norm" stroke="1" extrusionOk="0">
                  <a:moveTo>
                    <a:pt x="9340" y="1238"/>
                  </a:moveTo>
                  <a:cubicBezTo>
                    <a:pt x="7833" y="480"/>
                    <a:pt x="6326" y="-278"/>
                    <a:pt x="5196" y="101"/>
                  </a:cubicBezTo>
                  <a:cubicBezTo>
                    <a:pt x="4066" y="480"/>
                    <a:pt x="3312" y="1996"/>
                    <a:pt x="2433" y="4648"/>
                  </a:cubicBezTo>
                  <a:cubicBezTo>
                    <a:pt x="1554" y="7301"/>
                    <a:pt x="549" y="11090"/>
                    <a:pt x="173" y="13933"/>
                  </a:cubicBezTo>
                  <a:cubicBezTo>
                    <a:pt x="-204" y="16775"/>
                    <a:pt x="47" y="18669"/>
                    <a:pt x="801" y="19806"/>
                  </a:cubicBezTo>
                  <a:cubicBezTo>
                    <a:pt x="1554" y="20943"/>
                    <a:pt x="2810" y="21322"/>
                    <a:pt x="4066" y="21133"/>
                  </a:cubicBezTo>
                  <a:cubicBezTo>
                    <a:pt x="5322" y="20943"/>
                    <a:pt x="6577" y="20185"/>
                    <a:pt x="7833" y="18290"/>
                  </a:cubicBezTo>
                  <a:cubicBezTo>
                    <a:pt x="9089" y="16396"/>
                    <a:pt x="10345" y="13364"/>
                    <a:pt x="11349" y="12796"/>
                  </a:cubicBezTo>
                  <a:cubicBezTo>
                    <a:pt x="12354" y="12227"/>
                    <a:pt x="13108" y="14122"/>
                    <a:pt x="14112" y="15638"/>
                  </a:cubicBezTo>
                  <a:cubicBezTo>
                    <a:pt x="15117" y="17154"/>
                    <a:pt x="16373" y="18290"/>
                    <a:pt x="17629" y="18480"/>
                  </a:cubicBezTo>
                  <a:cubicBezTo>
                    <a:pt x="18884" y="18669"/>
                    <a:pt x="20140" y="17911"/>
                    <a:pt x="21396" y="17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5213349" y="6170498"/>
              <a:ext cx="1256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5" h="21600" fill="norm" stroke="1" extrusionOk="0">
                  <a:moveTo>
                    <a:pt x="4114" y="0"/>
                  </a:moveTo>
                  <a:cubicBezTo>
                    <a:pt x="9257" y="2533"/>
                    <a:pt x="14400" y="5067"/>
                    <a:pt x="17486" y="7400"/>
                  </a:cubicBezTo>
                  <a:cubicBezTo>
                    <a:pt x="20571" y="9733"/>
                    <a:pt x="21600" y="11867"/>
                    <a:pt x="18343" y="14200"/>
                  </a:cubicBezTo>
                  <a:cubicBezTo>
                    <a:pt x="15086" y="16533"/>
                    <a:pt x="7543" y="19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5568950" y="6388515"/>
              <a:ext cx="25400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0800"/>
                    <a:pt x="7920" y="0"/>
                    <a:pt x="11520" y="0"/>
                  </a:cubicBezTo>
                  <a:cubicBezTo>
                    <a:pt x="15120" y="0"/>
                    <a:pt x="1836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5711330" y="6341948"/>
              <a:ext cx="5447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600" fill="norm" stroke="1" extrusionOk="0">
                  <a:moveTo>
                    <a:pt x="15787" y="0"/>
                  </a:moveTo>
                  <a:cubicBezTo>
                    <a:pt x="8587" y="4000"/>
                    <a:pt x="1387" y="8000"/>
                    <a:pt x="187" y="11600"/>
                  </a:cubicBezTo>
                  <a:cubicBezTo>
                    <a:pt x="-1013" y="15200"/>
                    <a:pt x="3787" y="18400"/>
                    <a:pt x="8187" y="20000"/>
                  </a:cubicBezTo>
                  <a:cubicBezTo>
                    <a:pt x="12587" y="21600"/>
                    <a:pt x="16587" y="21600"/>
                    <a:pt x="205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5937250" y="6109441"/>
              <a:ext cx="280620" cy="41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26" fill="norm" stroke="1" extrusionOk="0">
                  <a:moveTo>
                    <a:pt x="0" y="20371"/>
                  </a:moveTo>
                  <a:cubicBezTo>
                    <a:pt x="2598" y="18057"/>
                    <a:pt x="5197" y="15742"/>
                    <a:pt x="7795" y="12932"/>
                  </a:cubicBezTo>
                  <a:cubicBezTo>
                    <a:pt x="10394" y="10122"/>
                    <a:pt x="12992" y="6816"/>
                    <a:pt x="14373" y="4887"/>
                  </a:cubicBezTo>
                  <a:cubicBezTo>
                    <a:pt x="15753" y="2959"/>
                    <a:pt x="15916" y="2408"/>
                    <a:pt x="15916" y="1802"/>
                  </a:cubicBezTo>
                  <a:cubicBezTo>
                    <a:pt x="15916" y="1195"/>
                    <a:pt x="15753" y="534"/>
                    <a:pt x="15266" y="204"/>
                  </a:cubicBezTo>
                  <a:cubicBezTo>
                    <a:pt x="14779" y="-127"/>
                    <a:pt x="13967" y="-127"/>
                    <a:pt x="12586" y="755"/>
                  </a:cubicBezTo>
                  <a:cubicBezTo>
                    <a:pt x="11206" y="1636"/>
                    <a:pt x="9257" y="3400"/>
                    <a:pt x="7877" y="5714"/>
                  </a:cubicBezTo>
                  <a:cubicBezTo>
                    <a:pt x="6496" y="8028"/>
                    <a:pt x="5684" y="10893"/>
                    <a:pt x="5603" y="13483"/>
                  </a:cubicBezTo>
                  <a:cubicBezTo>
                    <a:pt x="5522" y="16073"/>
                    <a:pt x="6171" y="18387"/>
                    <a:pt x="6821" y="19710"/>
                  </a:cubicBezTo>
                  <a:cubicBezTo>
                    <a:pt x="7471" y="21032"/>
                    <a:pt x="8120" y="21363"/>
                    <a:pt x="8851" y="21418"/>
                  </a:cubicBezTo>
                  <a:cubicBezTo>
                    <a:pt x="9582" y="21473"/>
                    <a:pt x="10394" y="21253"/>
                    <a:pt x="11044" y="20922"/>
                  </a:cubicBezTo>
                  <a:cubicBezTo>
                    <a:pt x="11693" y="20591"/>
                    <a:pt x="12180" y="20151"/>
                    <a:pt x="12668" y="19434"/>
                  </a:cubicBezTo>
                  <a:cubicBezTo>
                    <a:pt x="13155" y="18718"/>
                    <a:pt x="13642" y="17726"/>
                    <a:pt x="13723" y="17726"/>
                  </a:cubicBezTo>
                  <a:cubicBezTo>
                    <a:pt x="13805" y="17726"/>
                    <a:pt x="13480" y="18718"/>
                    <a:pt x="13317" y="19489"/>
                  </a:cubicBezTo>
                  <a:cubicBezTo>
                    <a:pt x="13155" y="20261"/>
                    <a:pt x="13155" y="20812"/>
                    <a:pt x="13398" y="20812"/>
                  </a:cubicBezTo>
                  <a:cubicBezTo>
                    <a:pt x="13642" y="20812"/>
                    <a:pt x="14129" y="20261"/>
                    <a:pt x="15023" y="19049"/>
                  </a:cubicBezTo>
                  <a:cubicBezTo>
                    <a:pt x="15916" y="17836"/>
                    <a:pt x="17215" y="15963"/>
                    <a:pt x="18271" y="14806"/>
                  </a:cubicBezTo>
                  <a:cubicBezTo>
                    <a:pt x="19326" y="13649"/>
                    <a:pt x="20138" y="13208"/>
                    <a:pt x="20707" y="13263"/>
                  </a:cubicBezTo>
                  <a:cubicBezTo>
                    <a:pt x="21275" y="13318"/>
                    <a:pt x="21600" y="13869"/>
                    <a:pt x="21519" y="15302"/>
                  </a:cubicBezTo>
                  <a:cubicBezTo>
                    <a:pt x="21438" y="16734"/>
                    <a:pt x="20950" y="19049"/>
                    <a:pt x="20463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6418634" y="6195898"/>
              <a:ext cx="166317" cy="339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89" fill="norm" stroke="1" extrusionOk="0">
                  <a:moveTo>
                    <a:pt x="21484" y="0"/>
                  </a:moveTo>
                  <a:cubicBezTo>
                    <a:pt x="18750" y="0"/>
                    <a:pt x="16016" y="0"/>
                    <a:pt x="12735" y="1467"/>
                  </a:cubicBezTo>
                  <a:cubicBezTo>
                    <a:pt x="9454" y="2933"/>
                    <a:pt x="5626" y="5867"/>
                    <a:pt x="3302" y="9000"/>
                  </a:cubicBezTo>
                  <a:cubicBezTo>
                    <a:pt x="978" y="12133"/>
                    <a:pt x="157" y="15467"/>
                    <a:pt x="21" y="17467"/>
                  </a:cubicBezTo>
                  <a:cubicBezTo>
                    <a:pt x="-116" y="19467"/>
                    <a:pt x="431" y="20133"/>
                    <a:pt x="1935" y="20667"/>
                  </a:cubicBezTo>
                  <a:cubicBezTo>
                    <a:pt x="3438" y="21200"/>
                    <a:pt x="5899" y="21600"/>
                    <a:pt x="8360" y="21267"/>
                  </a:cubicBezTo>
                  <a:cubicBezTo>
                    <a:pt x="10821" y="20933"/>
                    <a:pt x="13281" y="19867"/>
                    <a:pt x="15742" y="18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6527799" y="6208598"/>
              <a:ext cx="148047" cy="338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86" fill="norm" stroke="1" extrusionOk="0">
                  <a:moveTo>
                    <a:pt x="18254" y="0"/>
                  </a:moveTo>
                  <a:cubicBezTo>
                    <a:pt x="15515" y="3354"/>
                    <a:pt x="12777" y="6708"/>
                    <a:pt x="10800" y="9324"/>
                  </a:cubicBezTo>
                  <a:cubicBezTo>
                    <a:pt x="8823" y="11940"/>
                    <a:pt x="7606" y="13819"/>
                    <a:pt x="6693" y="15429"/>
                  </a:cubicBezTo>
                  <a:cubicBezTo>
                    <a:pt x="5780" y="17039"/>
                    <a:pt x="5172" y="18380"/>
                    <a:pt x="4715" y="19453"/>
                  </a:cubicBezTo>
                  <a:cubicBezTo>
                    <a:pt x="4259" y="20527"/>
                    <a:pt x="3955" y="21332"/>
                    <a:pt x="4259" y="21198"/>
                  </a:cubicBezTo>
                  <a:cubicBezTo>
                    <a:pt x="4563" y="21063"/>
                    <a:pt x="5476" y="19990"/>
                    <a:pt x="7606" y="18045"/>
                  </a:cubicBezTo>
                  <a:cubicBezTo>
                    <a:pt x="9735" y="16099"/>
                    <a:pt x="13082" y="13282"/>
                    <a:pt x="15363" y="11672"/>
                  </a:cubicBezTo>
                  <a:cubicBezTo>
                    <a:pt x="17645" y="10062"/>
                    <a:pt x="18862" y="9660"/>
                    <a:pt x="19623" y="9794"/>
                  </a:cubicBezTo>
                  <a:cubicBezTo>
                    <a:pt x="20383" y="9928"/>
                    <a:pt x="20687" y="10599"/>
                    <a:pt x="20992" y="11806"/>
                  </a:cubicBezTo>
                  <a:cubicBezTo>
                    <a:pt x="21296" y="13014"/>
                    <a:pt x="21600" y="14758"/>
                    <a:pt x="20535" y="16301"/>
                  </a:cubicBezTo>
                  <a:cubicBezTo>
                    <a:pt x="19470" y="17843"/>
                    <a:pt x="17037" y="19185"/>
                    <a:pt x="14299" y="20124"/>
                  </a:cubicBezTo>
                  <a:cubicBezTo>
                    <a:pt x="11561" y="21063"/>
                    <a:pt x="8518" y="21600"/>
                    <a:pt x="6085" y="21466"/>
                  </a:cubicBezTo>
                  <a:cubicBezTo>
                    <a:pt x="3651" y="21332"/>
                    <a:pt x="1825" y="20527"/>
                    <a:pt x="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6648450" y="6202248"/>
              <a:ext cx="17664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600" fill="norm" stroke="1" extrusionOk="0">
                  <a:moveTo>
                    <a:pt x="19059" y="0"/>
                  </a:moveTo>
                  <a:cubicBezTo>
                    <a:pt x="20329" y="2057"/>
                    <a:pt x="21600" y="4114"/>
                    <a:pt x="21092" y="6629"/>
                  </a:cubicBezTo>
                  <a:cubicBezTo>
                    <a:pt x="20584" y="9143"/>
                    <a:pt x="18296" y="12114"/>
                    <a:pt x="14485" y="14686"/>
                  </a:cubicBezTo>
                  <a:cubicBezTo>
                    <a:pt x="10673" y="17257"/>
                    <a:pt x="5336" y="19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435100" y="7040448"/>
              <a:ext cx="104630" cy="32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463" fill="norm" stroke="1" extrusionOk="0">
                  <a:moveTo>
                    <a:pt x="7624" y="0"/>
                  </a:moveTo>
                  <a:cubicBezTo>
                    <a:pt x="6776" y="4708"/>
                    <a:pt x="5929" y="9415"/>
                    <a:pt x="5294" y="12185"/>
                  </a:cubicBezTo>
                  <a:cubicBezTo>
                    <a:pt x="4659" y="14954"/>
                    <a:pt x="4235" y="15785"/>
                    <a:pt x="4024" y="16615"/>
                  </a:cubicBezTo>
                  <a:cubicBezTo>
                    <a:pt x="3812" y="17446"/>
                    <a:pt x="3812" y="18277"/>
                    <a:pt x="3600" y="18346"/>
                  </a:cubicBezTo>
                  <a:cubicBezTo>
                    <a:pt x="3388" y="18415"/>
                    <a:pt x="2965" y="17723"/>
                    <a:pt x="3176" y="16962"/>
                  </a:cubicBezTo>
                  <a:cubicBezTo>
                    <a:pt x="3388" y="16200"/>
                    <a:pt x="4235" y="15369"/>
                    <a:pt x="5294" y="14608"/>
                  </a:cubicBezTo>
                  <a:cubicBezTo>
                    <a:pt x="6353" y="13846"/>
                    <a:pt x="7624" y="13154"/>
                    <a:pt x="9318" y="12738"/>
                  </a:cubicBezTo>
                  <a:cubicBezTo>
                    <a:pt x="11012" y="12323"/>
                    <a:pt x="13129" y="12185"/>
                    <a:pt x="14824" y="12462"/>
                  </a:cubicBezTo>
                  <a:cubicBezTo>
                    <a:pt x="16518" y="12738"/>
                    <a:pt x="17788" y="13431"/>
                    <a:pt x="19059" y="14608"/>
                  </a:cubicBezTo>
                  <a:cubicBezTo>
                    <a:pt x="20329" y="15785"/>
                    <a:pt x="21600" y="17446"/>
                    <a:pt x="20541" y="18692"/>
                  </a:cubicBezTo>
                  <a:cubicBezTo>
                    <a:pt x="19482" y="19938"/>
                    <a:pt x="16094" y="20769"/>
                    <a:pt x="13129" y="21185"/>
                  </a:cubicBezTo>
                  <a:cubicBezTo>
                    <a:pt x="10165" y="21600"/>
                    <a:pt x="7624" y="21600"/>
                    <a:pt x="5506" y="20838"/>
                  </a:cubicBezTo>
                  <a:cubicBezTo>
                    <a:pt x="3388" y="20077"/>
                    <a:pt x="1694" y="18554"/>
                    <a:pt x="0" y="17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555750" y="7097035"/>
              <a:ext cx="109145" cy="31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495" fill="norm" stroke="1" extrusionOk="0">
                  <a:moveTo>
                    <a:pt x="7200" y="467"/>
                  </a:moveTo>
                  <a:cubicBezTo>
                    <a:pt x="10000" y="181"/>
                    <a:pt x="12800" y="-105"/>
                    <a:pt x="14800" y="38"/>
                  </a:cubicBezTo>
                  <a:cubicBezTo>
                    <a:pt x="16800" y="181"/>
                    <a:pt x="18000" y="753"/>
                    <a:pt x="19200" y="2756"/>
                  </a:cubicBezTo>
                  <a:cubicBezTo>
                    <a:pt x="20400" y="4759"/>
                    <a:pt x="21600" y="8192"/>
                    <a:pt x="19400" y="11410"/>
                  </a:cubicBezTo>
                  <a:cubicBezTo>
                    <a:pt x="17200" y="14629"/>
                    <a:pt x="11600" y="17633"/>
                    <a:pt x="7800" y="19278"/>
                  </a:cubicBezTo>
                  <a:cubicBezTo>
                    <a:pt x="4000" y="20923"/>
                    <a:pt x="2000" y="21209"/>
                    <a:pt x="0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1292826" y="7065848"/>
              <a:ext cx="10417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3" h="21600" fill="norm" stroke="1" extrusionOk="0">
                  <a:moveTo>
                    <a:pt x="20443" y="0"/>
                  </a:moveTo>
                  <a:cubicBezTo>
                    <a:pt x="18366" y="0"/>
                    <a:pt x="16289" y="0"/>
                    <a:pt x="13381" y="1019"/>
                  </a:cubicBezTo>
                  <a:cubicBezTo>
                    <a:pt x="10474" y="2038"/>
                    <a:pt x="6735" y="4075"/>
                    <a:pt x="3828" y="6725"/>
                  </a:cubicBezTo>
                  <a:cubicBezTo>
                    <a:pt x="920" y="9374"/>
                    <a:pt x="-1157" y="12634"/>
                    <a:pt x="712" y="15215"/>
                  </a:cubicBezTo>
                  <a:cubicBezTo>
                    <a:pt x="2581" y="17796"/>
                    <a:pt x="8397" y="19698"/>
                    <a:pt x="142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2038350" y="7008698"/>
              <a:ext cx="400050" cy="40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20481"/>
                  </a:moveTo>
                  <a:cubicBezTo>
                    <a:pt x="571" y="20593"/>
                    <a:pt x="1143" y="20705"/>
                    <a:pt x="2571" y="19697"/>
                  </a:cubicBezTo>
                  <a:cubicBezTo>
                    <a:pt x="4000" y="18690"/>
                    <a:pt x="6286" y="16564"/>
                    <a:pt x="8171" y="13766"/>
                  </a:cubicBezTo>
                  <a:cubicBezTo>
                    <a:pt x="10057" y="10968"/>
                    <a:pt x="11543" y="7498"/>
                    <a:pt x="12229" y="5204"/>
                  </a:cubicBezTo>
                  <a:cubicBezTo>
                    <a:pt x="12914" y="2910"/>
                    <a:pt x="12800" y="1791"/>
                    <a:pt x="12457" y="1063"/>
                  </a:cubicBezTo>
                  <a:cubicBezTo>
                    <a:pt x="12114" y="336"/>
                    <a:pt x="11543" y="0"/>
                    <a:pt x="11029" y="0"/>
                  </a:cubicBezTo>
                  <a:cubicBezTo>
                    <a:pt x="10514" y="0"/>
                    <a:pt x="10057" y="336"/>
                    <a:pt x="9314" y="2015"/>
                  </a:cubicBezTo>
                  <a:cubicBezTo>
                    <a:pt x="8571" y="3693"/>
                    <a:pt x="7543" y="6715"/>
                    <a:pt x="7029" y="9457"/>
                  </a:cubicBezTo>
                  <a:cubicBezTo>
                    <a:pt x="6514" y="12199"/>
                    <a:pt x="6514" y="14661"/>
                    <a:pt x="6914" y="16452"/>
                  </a:cubicBezTo>
                  <a:cubicBezTo>
                    <a:pt x="7314" y="18242"/>
                    <a:pt x="8114" y="19362"/>
                    <a:pt x="8800" y="19921"/>
                  </a:cubicBezTo>
                  <a:cubicBezTo>
                    <a:pt x="9486" y="20481"/>
                    <a:pt x="10057" y="20481"/>
                    <a:pt x="10686" y="19865"/>
                  </a:cubicBezTo>
                  <a:cubicBezTo>
                    <a:pt x="11314" y="19250"/>
                    <a:pt x="12000" y="18019"/>
                    <a:pt x="12400" y="17123"/>
                  </a:cubicBezTo>
                  <a:cubicBezTo>
                    <a:pt x="12800" y="16228"/>
                    <a:pt x="12914" y="15668"/>
                    <a:pt x="12800" y="16228"/>
                  </a:cubicBezTo>
                  <a:cubicBezTo>
                    <a:pt x="12686" y="16788"/>
                    <a:pt x="12343" y="18466"/>
                    <a:pt x="12229" y="19641"/>
                  </a:cubicBezTo>
                  <a:cubicBezTo>
                    <a:pt x="12114" y="20817"/>
                    <a:pt x="12229" y="21488"/>
                    <a:pt x="12343" y="21544"/>
                  </a:cubicBezTo>
                  <a:cubicBezTo>
                    <a:pt x="12457" y="21600"/>
                    <a:pt x="12571" y="21040"/>
                    <a:pt x="13200" y="19418"/>
                  </a:cubicBezTo>
                  <a:cubicBezTo>
                    <a:pt x="13829" y="17795"/>
                    <a:pt x="14971" y="15109"/>
                    <a:pt x="15771" y="13542"/>
                  </a:cubicBezTo>
                  <a:cubicBezTo>
                    <a:pt x="16571" y="11975"/>
                    <a:pt x="17029" y="11527"/>
                    <a:pt x="17543" y="11248"/>
                  </a:cubicBezTo>
                  <a:cubicBezTo>
                    <a:pt x="18057" y="10968"/>
                    <a:pt x="18629" y="10856"/>
                    <a:pt x="19143" y="11024"/>
                  </a:cubicBezTo>
                  <a:cubicBezTo>
                    <a:pt x="19657" y="11192"/>
                    <a:pt x="20114" y="11639"/>
                    <a:pt x="20514" y="12982"/>
                  </a:cubicBezTo>
                  <a:cubicBezTo>
                    <a:pt x="20914" y="14325"/>
                    <a:pt x="21257" y="16564"/>
                    <a:pt x="21600" y="18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2576309" y="6995845"/>
              <a:ext cx="255791" cy="482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19" fill="norm" stroke="1" extrusionOk="0">
                  <a:moveTo>
                    <a:pt x="21222" y="1697"/>
                  </a:moveTo>
                  <a:cubicBezTo>
                    <a:pt x="20695" y="1134"/>
                    <a:pt x="20168" y="570"/>
                    <a:pt x="19290" y="242"/>
                  </a:cubicBezTo>
                  <a:cubicBezTo>
                    <a:pt x="18412" y="-87"/>
                    <a:pt x="17183" y="-181"/>
                    <a:pt x="15163" y="617"/>
                  </a:cubicBezTo>
                  <a:cubicBezTo>
                    <a:pt x="13144" y="1416"/>
                    <a:pt x="10334" y="3106"/>
                    <a:pt x="7612" y="5266"/>
                  </a:cubicBezTo>
                  <a:cubicBezTo>
                    <a:pt x="4890" y="7426"/>
                    <a:pt x="2256" y="10056"/>
                    <a:pt x="939" y="12403"/>
                  </a:cubicBezTo>
                  <a:cubicBezTo>
                    <a:pt x="-378" y="14751"/>
                    <a:pt x="-378" y="16817"/>
                    <a:pt x="1378" y="18273"/>
                  </a:cubicBezTo>
                  <a:cubicBezTo>
                    <a:pt x="3134" y="19729"/>
                    <a:pt x="6646" y="20574"/>
                    <a:pt x="10159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2841277" y="7227804"/>
              <a:ext cx="232123" cy="197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0318" fill="norm" stroke="1" extrusionOk="0">
                  <a:moveTo>
                    <a:pt x="15502" y="4251"/>
                  </a:moveTo>
                  <a:cubicBezTo>
                    <a:pt x="14918" y="3160"/>
                    <a:pt x="14335" y="2069"/>
                    <a:pt x="13167" y="1088"/>
                  </a:cubicBezTo>
                  <a:cubicBezTo>
                    <a:pt x="11999" y="106"/>
                    <a:pt x="10248" y="-767"/>
                    <a:pt x="7913" y="1088"/>
                  </a:cubicBezTo>
                  <a:cubicBezTo>
                    <a:pt x="5578" y="2942"/>
                    <a:pt x="2659" y="7524"/>
                    <a:pt x="1199" y="10906"/>
                  </a:cubicBezTo>
                  <a:cubicBezTo>
                    <a:pt x="-260" y="14288"/>
                    <a:pt x="-260" y="16469"/>
                    <a:pt x="518" y="18106"/>
                  </a:cubicBezTo>
                  <a:cubicBezTo>
                    <a:pt x="1297" y="19742"/>
                    <a:pt x="2854" y="20833"/>
                    <a:pt x="4799" y="20069"/>
                  </a:cubicBezTo>
                  <a:cubicBezTo>
                    <a:pt x="6745" y="19306"/>
                    <a:pt x="9081" y="16688"/>
                    <a:pt x="10637" y="14288"/>
                  </a:cubicBezTo>
                  <a:cubicBezTo>
                    <a:pt x="12194" y="11888"/>
                    <a:pt x="12972" y="9706"/>
                    <a:pt x="13556" y="7851"/>
                  </a:cubicBezTo>
                  <a:cubicBezTo>
                    <a:pt x="14140" y="5997"/>
                    <a:pt x="14529" y="4469"/>
                    <a:pt x="14724" y="4251"/>
                  </a:cubicBezTo>
                  <a:cubicBezTo>
                    <a:pt x="14918" y="4033"/>
                    <a:pt x="14918" y="5124"/>
                    <a:pt x="14918" y="6215"/>
                  </a:cubicBezTo>
                  <a:cubicBezTo>
                    <a:pt x="14918" y="7306"/>
                    <a:pt x="14918" y="8397"/>
                    <a:pt x="15989" y="9815"/>
                  </a:cubicBezTo>
                  <a:cubicBezTo>
                    <a:pt x="17059" y="11233"/>
                    <a:pt x="19199" y="12978"/>
                    <a:pt x="21340" y="14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3156313" y="6868998"/>
              <a:ext cx="81245" cy="2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502" fill="norm" stroke="1" extrusionOk="0">
                  <a:moveTo>
                    <a:pt x="1567" y="0"/>
                  </a:moveTo>
                  <a:cubicBezTo>
                    <a:pt x="1013" y="6416"/>
                    <a:pt x="459" y="12832"/>
                    <a:pt x="182" y="16574"/>
                  </a:cubicBezTo>
                  <a:cubicBezTo>
                    <a:pt x="-95" y="20317"/>
                    <a:pt x="-95" y="21386"/>
                    <a:pt x="459" y="21386"/>
                  </a:cubicBezTo>
                  <a:cubicBezTo>
                    <a:pt x="1013" y="21386"/>
                    <a:pt x="2120" y="20317"/>
                    <a:pt x="3505" y="18606"/>
                  </a:cubicBezTo>
                  <a:cubicBezTo>
                    <a:pt x="4890" y="16895"/>
                    <a:pt x="6551" y="14543"/>
                    <a:pt x="8213" y="12832"/>
                  </a:cubicBezTo>
                  <a:cubicBezTo>
                    <a:pt x="9874" y="11121"/>
                    <a:pt x="11536" y="10051"/>
                    <a:pt x="13197" y="9945"/>
                  </a:cubicBezTo>
                  <a:cubicBezTo>
                    <a:pt x="14859" y="9838"/>
                    <a:pt x="16520" y="10693"/>
                    <a:pt x="18182" y="12404"/>
                  </a:cubicBezTo>
                  <a:cubicBezTo>
                    <a:pt x="19843" y="14115"/>
                    <a:pt x="21505" y="16681"/>
                    <a:pt x="21228" y="18499"/>
                  </a:cubicBezTo>
                  <a:cubicBezTo>
                    <a:pt x="20951" y="20317"/>
                    <a:pt x="18736" y="21386"/>
                    <a:pt x="15136" y="21493"/>
                  </a:cubicBezTo>
                  <a:cubicBezTo>
                    <a:pt x="11536" y="21600"/>
                    <a:pt x="6551" y="20745"/>
                    <a:pt x="1567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3346450" y="6945198"/>
              <a:ext cx="167328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600" fill="norm" stroke="1" extrusionOk="0">
                  <a:moveTo>
                    <a:pt x="6322" y="0"/>
                  </a:moveTo>
                  <a:cubicBezTo>
                    <a:pt x="7639" y="1282"/>
                    <a:pt x="8956" y="2564"/>
                    <a:pt x="11590" y="4537"/>
                  </a:cubicBezTo>
                  <a:cubicBezTo>
                    <a:pt x="14224" y="6510"/>
                    <a:pt x="18176" y="9173"/>
                    <a:pt x="19888" y="11490"/>
                  </a:cubicBezTo>
                  <a:cubicBezTo>
                    <a:pt x="21600" y="13808"/>
                    <a:pt x="21073" y="15781"/>
                    <a:pt x="17385" y="17408"/>
                  </a:cubicBezTo>
                  <a:cubicBezTo>
                    <a:pt x="13698" y="19036"/>
                    <a:pt x="6849" y="203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3892550" y="7275398"/>
              <a:ext cx="222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3905250" y="7402398"/>
              <a:ext cx="2095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4597400" y="7021398"/>
              <a:ext cx="209426" cy="43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555" fill="norm" stroke="1" extrusionOk="0">
                  <a:moveTo>
                    <a:pt x="4491" y="0"/>
                  </a:moveTo>
                  <a:cubicBezTo>
                    <a:pt x="4705" y="3056"/>
                    <a:pt x="4919" y="6111"/>
                    <a:pt x="5347" y="9483"/>
                  </a:cubicBezTo>
                  <a:cubicBezTo>
                    <a:pt x="5774" y="12855"/>
                    <a:pt x="6416" y="16542"/>
                    <a:pt x="6630" y="18702"/>
                  </a:cubicBezTo>
                  <a:cubicBezTo>
                    <a:pt x="6844" y="20862"/>
                    <a:pt x="6630" y="21495"/>
                    <a:pt x="6523" y="21495"/>
                  </a:cubicBezTo>
                  <a:cubicBezTo>
                    <a:pt x="6416" y="21495"/>
                    <a:pt x="6416" y="20862"/>
                    <a:pt x="7164" y="19282"/>
                  </a:cubicBezTo>
                  <a:cubicBezTo>
                    <a:pt x="7913" y="17701"/>
                    <a:pt x="9410" y="15173"/>
                    <a:pt x="10586" y="13645"/>
                  </a:cubicBezTo>
                  <a:cubicBezTo>
                    <a:pt x="11762" y="12117"/>
                    <a:pt x="12618" y="11590"/>
                    <a:pt x="13580" y="11327"/>
                  </a:cubicBezTo>
                  <a:cubicBezTo>
                    <a:pt x="14543" y="11063"/>
                    <a:pt x="15612" y="11063"/>
                    <a:pt x="16895" y="11485"/>
                  </a:cubicBezTo>
                  <a:cubicBezTo>
                    <a:pt x="18178" y="11906"/>
                    <a:pt x="19675" y="12749"/>
                    <a:pt x="20531" y="13750"/>
                  </a:cubicBezTo>
                  <a:cubicBezTo>
                    <a:pt x="21386" y="14751"/>
                    <a:pt x="21600" y="15910"/>
                    <a:pt x="19675" y="17175"/>
                  </a:cubicBezTo>
                  <a:cubicBezTo>
                    <a:pt x="17750" y="18439"/>
                    <a:pt x="13687" y="19809"/>
                    <a:pt x="10479" y="20599"/>
                  </a:cubicBezTo>
                  <a:cubicBezTo>
                    <a:pt x="7271" y="21389"/>
                    <a:pt x="4919" y="21600"/>
                    <a:pt x="3315" y="21547"/>
                  </a:cubicBezTo>
                  <a:cubicBezTo>
                    <a:pt x="1711" y="21495"/>
                    <a:pt x="855" y="21179"/>
                    <a:pt x="0" y="20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5003800" y="6972867"/>
              <a:ext cx="427713" cy="42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86" fill="norm" stroke="1" extrusionOk="0">
                  <a:moveTo>
                    <a:pt x="0" y="21168"/>
                  </a:moveTo>
                  <a:cubicBezTo>
                    <a:pt x="532" y="21274"/>
                    <a:pt x="1064" y="21380"/>
                    <a:pt x="2341" y="20692"/>
                  </a:cubicBezTo>
                  <a:cubicBezTo>
                    <a:pt x="3618" y="20004"/>
                    <a:pt x="5639" y="18521"/>
                    <a:pt x="7608" y="16245"/>
                  </a:cubicBezTo>
                  <a:cubicBezTo>
                    <a:pt x="9576" y="13968"/>
                    <a:pt x="11492" y="10898"/>
                    <a:pt x="12609" y="8304"/>
                  </a:cubicBezTo>
                  <a:cubicBezTo>
                    <a:pt x="13726" y="5710"/>
                    <a:pt x="14045" y="3592"/>
                    <a:pt x="14045" y="2268"/>
                  </a:cubicBezTo>
                  <a:cubicBezTo>
                    <a:pt x="14045" y="945"/>
                    <a:pt x="13726" y="415"/>
                    <a:pt x="13247" y="151"/>
                  </a:cubicBezTo>
                  <a:cubicBezTo>
                    <a:pt x="12768" y="-114"/>
                    <a:pt x="12130" y="-114"/>
                    <a:pt x="11226" y="839"/>
                  </a:cubicBezTo>
                  <a:cubicBezTo>
                    <a:pt x="10321" y="1792"/>
                    <a:pt x="9151" y="3698"/>
                    <a:pt x="8512" y="6239"/>
                  </a:cubicBezTo>
                  <a:cubicBezTo>
                    <a:pt x="7874" y="8780"/>
                    <a:pt x="7767" y="11957"/>
                    <a:pt x="8246" y="14233"/>
                  </a:cubicBezTo>
                  <a:cubicBezTo>
                    <a:pt x="8725" y="16510"/>
                    <a:pt x="9789" y="17886"/>
                    <a:pt x="10534" y="18733"/>
                  </a:cubicBezTo>
                  <a:cubicBezTo>
                    <a:pt x="11279" y="19580"/>
                    <a:pt x="11704" y="19898"/>
                    <a:pt x="12183" y="20004"/>
                  </a:cubicBezTo>
                  <a:cubicBezTo>
                    <a:pt x="12662" y="20110"/>
                    <a:pt x="13194" y="20004"/>
                    <a:pt x="13407" y="20215"/>
                  </a:cubicBezTo>
                  <a:cubicBezTo>
                    <a:pt x="13620" y="20427"/>
                    <a:pt x="13513" y="20957"/>
                    <a:pt x="13567" y="20904"/>
                  </a:cubicBezTo>
                  <a:cubicBezTo>
                    <a:pt x="13620" y="20851"/>
                    <a:pt x="13833" y="20215"/>
                    <a:pt x="14258" y="18998"/>
                  </a:cubicBezTo>
                  <a:cubicBezTo>
                    <a:pt x="14684" y="17780"/>
                    <a:pt x="15322" y="15980"/>
                    <a:pt x="15801" y="14815"/>
                  </a:cubicBezTo>
                  <a:cubicBezTo>
                    <a:pt x="16280" y="13651"/>
                    <a:pt x="16599" y="13121"/>
                    <a:pt x="17025" y="12698"/>
                  </a:cubicBezTo>
                  <a:cubicBezTo>
                    <a:pt x="17450" y="12274"/>
                    <a:pt x="17982" y="11957"/>
                    <a:pt x="18461" y="11957"/>
                  </a:cubicBezTo>
                  <a:cubicBezTo>
                    <a:pt x="18940" y="11957"/>
                    <a:pt x="19366" y="12274"/>
                    <a:pt x="19898" y="13280"/>
                  </a:cubicBezTo>
                  <a:cubicBezTo>
                    <a:pt x="20430" y="14286"/>
                    <a:pt x="21068" y="15980"/>
                    <a:pt x="21334" y="17462"/>
                  </a:cubicBezTo>
                  <a:cubicBezTo>
                    <a:pt x="21600" y="18945"/>
                    <a:pt x="21494" y="20215"/>
                    <a:pt x="21387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5584637" y="7045544"/>
              <a:ext cx="167486" cy="337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235" fill="norm" stroke="1" extrusionOk="0">
                  <a:moveTo>
                    <a:pt x="19624" y="4079"/>
                  </a:moveTo>
                  <a:cubicBezTo>
                    <a:pt x="20157" y="3412"/>
                    <a:pt x="20691" y="2745"/>
                    <a:pt x="20957" y="2012"/>
                  </a:cubicBezTo>
                  <a:cubicBezTo>
                    <a:pt x="21224" y="1279"/>
                    <a:pt x="21224" y="479"/>
                    <a:pt x="20024" y="145"/>
                  </a:cubicBezTo>
                  <a:cubicBezTo>
                    <a:pt x="18824" y="-188"/>
                    <a:pt x="16424" y="-55"/>
                    <a:pt x="13091" y="1679"/>
                  </a:cubicBezTo>
                  <a:cubicBezTo>
                    <a:pt x="9757" y="3412"/>
                    <a:pt x="5491" y="6745"/>
                    <a:pt x="2957" y="9879"/>
                  </a:cubicBezTo>
                  <a:cubicBezTo>
                    <a:pt x="424" y="13012"/>
                    <a:pt x="-376" y="15945"/>
                    <a:pt x="157" y="17879"/>
                  </a:cubicBezTo>
                  <a:cubicBezTo>
                    <a:pt x="691" y="19812"/>
                    <a:pt x="2557" y="20745"/>
                    <a:pt x="5224" y="21079"/>
                  </a:cubicBezTo>
                  <a:cubicBezTo>
                    <a:pt x="7891" y="21412"/>
                    <a:pt x="11357" y="21145"/>
                    <a:pt x="14824" y="2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5693128" y="7208552"/>
              <a:ext cx="212373" cy="13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0699" fill="norm" stroke="1" extrusionOk="0">
                  <a:moveTo>
                    <a:pt x="11833" y="7069"/>
                  </a:moveTo>
                  <a:cubicBezTo>
                    <a:pt x="11619" y="4878"/>
                    <a:pt x="11406" y="2686"/>
                    <a:pt x="10764" y="1278"/>
                  </a:cubicBezTo>
                  <a:cubicBezTo>
                    <a:pt x="10122" y="-131"/>
                    <a:pt x="9053" y="-757"/>
                    <a:pt x="7235" y="1434"/>
                  </a:cubicBezTo>
                  <a:cubicBezTo>
                    <a:pt x="5417" y="3626"/>
                    <a:pt x="2851" y="8634"/>
                    <a:pt x="1461" y="11921"/>
                  </a:cubicBezTo>
                  <a:cubicBezTo>
                    <a:pt x="71" y="15208"/>
                    <a:pt x="-143" y="16773"/>
                    <a:pt x="71" y="18182"/>
                  </a:cubicBezTo>
                  <a:cubicBezTo>
                    <a:pt x="285" y="19591"/>
                    <a:pt x="926" y="20843"/>
                    <a:pt x="2209" y="20686"/>
                  </a:cubicBezTo>
                  <a:cubicBezTo>
                    <a:pt x="3493" y="20530"/>
                    <a:pt x="5417" y="18965"/>
                    <a:pt x="7021" y="16773"/>
                  </a:cubicBezTo>
                  <a:cubicBezTo>
                    <a:pt x="8625" y="14582"/>
                    <a:pt x="9908" y="11765"/>
                    <a:pt x="10764" y="9573"/>
                  </a:cubicBezTo>
                  <a:cubicBezTo>
                    <a:pt x="11619" y="7382"/>
                    <a:pt x="12047" y="5817"/>
                    <a:pt x="13116" y="5973"/>
                  </a:cubicBezTo>
                  <a:cubicBezTo>
                    <a:pt x="14186" y="6130"/>
                    <a:pt x="15897" y="8008"/>
                    <a:pt x="17394" y="9260"/>
                  </a:cubicBezTo>
                  <a:cubicBezTo>
                    <a:pt x="18891" y="10513"/>
                    <a:pt x="20174" y="11139"/>
                    <a:pt x="21457" y="11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5937250" y="7110298"/>
              <a:ext cx="4744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19722" y="0"/>
                  </a:moveTo>
                  <a:cubicBezTo>
                    <a:pt x="20661" y="2829"/>
                    <a:pt x="21600" y="5657"/>
                    <a:pt x="20661" y="9000"/>
                  </a:cubicBezTo>
                  <a:cubicBezTo>
                    <a:pt x="19722" y="12343"/>
                    <a:pt x="16904" y="16200"/>
                    <a:pt x="13148" y="18386"/>
                  </a:cubicBezTo>
                  <a:cubicBezTo>
                    <a:pt x="9391" y="20571"/>
                    <a:pt x="4696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33" name="Drawing"/>
          <p:cNvGrpSpPr/>
          <p:nvPr/>
        </p:nvGrpSpPr>
        <p:grpSpPr>
          <a:xfrm>
            <a:off x="8280400" y="1366196"/>
            <a:ext cx="4368685" cy="1862402"/>
            <a:chOff x="0" y="0"/>
            <a:chExt cx="4368684" cy="1862400"/>
          </a:xfrm>
        </p:grpSpPr>
        <p:sp>
          <p:nvSpPr>
            <p:cNvPr id="1282" name="Line"/>
            <p:cNvSpPr/>
            <p:nvPr/>
          </p:nvSpPr>
          <p:spPr>
            <a:xfrm>
              <a:off x="0" y="246703"/>
              <a:ext cx="254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869"/>
                    <a:pt x="3600" y="7737"/>
                    <a:pt x="7200" y="11337"/>
                  </a:cubicBezTo>
                  <a:cubicBezTo>
                    <a:pt x="10800" y="14937"/>
                    <a:pt x="16200" y="182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95250" y="538803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107950" y="399103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215900" y="259403"/>
              <a:ext cx="254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236"/>
                    <a:pt x="3600" y="10473"/>
                    <a:pt x="7200" y="14073"/>
                  </a:cubicBezTo>
                  <a:cubicBezTo>
                    <a:pt x="10800" y="17673"/>
                    <a:pt x="1620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226165" y="405453"/>
              <a:ext cx="84986" cy="14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22" fill="norm" stroke="1" extrusionOk="0">
                  <a:moveTo>
                    <a:pt x="21152" y="0"/>
                  </a:moveTo>
                  <a:cubicBezTo>
                    <a:pt x="18518" y="0"/>
                    <a:pt x="15884" y="0"/>
                    <a:pt x="12459" y="2130"/>
                  </a:cubicBezTo>
                  <a:cubicBezTo>
                    <a:pt x="9035" y="4259"/>
                    <a:pt x="4820" y="8518"/>
                    <a:pt x="2450" y="11713"/>
                  </a:cubicBezTo>
                  <a:cubicBezTo>
                    <a:pt x="79" y="14907"/>
                    <a:pt x="-448" y="17037"/>
                    <a:pt x="342" y="18558"/>
                  </a:cubicBezTo>
                  <a:cubicBezTo>
                    <a:pt x="1132" y="20079"/>
                    <a:pt x="3240" y="20992"/>
                    <a:pt x="5874" y="21296"/>
                  </a:cubicBezTo>
                  <a:cubicBezTo>
                    <a:pt x="8508" y="21600"/>
                    <a:pt x="11669" y="21296"/>
                    <a:pt x="14830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324460" y="410972"/>
              <a:ext cx="94640" cy="177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858" fill="norm" stroke="1" extrusionOk="0">
                  <a:moveTo>
                    <a:pt x="8501" y="8291"/>
                  </a:moveTo>
                  <a:cubicBezTo>
                    <a:pt x="9941" y="7298"/>
                    <a:pt x="11381" y="6304"/>
                    <a:pt x="12821" y="4815"/>
                  </a:cubicBezTo>
                  <a:cubicBezTo>
                    <a:pt x="14261" y="3325"/>
                    <a:pt x="15701" y="1339"/>
                    <a:pt x="15221" y="470"/>
                  </a:cubicBezTo>
                  <a:cubicBezTo>
                    <a:pt x="14741" y="-399"/>
                    <a:pt x="12341" y="-151"/>
                    <a:pt x="9701" y="1960"/>
                  </a:cubicBezTo>
                  <a:cubicBezTo>
                    <a:pt x="7061" y="4070"/>
                    <a:pt x="4181" y="8042"/>
                    <a:pt x="2501" y="10773"/>
                  </a:cubicBezTo>
                  <a:cubicBezTo>
                    <a:pt x="821" y="13504"/>
                    <a:pt x="341" y="14994"/>
                    <a:pt x="101" y="16360"/>
                  </a:cubicBezTo>
                  <a:cubicBezTo>
                    <a:pt x="-139" y="17725"/>
                    <a:pt x="-139" y="18967"/>
                    <a:pt x="2261" y="19835"/>
                  </a:cubicBezTo>
                  <a:cubicBezTo>
                    <a:pt x="4661" y="20704"/>
                    <a:pt x="9461" y="21201"/>
                    <a:pt x="13061" y="20580"/>
                  </a:cubicBezTo>
                  <a:cubicBezTo>
                    <a:pt x="16661" y="19960"/>
                    <a:pt x="19061" y="18222"/>
                    <a:pt x="21461" y="16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463549" y="240353"/>
              <a:ext cx="127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064"/>
                    <a:pt x="0" y="6128"/>
                    <a:pt x="0" y="9728"/>
                  </a:cubicBezTo>
                  <a:cubicBezTo>
                    <a:pt x="0" y="13328"/>
                    <a:pt x="10800" y="174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529166" y="341953"/>
              <a:ext cx="33091" cy="186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393" fill="norm" stroke="1" extrusionOk="0">
                  <a:moveTo>
                    <a:pt x="2700" y="14562"/>
                  </a:moveTo>
                  <a:cubicBezTo>
                    <a:pt x="1350" y="15775"/>
                    <a:pt x="0" y="16989"/>
                    <a:pt x="0" y="18324"/>
                  </a:cubicBezTo>
                  <a:cubicBezTo>
                    <a:pt x="0" y="19658"/>
                    <a:pt x="1350" y="21115"/>
                    <a:pt x="4050" y="21357"/>
                  </a:cubicBezTo>
                  <a:cubicBezTo>
                    <a:pt x="6750" y="21600"/>
                    <a:pt x="10800" y="20629"/>
                    <a:pt x="14175" y="17474"/>
                  </a:cubicBezTo>
                  <a:cubicBezTo>
                    <a:pt x="17550" y="14319"/>
                    <a:pt x="20250" y="8980"/>
                    <a:pt x="20925" y="5703"/>
                  </a:cubicBezTo>
                  <a:cubicBezTo>
                    <a:pt x="21600" y="2427"/>
                    <a:pt x="20250" y="1213"/>
                    <a:pt x="189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616455" y="240353"/>
              <a:ext cx="10744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440" y="0"/>
                  </a:moveTo>
                  <a:cubicBezTo>
                    <a:pt x="2017" y="5878"/>
                    <a:pt x="1593" y="11755"/>
                    <a:pt x="1381" y="15061"/>
                  </a:cubicBezTo>
                  <a:cubicBezTo>
                    <a:pt x="1170" y="18367"/>
                    <a:pt x="1170" y="19102"/>
                    <a:pt x="958" y="19910"/>
                  </a:cubicBezTo>
                  <a:cubicBezTo>
                    <a:pt x="746" y="20718"/>
                    <a:pt x="323" y="21600"/>
                    <a:pt x="111" y="21600"/>
                  </a:cubicBezTo>
                  <a:cubicBezTo>
                    <a:pt x="-101" y="21600"/>
                    <a:pt x="-101" y="20718"/>
                    <a:pt x="958" y="19102"/>
                  </a:cubicBezTo>
                  <a:cubicBezTo>
                    <a:pt x="2017" y="17486"/>
                    <a:pt x="4134" y="15135"/>
                    <a:pt x="6040" y="13518"/>
                  </a:cubicBezTo>
                  <a:cubicBezTo>
                    <a:pt x="7946" y="11902"/>
                    <a:pt x="9640" y="11020"/>
                    <a:pt x="11334" y="10800"/>
                  </a:cubicBezTo>
                  <a:cubicBezTo>
                    <a:pt x="13028" y="10580"/>
                    <a:pt x="14723" y="11020"/>
                    <a:pt x="15993" y="12269"/>
                  </a:cubicBezTo>
                  <a:cubicBezTo>
                    <a:pt x="17264" y="13518"/>
                    <a:pt x="18111" y="15576"/>
                    <a:pt x="18958" y="16971"/>
                  </a:cubicBezTo>
                  <a:cubicBezTo>
                    <a:pt x="19805" y="18367"/>
                    <a:pt x="20652" y="19102"/>
                    <a:pt x="21499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756627" y="430857"/>
              <a:ext cx="81574" cy="80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0072" fill="norm" stroke="1" extrusionOk="0">
                  <a:moveTo>
                    <a:pt x="11375" y="6321"/>
                  </a:moveTo>
                  <a:cubicBezTo>
                    <a:pt x="11375" y="3687"/>
                    <a:pt x="11375" y="1052"/>
                    <a:pt x="9990" y="262"/>
                  </a:cubicBezTo>
                  <a:cubicBezTo>
                    <a:pt x="8606" y="-528"/>
                    <a:pt x="5836" y="526"/>
                    <a:pt x="3898" y="2633"/>
                  </a:cubicBezTo>
                  <a:cubicBezTo>
                    <a:pt x="1959" y="4740"/>
                    <a:pt x="852" y="7901"/>
                    <a:pt x="298" y="10799"/>
                  </a:cubicBezTo>
                  <a:cubicBezTo>
                    <a:pt x="-256" y="13696"/>
                    <a:pt x="-256" y="16331"/>
                    <a:pt x="2236" y="18174"/>
                  </a:cubicBezTo>
                  <a:cubicBezTo>
                    <a:pt x="4729" y="20018"/>
                    <a:pt x="9713" y="21072"/>
                    <a:pt x="13313" y="18701"/>
                  </a:cubicBezTo>
                  <a:cubicBezTo>
                    <a:pt x="16913" y="16331"/>
                    <a:pt x="19129" y="10535"/>
                    <a:pt x="21344" y="4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858575" y="412745"/>
              <a:ext cx="93562" cy="105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0648" fill="norm" stroke="1" extrusionOk="0">
                  <a:moveTo>
                    <a:pt x="9567" y="12277"/>
                  </a:moveTo>
                  <a:cubicBezTo>
                    <a:pt x="10036" y="10200"/>
                    <a:pt x="10506" y="8123"/>
                    <a:pt x="11680" y="6461"/>
                  </a:cubicBezTo>
                  <a:cubicBezTo>
                    <a:pt x="12854" y="4800"/>
                    <a:pt x="14732" y="3553"/>
                    <a:pt x="14732" y="2307"/>
                  </a:cubicBezTo>
                  <a:cubicBezTo>
                    <a:pt x="14732" y="1061"/>
                    <a:pt x="12854" y="-185"/>
                    <a:pt x="10741" y="23"/>
                  </a:cubicBezTo>
                  <a:cubicBezTo>
                    <a:pt x="8628" y="230"/>
                    <a:pt x="6280" y="1892"/>
                    <a:pt x="4402" y="3969"/>
                  </a:cubicBezTo>
                  <a:cubicBezTo>
                    <a:pt x="2523" y="6046"/>
                    <a:pt x="1115" y="8538"/>
                    <a:pt x="410" y="11238"/>
                  </a:cubicBezTo>
                  <a:cubicBezTo>
                    <a:pt x="-294" y="13938"/>
                    <a:pt x="-294" y="16846"/>
                    <a:pt x="2054" y="18715"/>
                  </a:cubicBezTo>
                  <a:cubicBezTo>
                    <a:pt x="4402" y="20584"/>
                    <a:pt x="9097" y="21415"/>
                    <a:pt x="12854" y="19753"/>
                  </a:cubicBezTo>
                  <a:cubicBezTo>
                    <a:pt x="16610" y="18092"/>
                    <a:pt x="19428" y="13938"/>
                    <a:pt x="20367" y="10823"/>
                  </a:cubicBezTo>
                  <a:cubicBezTo>
                    <a:pt x="21306" y="7707"/>
                    <a:pt x="20367" y="5630"/>
                    <a:pt x="19428" y="3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985429" y="153205"/>
              <a:ext cx="147359" cy="384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50" fill="norm" stroke="1" extrusionOk="0">
                  <a:moveTo>
                    <a:pt x="11695" y="16545"/>
                  </a:moveTo>
                  <a:cubicBezTo>
                    <a:pt x="10782" y="15954"/>
                    <a:pt x="9869" y="15364"/>
                    <a:pt x="8653" y="15069"/>
                  </a:cubicBezTo>
                  <a:cubicBezTo>
                    <a:pt x="7436" y="14774"/>
                    <a:pt x="5915" y="14774"/>
                    <a:pt x="4393" y="15423"/>
                  </a:cubicBezTo>
                  <a:cubicBezTo>
                    <a:pt x="2872" y="16072"/>
                    <a:pt x="1351" y="17371"/>
                    <a:pt x="591" y="18374"/>
                  </a:cubicBezTo>
                  <a:cubicBezTo>
                    <a:pt x="-170" y="19377"/>
                    <a:pt x="-170" y="20086"/>
                    <a:pt x="438" y="20617"/>
                  </a:cubicBezTo>
                  <a:cubicBezTo>
                    <a:pt x="1047" y="21148"/>
                    <a:pt x="2264" y="21502"/>
                    <a:pt x="3481" y="21443"/>
                  </a:cubicBezTo>
                  <a:cubicBezTo>
                    <a:pt x="4698" y="21384"/>
                    <a:pt x="5915" y="20912"/>
                    <a:pt x="8348" y="19259"/>
                  </a:cubicBezTo>
                  <a:cubicBezTo>
                    <a:pt x="10782" y="17607"/>
                    <a:pt x="14433" y="14774"/>
                    <a:pt x="16867" y="11587"/>
                  </a:cubicBezTo>
                  <a:cubicBezTo>
                    <a:pt x="19300" y="8400"/>
                    <a:pt x="20517" y="4859"/>
                    <a:pt x="20974" y="2794"/>
                  </a:cubicBezTo>
                  <a:cubicBezTo>
                    <a:pt x="21430" y="728"/>
                    <a:pt x="21126" y="138"/>
                    <a:pt x="20061" y="20"/>
                  </a:cubicBezTo>
                  <a:cubicBezTo>
                    <a:pt x="18996" y="-98"/>
                    <a:pt x="17171" y="256"/>
                    <a:pt x="15650" y="2204"/>
                  </a:cubicBezTo>
                  <a:cubicBezTo>
                    <a:pt x="14129" y="4151"/>
                    <a:pt x="12912" y="7692"/>
                    <a:pt x="13520" y="10584"/>
                  </a:cubicBezTo>
                  <a:cubicBezTo>
                    <a:pt x="14129" y="13476"/>
                    <a:pt x="16562" y="15718"/>
                    <a:pt x="18996" y="17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263650" y="411803"/>
              <a:ext cx="69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1244600" y="494353"/>
              <a:ext cx="133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429"/>
                    <a:pt x="9600" y="9257"/>
                    <a:pt x="13200" y="5657"/>
                  </a:cubicBezTo>
                  <a:cubicBezTo>
                    <a:pt x="16800" y="2057"/>
                    <a:pt x="192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1982142" y="234003"/>
              <a:ext cx="94308" cy="31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43" fill="norm" stroke="1" extrusionOk="0">
                  <a:moveTo>
                    <a:pt x="21386" y="0"/>
                  </a:moveTo>
                  <a:cubicBezTo>
                    <a:pt x="16586" y="4832"/>
                    <a:pt x="11786" y="9663"/>
                    <a:pt x="8906" y="12434"/>
                  </a:cubicBezTo>
                  <a:cubicBezTo>
                    <a:pt x="6026" y="15205"/>
                    <a:pt x="5066" y="15916"/>
                    <a:pt x="3626" y="17195"/>
                  </a:cubicBezTo>
                  <a:cubicBezTo>
                    <a:pt x="2186" y="18474"/>
                    <a:pt x="266" y="20321"/>
                    <a:pt x="26" y="20961"/>
                  </a:cubicBezTo>
                  <a:cubicBezTo>
                    <a:pt x="-214" y="21600"/>
                    <a:pt x="1226" y="21032"/>
                    <a:pt x="2666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2113986" y="265753"/>
              <a:ext cx="1961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78"/>
                    <a:pt x="2735" y="10957"/>
                    <a:pt x="575" y="14557"/>
                  </a:cubicBezTo>
                  <a:cubicBezTo>
                    <a:pt x="-1585" y="18157"/>
                    <a:pt x="2735" y="1987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1892300" y="240353"/>
              <a:ext cx="285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40" y="15429"/>
                    <a:pt x="9280" y="9257"/>
                    <a:pt x="12880" y="5657"/>
                  </a:cubicBezTo>
                  <a:cubicBezTo>
                    <a:pt x="16480" y="2057"/>
                    <a:pt x="1904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2448792" y="265250"/>
              <a:ext cx="159237" cy="56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470" fill="norm" stroke="1" extrusionOk="0">
                  <a:moveTo>
                    <a:pt x="7779" y="7939"/>
                  </a:moveTo>
                  <a:cubicBezTo>
                    <a:pt x="7779" y="7539"/>
                    <a:pt x="7779" y="7139"/>
                    <a:pt x="7779" y="7139"/>
                  </a:cubicBezTo>
                  <a:cubicBezTo>
                    <a:pt x="7779" y="7139"/>
                    <a:pt x="7779" y="7539"/>
                    <a:pt x="7779" y="9139"/>
                  </a:cubicBezTo>
                  <a:cubicBezTo>
                    <a:pt x="7779" y="10739"/>
                    <a:pt x="7779" y="13539"/>
                    <a:pt x="7640" y="15619"/>
                  </a:cubicBezTo>
                  <a:cubicBezTo>
                    <a:pt x="7502" y="17699"/>
                    <a:pt x="7225" y="19059"/>
                    <a:pt x="6810" y="19979"/>
                  </a:cubicBezTo>
                  <a:cubicBezTo>
                    <a:pt x="6394" y="20899"/>
                    <a:pt x="5840" y="21379"/>
                    <a:pt x="5148" y="21459"/>
                  </a:cubicBezTo>
                  <a:cubicBezTo>
                    <a:pt x="4456" y="21539"/>
                    <a:pt x="3625" y="21219"/>
                    <a:pt x="2794" y="19779"/>
                  </a:cubicBezTo>
                  <a:cubicBezTo>
                    <a:pt x="1963" y="18339"/>
                    <a:pt x="1133" y="15779"/>
                    <a:pt x="579" y="13019"/>
                  </a:cubicBezTo>
                  <a:cubicBezTo>
                    <a:pt x="25" y="10259"/>
                    <a:pt x="-252" y="7299"/>
                    <a:pt x="302" y="5219"/>
                  </a:cubicBezTo>
                  <a:cubicBezTo>
                    <a:pt x="856" y="3139"/>
                    <a:pt x="2240" y="1939"/>
                    <a:pt x="3486" y="1179"/>
                  </a:cubicBezTo>
                  <a:cubicBezTo>
                    <a:pt x="4733" y="419"/>
                    <a:pt x="5840" y="99"/>
                    <a:pt x="8333" y="19"/>
                  </a:cubicBezTo>
                  <a:cubicBezTo>
                    <a:pt x="10825" y="-61"/>
                    <a:pt x="14702" y="99"/>
                    <a:pt x="17333" y="739"/>
                  </a:cubicBezTo>
                  <a:cubicBezTo>
                    <a:pt x="19963" y="1379"/>
                    <a:pt x="21348" y="2499"/>
                    <a:pt x="20656" y="3779"/>
                  </a:cubicBezTo>
                  <a:cubicBezTo>
                    <a:pt x="19963" y="5059"/>
                    <a:pt x="17194" y="6499"/>
                    <a:pt x="14286" y="7459"/>
                  </a:cubicBezTo>
                  <a:cubicBezTo>
                    <a:pt x="11379" y="8419"/>
                    <a:pt x="8333" y="8899"/>
                    <a:pt x="5286" y="9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2647950" y="475303"/>
              <a:ext cx="1016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2667000" y="488003"/>
              <a:ext cx="762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500"/>
                    <a:pt x="9600" y="9000"/>
                    <a:pt x="6000" y="12600"/>
                  </a:cubicBezTo>
                  <a:cubicBezTo>
                    <a:pt x="2400" y="16200"/>
                    <a:pt x="12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2797038" y="253995"/>
              <a:ext cx="136663" cy="3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33" fill="norm" stroke="1" extrusionOk="0">
                  <a:moveTo>
                    <a:pt x="21130" y="833"/>
                  </a:moveTo>
                  <a:cubicBezTo>
                    <a:pt x="19821" y="383"/>
                    <a:pt x="18512" y="-67"/>
                    <a:pt x="16712" y="8"/>
                  </a:cubicBezTo>
                  <a:cubicBezTo>
                    <a:pt x="14912" y="83"/>
                    <a:pt x="12621" y="683"/>
                    <a:pt x="9675" y="3008"/>
                  </a:cubicBezTo>
                  <a:cubicBezTo>
                    <a:pt x="6730" y="5333"/>
                    <a:pt x="3130" y="9383"/>
                    <a:pt x="1330" y="12308"/>
                  </a:cubicBezTo>
                  <a:cubicBezTo>
                    <a:pt x="-470" y="15233"/>
                    <a:pt x="-470" y="17033"/>
                    <a:pt x="1494" y="18383"/>
                  </a:cubicBezTo>
                  <a:cubicBezTo>
                    <a:pt x="3457" y="19733"/>
                    <a:pt x="7385" y="20633"/>
                    <a:pt x="11312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2971800" y="284803"/>
              <a:ext cx="1333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31"/>
                    <a:pt x="9600" y="8862"/>
                    <a:pt x="13200" y="12462"/>
                  </a:cubicBezTo>
                  <a:cubicBezTo>
                    <a:pt x="16800" y="16062"/>
                    <a:pt x="1920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2990850" y="295059"/>
              <a:ext cx="133350" cy="269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194"/>
                  </a:moveTo>
                  <a:cubicBezTo>
                    <a:pt x="19886" y="26"/>
                    <a:pt x="18171" y="-143"/>
                    <a:pt x="16971" y="194"/>
                  </a:cubicBezTo>
                  <a:cubicBezTo>
                    <a:pt x="15771" y="532"/>
                    <a:pt x="15086" y="1376"/>
                    <a:pt x="13029" y="3991"/>
                  </a:cubicBezTo>
                  <a:cubicBezTo>
                    <a:pt x="10971" y="6607"/>
                    <a:pt x="7543" y="10995"/>
                    <a:pt x="5143" y="14201"/>
                  </a:cubicBezTo>
                  <a:cubicBezTo>
                    <a:pt x="2743" y="17407"/>
                    <a:pt x="1371" y="19432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3117849" y="481653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3149600" y="386403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3181349" y="278453"/>
              <a:ext cx="12278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0" h="21600" fill="norm" stroke="1" extrusionOk="0">
                  <a:moveTo>
                    <a:pt x="8498" y="0"/>
                  </a:moveTo>
                  <a:cubicBezTo>
                    <a:pt x="12393" y="1763"/>
                    <a:pt x="16289" y="3527"/>
                    <a:pt x="18590" y="5804"/>
                  </a:cubicBezTo>
                  <a:cubicBezTo>
                    <a:pt x="20892" y="8082"/>
                    <a:pt x="21600" y="10873"/>
                    <a:pt x="18236" y="13592"/>
                  </a:cubicBezTo>
                  <a:cubicBezTo>
                    <a:pt x="14872" y="16310"/>
                    <a:pt x="7436" y="189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1898649" y="691203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1911350" y="608603"/>
              <a:ext cx="381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0" y="11670"/>
                    <a:pt x="0" y="3363"/>
                    <a:pt x="3600" y="870"/>
                  </a:cubicBezTo>
                  <a:cubicBezTo>
                    <a:pt x="7200" y="-1622"/>
                    <a:pt x="144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981200" y="761053"/>
              <a:ext cx="889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1949450" y="786453"/>
              <a:ext cx="120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2101849" y="722953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2038350" y="0"/>
              <a:ext cx="120650" cy="16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16491"/>
                  </a:moveTo>
                  <a:cubicBezTo>
                    <a:pt x="0" y="15107"/>
                    <a:pt x="0" y="13722"/>
                    <a:pt x="568" y="13722"/>
                  </a:cubicBezTo>
                  <a:cubicBezTo>
                    <a:pt x="1137" y="13722"/>
                    <a:pt x="2274" y="15107"/>
                    <a:pt x="3032" y="15384"/>
                  </a:cubicBezTo>
                  <a:cubicBezTo>
                    <a:pt x="3789" y="15661"/>
                    <a:pt x="4168" y="14830"/>
                    <a:pt x="4737" y="12338"/>
                  </a:cubicBezTo>
                  <a:cubicBezTo>
                    <a:pt x="5305" y="9845"/>
                    <a:pt x="6063" y="5691"/>
                    <a:pt x="7200" y="3199"/>
                  </a:cubicBezTo>
                  <a:cubicBezTo>
                    <a:pt x="8337" y="707"/>
                    <a:pt x="9853" y="-124"/>
                    <a:pt x="11368" y="14"/>
                  </a:cubicBezTo>
                  <a:cubicBezTo>
                    <a:pt x="12884" y="153"/>
                    <a:pt x="14400" y="1261"/>
                    <a:pt x="16105" y="4030"/>
                  </a:cubicBezTo>
                  <a:cubicBezTo>
                    <a:pt x="17811" y="6799"/>
                    <a:pt x="19705" y="11230"/>
                    <a:pt x="20653" y="14414"/>
                  </a:cubicBezTo>
                  <a:cubicBezTo>
                    <a:pt x="21600" y="17599"/>
                    <a:pt x="21600" y="19538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416050" y="1529403"/>
              <a:ext cx="1905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1445683" y="1605603"/>
              <a:ext cx="154518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2959" y="5400"/>
                  </a:moveTo>
                  <a:cubicBezTo>
                    <a:pt x="1479" y="10800"/>
                    <a:pt x="0" y="16200"/>
                    <a:pt x="0" y="18900"/>
                  </a:cubicBezTo>
                  <a:cubicBezTo>
                    <a:pt x="0" y="21600"/>
                    <a:pt x="1479" y="21600"/>
                    <a:pt x="5326" y="18000"/>
                  </a:cubicBezTo>
                  <a:cubicBezTo>
                    <a:pt x="9173" y="14400"/>
                    <a:pt x="1538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2120900" y="1421453"/>
              <a:ext cx="1079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2160"/>
                    <a:pt x="13976" y="4320"/>
                    <a:pt x="10376" y="7920"/>
                  </a:cubicBezTo>
                  <a:cubicBezTo>
                    <a:pt x="6776" y="11520"/>
                    <a:pt x="3388" y="16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2273249" y="1423337"/>
              <a:ext cx="28362" cy="27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94" h="21451" fill="norm" stroke="1" extrusionOk="0">
                  <a:moveTo>
                    <a:pt x="8674" y="1860"/>
                  </a:moveTo>
                  <a:cubicBezTo>
                    <a:pt x="12994" y="856"/>
                    <a:pt x="17314" y="-149"/>
                    <a:pt x="18754" y="18"/>
                  </a:cubicBezTo>
                  <a:cubicBezTo>
                    <a:pt x="20194" y="186"/>
                    <a:pt x="18754" y="1525"/>
                    <a:pt x="14434" y="4623"/>
                  </a:cubicBezTo>
                  <a:cubicBezTo>
                    <a:pt x="10114" y="7721"/>
                    <a:pt x="2914" y="12577"/>
                    <a:pt x="754" y="15674"/>
                  </a:cubicBezTo>
                  <a:cubicBezTo>
                    <a:pt x="-1406" y="18772"/>
                    <a:pt x="1474" y="20111"/>
                    <a:pt x="4354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2101594" y="1383353"/>
              <a:ext cx="343157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2003" y="21600"/>
                  </a:moveTo>
                  <a:cubicBezTo>
                    <a:pt x="1076" y="19200"/>
                    <a:pt x="148" y="16800"/>
                    <a:pt x="16" y="14800"/>
                  </a:cubicBezTo>
                  <a:cubicBezTo>
                    <a:pt x="-117" y="12800"/>
                    <a:pt x="546" y="11200"/>
                    <a:pt x="3063" y="8800"/>
                  </a:cubicBezTo>
                  <a:cubicBezTo>
                    <a:pt x="5581" y="6400"/>
                    <a:pt x="9954" y="3200"/>
                    <a:pt x="13333" y="1600"/>
                  </a:cubicBezTo>
                  <a:cubicBezTo>
                    <a:pt x="16712" y="0"/>
                    <a:pt x="19098" y="0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2592916" y="1322512"/>
              <a:ext cx="133679" cy="422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65" fill="norm" stroke="1" extrusionOk="0">
                  <a:moveTo>
                    <a:pt x="20925" y="5668"/>
                  </a:moveTo>
                  <a:cubicBezTo>
                    <a:pt x="21262" y="4593"/>
                    <a:pt x="21600" y="3519"/>
                    <a:pt x="20925" y="2552"/>
                  </a:cubicBezTo>
                  <a:cubicBezTo>
                    <a:pt x="20250" y="1584"/>
                    <a:pt x="18563" y="725"/>
                    <a:pt x="16875" y="295"/>
                  </a:cubicBezTo>
                  <a:cubicBezTo>
                    <a:pt x="15187" y="-135"/>
                    <a:pt x="13500" y="-135"/>
                    <a:pt x="11137" y="564"/>
                  </a:cubicBezTo>
                  <a:cubicBezTo>
                    <a:pt x="8775" y="1262"/>
                    <a:pt x="5737" y="2659"/>
                    <a:pt x="3544" y="5023"/>
                  </a:cubicBezTo>
                  <a:cubicBezTo>
                    <a:pt x="1350" y="7387"/>
                    <a:pt x="0" y="10719"/>
                    <a:pt x="0" y="13459"/>
                  </a:cubicBezTo>
                  <a:cubicBezTo>
                    <a:pt x="0" y="16199"/>
                    <a:pt x="1350" y="18349"/>
                    <a:pt x="1856" y="19584"/>
                  </a:cubicBezTo>
                  <a:cubicBezTo>
                    <a:pt x="2362" y="20820"/>
                    <a:pt x="2025" y="21143"/>
                    <a:pt x="1687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2515542" y="1586978"/>
              <a:ext cx="170509" cy="4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93" fill="norm" stroke="1" extrusionOk="0">
                  <a:moveTo>
                    <a:pt x="1481" y="21393"/>
                  </a:moveTo>
                  <a:cubicBezTo>
                    <a:pt x="681" y="17279"/>
                    <a:pt x="-119" y="13164"/>
                    <a:pt x="14" y="9564"/>
                  </a:cubicBezTo>
                  <a:cubicBezTo>
                    <a:pt x="148" y="5964"/>
                    <a:pt x="1214" y="2879"/>
                    <a:pt x="4548" y="1336"/>
                  </a:cubicBezTo>
                  <a:cubicBezTo>
                    <a:pt x="7881" y="-207"/>
                    <a:pt x="13481" y="-207"/>
                    <a:pt x="16681" y="307"/>
                  </a:cubicBezTo>
                  <a:cubicBezTo>
                    <a:pt x="19881" y="822"/>
                    <a:pt x="20681" y="1850"/>
                    <a:pt x="21481" y="2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2673350" y="1618303"/>
              <a:ext cx="952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2692400" y="1631003"/>
              <a:ext cx="762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00"/>
                    <a:pt x="7200" y="11200"/>
                    <a:pt x="3600" y="14800"/>
                  </a:cubicBezTo>
                  <a:cubicBezTo>
                    <a:pt x="0" y="18400"/>
                    <a:pt x="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2838441" y="1384801"/>
              <a:ext cx="146060" cy="32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03" fill="norm" stroke="1" extrusionOk="0">
                  <a:moveTo>
                    <a:pt x="21293" y="1174"/>
                  </a:moveTo>
                  <a:cubicBezTo>
                    <a:pt x="20059" y="750"/>
                    <a:pt x="18824" y="327"/>
                    <a:pt x="17436" y="115"/>
                  </a:cubicBezTo>
                  <a:cubicBezTo>
                    <a:pt x="16047" y="-97"/>
                    <a:pt x="14504" y="-97"/>
                    <a:pt x="12190" y="821"/>
                  </a:cubicBezTo>
                  <a:cubicBezTo>
                    <a:pt x="9876" y="1738"/>
                    <a:pt x="6790" y="3574"/>
                    <a:pt x="4476" y="6115"/>
                  </a:cubicBezTo>
                  <a:cubicBezTo>
                    <a:pt x="2162" y="8656"/>
                    <a:pt x="619" y="11903"/>
                    <a:pt x="156" y="14374"/>
                  </a:cubicBezTo>
                  <a:cubicBezTo>
                    <a:pt x="-307" y="16844"/>
                    <a:pt x="310" y="18538"/>
                    <a:pt x="1390" y="19597"/>
                  </a:cubicBezTo>
                  <a:cubicBezTo>
                    <a:pt x="2470" y="20656"/>
                    <a:pt x="4013" y="21079"/>
                    <a:pt x="5556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3035300" y="1459553"/>
              <a:ext cx="825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4950"/>
                    <a:pt x="7754" y="9900"/>
                    <a:pt x="11354" y="13500"/>
                  </a:cubicBezTo>
                  <a:cubicBezTo>
                    <a:pt x="14954" y="17100"/>
                    <a:pt x="18277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3028949" y="1434153"/>
              <a:ext cx="1079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2679"/>
                    <a:pt x="12282" y="5358"/>
                    <a:pt x="8682" y="8540"/>
                  </a:cubicBezTo>
                  <a:cubicBezTo>
                    <a:pt x="5082" y="11721"/>
                    <a:pt x="2541" y="15405"/>
                    <a:pt x="1271" y="17665"/>
                  </a:cubicBezTo>
                  <a:cubicBezTo>
                    <a:pt x="0" y="19926"/>
                    <a:pt x="0" y="207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3155950" y="1643703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3206750" y="1510353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3257550" y="1351603"/>
              <a:ext cx="6998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600" fill="norm" stroke="1" extrusionOk="0">
                  <a:moveTo>
                    <a:pt x="3812" y="0"/>
                  </a:moveTo>
                  <a:cubicBezTo>
                    <a:pt x="12071" y="3720"/>
                    <a:pt x="20329" y="7440"/>
                    <a:pt x="20965" y="10800"/>
                  </a:cubicBezTo>
                  <a:cubicBezTo>
                    <a:pt x="21600" y="14160"/>
                    <a:pt x="14612" y="17160"/>
                    <a:pt x="9847" y="18900"/>
                  </a:cubicBezTo>
                  <a:cubicBezTo>
                    <a:pt x="5082" y="20640"/>
                    <a:pt x="2541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3822700" y="322903"/>
              <a:ext cx="220830" cy="334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91" fill="norm" stroke="1" extrusionOk="0">
                  <a:moveTo>
                    <a:pt x="0" y="0"/>
                  </a:moveTo>
                  <a:cubicBezTo>
                    <a:pt x="2242" y="1494"/>
                    <a:pt x="4483" y="2989"/>
                    <a:pt x="7438" y="4619"/>
                  </a:cubicBezTo>
                  <a:cubicBezTo>
                    <a:pt x="10392" y="6249"/>
                    <a:pt x="14060" y="8015"/>
                    <a:pt x="16404" y="9034"/>
                  </a:cubicBezTo>
                  <a:cubicBezTo>
                    <a:pt x="18747" y="10053"/>
                    <a:pt x="19766" y="10325"/>
                    <a:pt x="20479" y="10800"/>
                  </a:cubicBezTo>
                  <a:cubicBezTo>
                    <a:pt x="21192" y="11275"/>
                    <a:pt x="21600" y="11955"/>
                    <a:pt x="20887" y="13109"/>
                  </a:cubicBezTo>
                  <a:cubicBezTo>
                    <a:pt x="20174" y="14264"/>
                    <a:pt x="18340" y="15894"/>
                    <a:pt x="16404" y="17117"/>
                  </a:cubicBezTo>
                  <a:cubicBezTo>
                    <a:pt x="14468" y="18340"/>
                    <a:pt x="12430" y="19155"/>
                    <a:pt x="11106" y="19902"/>
                  </a:cubicBezTo>
                  <a:cubicBezTo>
                    <a:pt x="9781" y="20649"/>
                    <a:pt x="9170" y="21328"/>
                    <a:pt x="9475" y="21464"/>
                  </a:cubicBezTo>
                  <a:cubicBezTo>
                    <a:pt x="9781" y="21600"/>
                    <a:pt x="11004" y="21192"/>
                    <a:pt x="12226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4152383" y="462121"/>
              <a:ext cx="146548" cy="161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9" h="21150" fill="norm" stroke="1" extrusionOk="0">
                  <a:moveTo>
                    <a:pt x="14082" y="2555"/>
                  </a:moveTo>
                  <a:cubicBezTo>
                    <a:pt x="13206" y="1448"/>
                    <a:pt x="12330" y="340"/>
                    <a:pt x="10287" y="63"/>
                  </a:cubicBezTo>
                  <a:cubicBezTo>
                    <a:pt x="8244" y="-214"/>
                    <a:pt x="5033" y="340"/>
                    <a:pt x="2844" y="3386"/>
                  </a:cubicBezTo>
                  <a:cubicBezTo>
                    <a:pt x="655" y="6432"/>
                    <a:pt x="-513" y="11971"/>
                    <a:pt x="217" y="15571"/>
                  </a:cubicBezTo>
                  <a:cubicBezTo>
                    <a:pt x="946" y="19171"/>
                    <a:pt x="3573" y="20832"/>
                    <a:pt x="7076" y="21109"/>
                  </a:cubicBezTo>
                  <a:cubicBezTo>
                    <a:pt x="10579" y="21386"/>
                    <a:pt x="14957" y="20278"/>
                    <a:pt x="17584" y="17509"/>
                  </a:cubicBezTo>
                  <a:cubicBezTo>
                    <a:pt x="20211" y="14740"/>
                    <a:pt x="21087" y="10309"/>
                    <a:pt x="19190" y="7124"/>
                  </a:cubicBezTo>
                  <a:cubicBezTo>
                    <a:pt x="17292" y="3940"/>
                    <a:pt x="12622" y="2001"/>
                    <a:pt x="7952" y="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3810000" y="1573853"/>
              <a:ext cx="243851" cy="27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81" fill="norm" stroke="1" extrusionOk="0">
                  <a:moveTo>
                    <a:pt x="0" y="0"/>
                  </a:moveTo>
                  <a:cubicBezTo>
                    <a:pt x="6331" y="2598"/>
                    <a:pt x="12662" y="5197"/>
                    <a:pt x="16200" y="6740"/>
                  </a:cubicBezTo>
                  <a:cubicBezTo>
                    <a:pt x="19738" y="8283"/>
                    <a:pt x="20483" y="8770"/>
                    <a:pt x="20948" y="9420"/>
                  </a:cubicBezTo>
                  <a:cubicBezTo>
                    <a:pt x="21414" y="10069"/>
                    <a:pt x="21600" y="10881"/>
                    <a:pt x="21321" y="11531"/>
                  </a:cubicBezTo>
                  <a:cubicBezTo>
                    <a:pt x="21041" y="12180"/>
                    <a:pt x="20297" y="12668"/>
                    <a:pt x="18341" y="13480"/>
                  </a:cubicBezTo>
                  <a:cubicBezTo>
                    <a:pt x="16386" y="14292"/>
                    <a:pt x="13221" y="15429"/>
                    <a:pt x="10800" y="16565"/>
                  </a:cubicBezTo>
                  <a:cubicBezTo>
                    <a:pt x="8379" y="17702"/>
                    <a:pt x="6703" y="18839"/>
                    <a:pt x="5586" y="19732"/>
                  </a:cubicBezTo>
                  <a:cubicBezTo>
                    <a:pt x="4469" y="20626"/>
                    <a:pt x="3910" y="21275"/>
                    <a:pt x="4376" y="21438"/>
                  </a:cubicBezTo>
                  <a:cubicBezTo>
                    <a:pt x="4841" y="21600"/>
                    <a:pt x="6331" y="21275"/>
                    <a:pt x="7821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4173325" y="1649121"/>
              <a:ext cx="195360" cy="213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0728" fill="norm" stroke="1" extrusionOk="0">
                  <a:moveTo>
                    <a:pt x="12679" y="3793"/>
                  </a:moveTo>
                  <a:cubicBezTo>
                    <a:pt x="12679" y="2559"/>
                    <a:pt x="12679" y="1325"/>
                    <a:pt x="12004" y="605"/>
                  </a:cubicBezTo>
                  <a:cubicBezTo>
                    <a:pt x="11329" y="-115"/>
                    <a:pt x="9979" y="-321"/>
                    <a:pt x="7954" y="708"/>
                  </a:cubicBezTo>
                  <a:cubicBezTo>
                    <a:pt x="5929" y="1736"/>
                    <a:pt x="3229" y="3999"/>
                    <a:pt x="1654" y="7085"/>
                  </a:cubicBezTo>
                  <a:cubicBezTo>
                    <a:pt x="79" y="10170"/>
                    <a:pt x="-371" y="14079"/>
                    <a:pt x="304" y="16856"/>
                  </a:cubicBezTo>
                  <a:cubicBezTo>
                    <a:pt x="979" y="19633"/>
                    <a:pt x="2779" y="21279"/>
                    <a:pt x="6154" y="20559"/>
                  </a:cubicBezTo>
                  <a:cubicBezTo>
                    <a:pt x="9529" y="19839"/>
                    <a:pt x="14479" y="16753"/>
                    <a:pt x="17404" y="13462"/>
                  </a:cubicBezTo>
                  <a:cubicBezTo>
                    <a:pt x="20329" y="10170"/>
                    <a:pt x="21229" y="6673"/>
                    <a:pt x="20554" y="4410"/>
                  </a:cubicBezTo>
                  <a:cubicBezTo>
                    <a:pt x="19879" y="2148"/>
                    <a:pt x="17629" y="1119"/>
                    <a:pt x="14591" y="913"/>
                  </a:cubicBezTo>
                  <a:cubicBezTo>
                    <a:pt x="11554" y="708"/>
                    <a:pt x="7729" y="1325"/>
                    <a:pt x="3904" y="1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5" name="Drawing"/>
          <p:cNvGrpSpPr/>
          <p:nvPr/>
        </p:nvGrpSpPr>
        <p:grpSpPr>
          <a:xfrm>
            <a:off x="1917649" y="1485900"/>
            <a:ext cx="10172752" cy="8134351"/>
            <a:chOff x="0" y="0"/>
            <a:chExt cx="10172750" cy="8134350"/>
          </a:xfrm>
        </p:grpSpPr>
        <p:sp>
          <p:nvSpPr>
            <p:cNvPr id="1335" name="Line"/>
            <p:cNvSpPr/>
            <p:nvPr/>
          </p:nvSpPr>
          <p:spPr>
            <a:xfrm>
              <a:off x="152450" y="325172"/>
              <a:ext cx="279401" cy="435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1500"/>
                  </a:moveTo>
                  <a:cubicBezTo>
                    <a:pt x="164" y="2022"/>
                    <a:pt x="327" y="2544"/>
                    <a:pt x="1555" y="2961"/>
                  </a:cubicBezTo>
                  <a:cubicBezTo>
                    <a:pt x="2782" y="3378"/>
                    <a:pt x="5073" y="3692"/>
                    <a:pt x="6545" y="3692"/>
                  </a:cubicBezTo>
                  <a:cubicBezTo>
                    <a:pt x="8018" y="3692"/>
                    <a:pt x="8673" y="3378"/>
                    <a:pt x="9245" y="2961"/>
                  </a:cubicBezTo>
                  <a:cubicBezTo>
                    <a:pt x="9818" y="2544"/>
                    <a:pt x="10309" y="2022"/>
                    <a:pt x="10555" y="1500"/>
                  </a:cubicBezTo>
                  <a:cubicBezTo>
                    <a:pt x="10800" y="978"/>
                    <a:pt x="10800" y="457"/>
                    <a:pt x="10391" y="196"/>
                  </a:cubicBezTo>
                  <a:cubicBezTo>
                    <a:pt x="9982" y="-65"/>
                    <a:pt x="9164" y="-65"/>
                    <a:pt x="8673" y="196"/>
                  </a:cubicBezTo>
                  <a:cubicBezTo>
                    <a:pt x="8182" y="457"/>
                    <a:pt x="8018" y="978"/>
                    <a:pt x="8673" y="2805"/>
                  </a:cubicBezTo>
                  <a:cubicBezTo>
                    <a:pt x="9327" y="4631"/>
                    <a:pt x="10800" y="7761"/>
                    <a:pt x="11782" y="10578"/>
                  </a:cubicBezTo>
                  <a:cubicBezTo>
                    <a:pt x="12764" y="13396"/>
                    <a:pt x="13255" y="15900"/>
                    <a:pt x="12927" y="17622"/>
                  </a:cubicBezTo>
                  <a:cubicBezTo>
                    <a:pt x="12600" y="19344"/>
                    <a:pt x="11455" y="20283"/>
                    <a:pt x="10064" y="20752"/>
                  </a:cubicBezTo>
                  <a:cubicBezTo>
                    <a:pt x="8673" y="21222"/>
                    <a:pt x="7036" y="21222"/>
                    <a:pt x="5891" y="21013"/>
                  </a:cubicBezTo>
                  <a:cubicBezTo>
                    <a:pt x="4745" y="20805"/>
                    <a:pt x="4091" y="20387"/>
                    <a:pt x="3600" y="19918"/>
                  </a:cubicBezTo>
                  <a:cubicBezTo>
                    <a:pt x="3109" y="19448"/>
                    <a:pt x="2782" y="18926"/>
                    <a:pt x="2700" y="18405"/>
                  </a:cubicBezTo>
                  <a:cubicBezTo>
                    <a:pt x="2618" y="17883"/>
                    <a:pt x="2782" y="17361"/>
                    <a:pt x="3436" y="16996"/>
                  </a:cubicBezTo>
                  <a:cubicBezTo>
                    <a:pt x="4091" y="16631"/>
                    <a:pt x="5236" y="16422"/>
                    <a:pt x="6791" y="16526"/>
                  </a:cubicBezTo>
                  <a:cubicBezTo>
                    <a:pt x="8345" y="16631"/>
                    <a:pt x="10309" y="17048"/>
                    <a:pt x="11945" y="17778"/>
                  </a:cubicBezTo>
                  <a:cubicBezTo>
                    <a:pt x="13582" y="18509"/>
                    <a:pt x="14891" y="19552"/>
                    <a:pt x="15791" y="20283"/>
                  </a:cubicBezTo>
                  <a:cubicBezTo>
                    <a:pt x="16691" y="21013"/>
                    <a:pt x="17182" y="21431"/>
                    <a:pt x="17836" y="21483"/>
                  </a:cubicBezTo>
                  <a:cubicBezTo>
                    <a:pt x="18491" y="21535"/>
                    <a:pt x="19309" y="21222"/>
                    <a:pt x="19964" y="20857"/>
                  </a:cubicBezTo>
                  <a:cubicBezTo>
                    <a:pt x="20618" y="20492"/>
                    <a:pt x="21109" y="20074"/>
                    <a:pt x="21600" y="1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542803" y="327788"/>
              <a:ext cx="143048" cy="463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322" fill="norm" stroke="1" extrusionOk="0">
                  <a:moveTo>
                    <a:pt x="21156" y="2738"/>
                  </a:moveTo>
                  <a:cubicBezTo>
                    <a:pt x="19904" y="1862"/>
                    <a:pt x="18652" y="986"/>
                    <a:pt x="17243" y="500"/>
                  </a:cubicBezTo>
                  <a:cubicBezTo>
                    <a:pt x="15834" y="13"/>
                    <a:pt x="14269" y="-84"/>
                    <a:pt x="12860" y="62"/>
                  </a:cubicBezTo>
                  <a:cubicBezTo>
                    <a:pt x="11452" y="208"/>
                    <a:pt x="10199" y="597"/>
                    <a:pt x="8008" y="2348"/>
                  </a:cubicBezTo>
                  <a:cubicBezTo>
                    <a:pt x="5817" y="4100"/>
                    <a:pt x="2686" y="7213"/>
                    <a:pt x="1121" y="9986"/>
                  </a:cubicBezTo>
                  <a:cubicBezTo>
                    <a:pt x="-444" y="12759"/>
                    <a:pt x="-444" y="15192"/>
                    <a:pt x="1591" y="17089"/>
                  </a:cubicBezTo>
                  <a:cubicBezTo>
                    <a:pt x="3626" y="18986"/>
                    <a:pt x="7695" y="20348"/>
                    <a:pt x="10513" y="20932"/>
                  </a:cubicBezTo>
                  <a:cubicBezTo>
                    <a:pt x="13330" y="21516"/>
                    <a:pt x="14895" y="21321"/>
                    <a:pt x="16460" y="2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699055" y="441743"/>
              <a:ext cx="108577" cy="523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39" fill="norm" stroke="1" extrusionOk="0">
                  <a:moveTo>
                    <a:pt x="6132" y="5078"/>
                  </a:moveTo>
                  <a:cubicBezTo>
                    <a:pt x="4055" y="5862"/>
                    <a:pt x="1978" y="6645"/>
                    <a:pt x="939" y="8692"/>
                  </a:cubicBezTo>
                  <a:cubicBezTo>
                    <a:pt x="-99" y="10739"/>
                    <a:pt x="-99" y="14049"/>
                    <a:pt x="109" y="16226"/>
                  </a:cubicBezTo>
                  <a:cubicBezTo>
                    <a:pt x="316" y="18404"/>
                    <a:pt x="732" y="19449"/>
                    <a:pt x="1147" y="20233"/>
                  </a:cubicBezTo>
                  <a:cubicBezTo>
                    <a:pt x="1563" y="21016"/>
                    <a:pt x="1978" y="21539"/>
                    <a:pt x="2186" y="21539"/>
                  </a:cubicBezTo>
                  <a:cubicBezTo>
                    <a:pt x="2393" y="21539"/>
                    <a:pt x="2393" y="21016"/>
                    <a:pt x="2186" y="18970"/>
                  </a:cubicBezTo>
                  <a:cubicBezTo>
                    <a:pt x="1978" y="16923"/>
                    <a:pt x="1563" y="13352"/>
                    <a:pt x="1563" y="10478"/>
                  </a:cubicBezTo>
                  <a:cubicBezTo>
                    <a:pt x="1563" y="7604"/>
                    <a:pt x="1978" y="5426"/>
                    <a:pt x="2809" y="3902"/>
                  </a:cubicBezTo>
                  <a:cubicBezTo>
                    <a:pt x="3639" y="2378"/>
                    <a:pt x="4886" y="1507"/>
                    <a:pt x="6339" y="941"/>
                  </a:cubicBezTo>
                  <a:cubicBezTo>
                    <a:pt x="7793" y="374"/>
                    <a:pt x="9455" y="113"/>
                    <a:pt x="11324" y="26"/>
                  </a:cubicBezTo>
                  <a:cubicBezTo>
                    <a:pt x="13193" y="-61"/>
                    <a:pt x="15270" y="26"/>
                    <a:pt x="17347" y="941"/>
                  </a:cubicBezTo>
                  <a:cubicBezTo>
                    <a:pt x="19424" y="1855"/>
                    <a:pt x="21501" y="3597"/>
                    <a:pt x="21293" y="5121"/>
                  </a:cubicBezTo>
                  <a:cubicBezTo>
                    <a:pt x="21086" y="6645"/>
                    <a:pt x="18593" y="7952"/>
                    <a:pt x="15063" y="8649"/>
                  </a:cubicBezTo>
                  <a:cubicBezTo>
                    <a:pt x="11532" y="9345"/>
                    <a:pt x="6963" y="9433"/>
                    <a:pt x="2393" y="9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889050" y="298449"/>
              <a:ext cx="84572" cy="453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514" fill="norm" stroke="1" extrusionOk="0">
                  <a:moveTo>
                    <a:pt x="0" y="0"/>
                  </a:moveTo>
                  <a:cubicBezTo>
                    <a:pt x="6171" y="2009"/>
                    <a:pt x="12343" y="4019"/>
                    <a:pt x="16200" y="6631"/>
                  </a:cubicBezTo>
                  <a:cubicBezTo>
                    <a:pt x="20057" y="9243"/>
                    <a:pt x="21600" y="12458"/>
                    <a:pt x="19800" y="14919"/>
                  </a:cubicBezTo>
                  <a:cubicBezTo>
                    <a:pt x="18000" y="17380"/>
                    <a:pt x="12857" y="19088"/>
                    <a:pt x="9000" y="20143"/>
                  </a:cubicBezTo>
                  <a:cubicBezTo>
                    <a:pt x="5143" y="21198"/>
                    <a:pt x="2571" y="21600"/>
                    <a:pt x="1286" y="21500"/>
                  </a:cubicBezTo>
                  <a:cubicBezTo>
                    <a:pt x="0" y="21399"/>
                    <a:pt x="0" y="20796"/>
                    <a:pt x="0" y="20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1339900" y="539749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352600" y="647699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2279700" y="438455"/>
              <a:ext cx="208654" cy="645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317" fill="norm" stroke="1" extrusionOk="0">
                  <a:moveTo>
                    <a:pt x="3850" y="3974"/>
                  </a:moveTo>
                  <a:cubicBezTo>
                    <a:pt x="3208" y="4743"/>
                    <a:pt x="2566" y="5512"/>
                    <a:pt x="2459" y="7050"/>
                  </a:cubicBezTo>
                  <a:cubicBezTo>
                    <a:pt x="2352" y="8588"/>
                    <a:pt x="2780" y="10895"/>
                    <a:pt x="2566" y="13306"/>
                  </a:cubicBezTo>
                  <a:cubicBezTo>
                    <a:pt x="2352" y="15718"/>
                    <a:pt x="1497" y="18234"/>
                    <a:pt x="962" y="19667"/>
                  </a:cubicBezTo>
                  <a:cubicBezTo>
                    <a:pt x="428" y="21100"/>
                    <a:pt x="214" y="21450"/>
                    <a:pt x="107" y="21275"/>
                  </a:cubicBezTo>
                  <a:cubicBezTo>
                    <a:pt x="0" y="21100"/>
                    <a:pt x="0" y="20401"/>
                    <a:pt x="0" y="18584"/>
                  </a:cubicBezTo>
                  <a:cubicBezTo>
                    <a:pt x="0" y="16767"/>
                    <a:pt x="0" y="13831"/>
                    <a:pt x="321" y="11000"/>
                  </a:cubicBezTo>
                  <a:cubicBezTo>
                    <a:pt x="642" y="8168"/>
                    <a:pt x="1283" y="5442"/>
                    <a:pt x="2459" y="3590"/>
                  </a:cubicBezTo>
                  <a:cubicBezTo>
                    <a:pt x="3636" y="1737"/>
                    <a:pt x="5347" y="759"/>
                    <a:pt x="7378" y="304"/>
                  </a:cubicBezTo>
                  <a:cubicBezTo>
                    <a:pt x="9410" y="-150"/>
                    <a:pt x="11762" y="-80"/>
                    <a:pt x="14115" y="409"/>
                  </a:cubicBezTo>
                  <a:cubicBezTo>
                    <a:pt x="16467" y="899"/>
                    <a:pt x="18820" y="1807"/>
                    <a:pt x="20103" y="2716"/>
                  </a:cubicBezTo>
                  <a:cubicBezTo>
                    <a:pt x="21386" y="3625"/>
                    <a:pt x="21600" y="4533"/>
                    <a:pt x="19568" y="5617"/>
                  </a:cubicBezTo>
                  <a:cubicBezTo>
                    <a:pt x="17537" y="6700"/>
                    <a:pt x="13259" y="7959"/>
                    <a:pt x="10265" y="8658"/>
                  </a:cubicBezTo>
                  <a:cubicBezTo>
                    <a:pt x="7271" y="9357"/>
                    <a:pt x="5560" y="9497"/>
                    <a:pt x="4063" y="9567"/>
                  </a:cubicBezTo>
                  <a:cubicBezTo>
                    <a:pt x="2566" y="9636"/>
                    <a:pt x="1283" y="9636"/>
                    <a:pt x="962" y="9462"/>
                  </a:cubicBezTo>
                  <a:cubicBezTo>
                    <a:pt x="642" y="9287"/>
                    <a:pt x="1283" y="8937"/>
                    <a:pt x="1925" y="8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2525996" y="120649"/>
              <a:ext cx="191855" cy="271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63" fill="norm" stroke="1" extrusionOk="0">
                  <a:moveTo>
                    <a:pt x="21281" y="0"/>
                  </a:moveTo>
                  <a:cubicBezTo>
                    <a:pt x="17524" y="2177"/>
                    <a:pt x="13768" y="4353"/>
                    <a:pt x="10716" y="5944"/>
                  </a:cubicBezTo>
                  <a:cubicBezTo>
                    <a:pt x="7664" y="7535"/>
                    <a:pt x="5316" y="8540"/>
                    <a:pt x="3672" y="9293"/>
                  </a:cubicBezTo>
                  <a:cubicBezTo>
                    <a:pt x="2029" y="10047"/>
                    <a:pt x="1090" y="10549"/>
                    <a:pt x="1207" y="10800"/>
                  </a:cubicBezTo>
                  <a:cubicBezTo>
                    <a:pt x="1324" y="11051"/>
                    <a:pt x="2498" y="11051"/>
                    <a:pt x="4259" y="11051"/>
                  </a:cubicBezTo>
                  <a:cubicBezTo>
                    <a:pt x="6020" y="11051"/>
                    <a:pt x="8368" y="11051"/>
                    <a:pt x="10246" y="11051"/>
                  </a:cubicBezTo>
                  <a:cubicBezTo>
                    <a:pt x="12124" y="11051"/>
                    <a:pt x="13533" y="11051"/>
                    <a:pt x="13885" y="11470"/>
                  </a:cubicBezTo>
                  <a:cubicBezTo>
                    <a:pt x="14238" y="11888"/>
                    <a:pt x="13533" y="12726"/>
                    <a:pt x="11890" y="13647"/>
                  </a:cubicBezTo>
                  <a:cubicBezTo>
                    <a:pt x="10246" y="14567"/>
                    <a:pt x="7664" y="15572"/>
                    <a:pt x="5551" y="16493"/>
                  </a:cubicBezTo>
                  <a:cubicBezTo>
                    <a:pt x="3438" y="17414"/>
                    <a:pt x="1794" y="18251"/>
                    <a:pt x="855" y="19088"/>
                  </a:cubicBezTo>
                  <a:cubicBezTo>
                    <a:pt x="-84" y="19926"/>
                    <a:pt x="-319" y="20763"/>
                    <a:pt x="503" y="21181"/>
                  </a:cubicBezTo>
                  <a:cubicBezTo>
                    <a:pt x="1324" y="21600"/>
                    <a:pt x="3203" y="21600"/>
                    <a:pt x="6724" y="20847"/>
                  </a:cubicBezTo>
                  <a:cubicBezTo>
                    <a:pt x="10246" y="20093"/>
                    <a:pt x="15411" y="18586"/>
                    <a:pt x="20577" y="17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2775000" y="126999"/>
              <a:ext cx="1143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254"/>
                    <a:pt x="9600" y="10508"/>
                    <a:pt x="13200" y="14108"/>
                  </a:cubicBezTo>
                  <a:cubicBezTo>
                    <a:pt x="16800" y="17708"/>
                    <a:pt x="19200" y="196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770628" y="106404"/>
              <a:ext cx="144073" cy="293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404" fill="norm" stroke="1" extrusionOk="0">
                  <a:moveTo>
                    <a:pt x="21003" y="113"/>
                  </a:moveTo>
                  <a:cubicBezTo>
                    <a:pt x="19460" y="-42"/>
                    <a:pt x="17917" y="-196"/>
                    <a:pt x="16220" y="807"/>
                  </a:cubicBezTo>
                  <a:cubicBezTo>
                    <a:pt x="14523" y="1810"/>
                    <a:pt x="12672" y="3970"/>
                    <a:pt x="9740" y="7210"/>
                  </a:cubicBezTo>
                  <a:cubicBezTo>
                    <a:pt x="6809" y="10450"/>
                    <a:pt x="2797" y="14770"/>
                    <a:pt x="1100" y="17315"/>
                  </a:cubicBezTo>
                  <a:cubicBezTo>
                    <a:pt x="-597" y="19861"/>
                    <a:pt x="20" y="20633"/>
                    <a:pt x="637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895650" y="298449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2933750" y="190499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3203404" y="356548"/>
              <a:ext cx="149447" cy="41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297" fill="norm" stroke="1" extrusionOk="0">
                  <a:moveTo>
                    <a:pt x="21181" y="2569"/>
                  </a:moveTo>
                  <a:cubicBezTo>
                    <a:pt x="20881" y="2024"/>
                    <a:pt x="20581" y="1478"/>
                    <a:pt x="19981" y="987"/>
                  </a:cubicBezTo>
                  <a:cubicBezTo>
                    <a:pt x="19381" y="496"/>
                    <a:pt x="18481" y="60"/>
                    <a:pt x="17131" y="6"/>
                  </a:cubicBezTo>
                  <a:cubicBezTo>
                    <a:pt x="15781" y="-49"/>
                    <a:pt x="13981" y="278"/>
                    <a:pt x="11281" y="1533"/>
                  </a:cubicBezTo>
                  <a:cubicBezTo>
                    <a:pt x="8581" y="2787"/>
                    <a:pt x="4981" y="4969"/>
                    <a:pt x="2731" y="7806"/>
                  </a:cubicBezTo>
                  <a:cubicBezTo>
                    <a:pt x="481" y="10642"/>
                    <a:pt x="-419" y="14133"/>
                    <a:pt x="181" y="16587"/>
                  </a:cubicBezTo>
                  <a:cubicBezTo>
                    <a:pt x="781" y="19042"/>
                    <a:pt x="2881" y="20460"/>
                    <a:pt x="5431" y="21006"/>
                  </a:cubicBezTo>
                  <a:cubicBezTo>
                    <a:pt x="7981" y="21551"/>
                    <a:pt x="10981" y="21224"/>
                    <a:pt x="13981" y="20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3421477" y="463549"/>
              <a:ext cx="1392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217"/>
                    <a:pt x="1783" y="6434"/>
                    <a:pt x="240" y="10034"/>
                  </a:cubicBezTo>
                  <a:cubicBezTo>
                    <a:pt x="-1303" y="13634"/>
                    <a:pt x="4868" y="1761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3505250" y="577849"/>
              <a:ext cx="190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6200"/>
                    <a:pt x="1440" y="10800"/>
                    <a:pt x="5040" y="7200"/>
                  </a:cubicBezTo>
                  <a:cubicBezTo>
                    <a:pt x="8640" y="3600"/>
                    <a:pt x="151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3721876" y="391240"/>
              <a:ext cx="199184" cy="606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502" fill="norm" stroke="1" extrusionOk="0">
                  <a:moveTo>
                    <a:pt x="8609" y="6612"/>
                  </a:moveTo>
                  <a:cubicBezTo>
                    <a:pt x="7050" y="7962"/>
                    <a:pt x="5491" y="9312"/>
                    <a:pt x="4378" y="11487"/>
                  </a:cubicBezTo>
                  <a:cubicBezTo>
                    <a:pt x="3264" y="13662"/>
                    <a:pt x="2596" y="16662"/>
                    <a:pt x="2151" y="18350"/>
                  </a:cubicBezTo>
                  <a:cubicBezTo>
                    <a:pt x="1705" y="20037"/>
                    <a:pt x="1483" y="20412"/>
                    <a:pt x="1149" y="20787"/>
                  </a:cubicBezTo>
                  <a:cubicBezTo>
                    <a:pt x="815" y="21162"/>
                    <a:pt x="369" y="21537"/>
                    <a:pt x="147" y="21500"/>
                  </a:cubicBezTo>
                  <a:cubicBezTo>
                    <a:pt x="-76" y="21462"/>
                    <a:pt x="-76" y="21012"/>
                    <a:pt x="369" y="19624"/>
                  </a:cubicBezTo>
                  <a:cubicBezTo>
                    <a:pt x="815" y="18237"/>
                    <a:pt x="1705" y="15912"/>
                    <a:pt x="2930" y="13400"/>
                  </a:cubicBezTo>
                  <a:cubicBezTo>
                    <a:pt x="4155" y="10887"/>
                    <a:pt x="5714" y="8187"/>
                    <a:pt x="6938" y="6200"/>
                  </a:cubicBezTo>
                  <a:cubicBezTo>
                    <a:pt x="8163" y="4212"/>
                    <a:pt x="9054" y="2937"/>
                    <a:pt x="9833" y="2037"/>
                  </a:cubicBezTo>
                  <a:cubicBezTo>
                    <a:pt x="10613" y="1137"/>
                    <a:pt x="11281" y="612"/>
                    <a:pt x="12171" y="312"/>
                  </a:cubicBezTo>
                  <a:cubicBezTo>
                    <a:pt x="13062" y="12"/>
                    <a:pt x="14176" y="-63"/>
                    <a:pt x="15400" y="50"/>
                  </a:cubicBezTo>
                  <a:cubicBezTo>
                    <a:pt x="16625" y="162"/>
                    <a:pt x="17961" y="462"/>
                    <a:pt x="19186" y="1400"/>
                  </a:cubicBezTo>
                  <a:cubicBezTo>
                    <a:pt x="20411" y="2337"/>
                    <a:pt x="21524" y="3912"/>
                    <a:pt x="20633" y="5375"/>
                  </a:cubicBezTo>
                  <a:cubicBezTo>
                    <a:pt x="19743" y="6837"/>
                    <a:pt x="16848" y="8187"/>
                    <a:pt x="14398" y="9012"/>
                  </a:cubicBezTo>
                  <a:cubicBezTo>
                    <a:pt x="11949" y="9837"/>
                    <a:pt x="9945" y="10137"/>
                    <a:pt x="8497" y="10175"/>
                  </a:cubicBezTo>
                  <a:cubicBezTo>
                    <a:pt x="7050" y="10212"/>
                    <a:pt x="6159" y="9987"/>
                    <a:pt x="5268" y="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956100" y="340455"/>
              <a:ext cx="134235" cy="36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494" fill="norm" stroke="1" extrusionOk="0">
                  <a:moveTo>
                    <a:pt x="11963" y="144"/>
                  </a:moveTo>
                  <a:cubicBezTo>
                    <a:pt x="13625" y="19"/>
                    <a:pt x="15286" y="-106"/>
                    <a:pt x="16782" y="144"/>
                  </a:cubicBezTo>
                  <a:cubicBezTo>
                    <a:pt x="18277" y="393"/>
                    <a:pt x="19606" y="1018"/>
                    <a:pt x="20437" y="2766"/>
                  </a:cubicBezTo>
                  <a:cubicBezTo>
                    <a:pt x="21268" y="4514"/>
                    <a:pt x="21600" y="7385"/>
                    <a:pt x="19440" y="10382"/>
                  </a:cubicBezTo>
                  <a:cubicBezTo>
                    <a:pt x="17280" y="13378"/>
                    <a:pt x="12628" y="16500"/>
                    <a:pt x="8972" y="18373"/>
                  </a:cubicBezTo>
                  <a:cubicBezTo>
                    <a:pt x="5317" y="20245"/>
                    <a:pt x="2658" y="20870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4197400" y="102597"/>
              <a:ext cx="109844" cy="18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487" fill="norm" stroke="1" extrusionOk="0">
                  <a:moveTo>
                    <a:pt x="0" y="4207"/>
                  </a:moveTo>
                  <a:cubicBezTo>
                    <a:pt x="0" y="10447"/>
                    <a:pt x="0" y="16687"/>
                    <a:pt x="0" y="18847"/>
                  </a:cubicBezTo>
                  <a:cubicBezTo>
                    <a:pt x="0" y="21007"/>
                    <a:pt x="0" y="19087"/>
                    <a:pt x="815" y="15847"/>
                  </a:cubicBezTo>
                  <a:cubicBezTo>
                    <a:pt x="1630" y="12607"/>
                    <a:pt x="3260" y="8047"/>
                    <a:pt x="5094" y="4927"/>
                  </a:cubicBezTo>
                  <a:cubicBezTo>
                    <a:pt x="6928" y="1807"/>
                    <a:pt x="8966" y="127"/>
                    <a:pt x="11819" y="7"/>
                  </a:cubicBezTo>
                  <a:cubicBezTo>
                    <a:pt x="14672" y="-113"/>
                    <a:pt x="18340" y="1327"/>
                    <a:pt x="19970" y="5167"/>
                  </a:cubicBezTo>
                  <a:cubicBezTo>
                    <a:pt x="21600" y="9007"/>
                    <a:pt x="21192" y="15247"/>
                    <a:pt x="20785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4400600" y="177799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631586" y="19049"/>
              <a:ext cx="143665" cy="222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49" fill="norm" stroke="1" extrusionOk="0">
                  <a:moveTo>
                    <a:pt x="19369" y="0"/>
                  </a:moveTo>
                  <a:cubicBezTo>
                    <a:pt x="13734" y="1630"/>
                    <a:pt x="8099" y="3260"/>
                    <a:pt x="4812" y="4483"/>
                  </a:cubicBezTo>
                  <a:cubicBezTo>
                    <a:pt x="1525" y="5706"/>
                    <a:pt x="586" y="6521"/>
                    <a:pt x="899" y="7132"/>
                  </a:cubicBezTo>
                  <a:cubicBezTo>
                    <a:pt x="1212" y="7743"/>
                    <a:pt x="2777" y="8151"/>
                    <a:pt x="5125" y="8355"/>
                  </a:cubicBezTo>
                  <a:cubicBezTo>
                    <a:pt x="7473" y="8558"/>
                    <a:pt x="10604" y="8558"/>
                    <a:pt x="12795" y="8864"/>
                  </a:cubicBezTo>
                  <a:cubicBezTo>
                    <a:pt x="14986" y="9170"/>
                    <a:pt x="16238" y="9781"/>
                    <a:pt x="16238" y="10494"/>
                  </a:cubicBezTo>
                  <a:cubicBezTo>
                    <a:pt x="16238" y="11208"/>
                    <a:pt x="14986" y="12023"/>
                    <a:pt x="12325" y="13347"/>
                  </a:cubicBezTo>
                  <a:cubicBezTo>
                    <a:pt x="9664" y="14672"/>
                    <a:pt x="5595" y="16506"/>
                    <a:pt x="3090" y="17830"/>
                  </a:cubicBezTo>
                  <a:cubicBezTo>
                    <a:pt x="586" y="19155"/>
                    <a:pt x="-353" y="19970"/>
                    <a:pt x="117" y="20581"/>
                  </a:cubicBezTo>
                  <a:cubicBezTo>
                    <a:pt x="586" y="21192"/>
                    <a:pt x="2464" y="21600"/>
                    <a:pt x="6221" y="21396"/>
                  </a:cubicBezTo>
                  <a:cubicBezTo>
                    <a:pt x="9977" y="21192"/>
                    <a:pt x="15612" y="20377"/>
                    <a:pt x="21247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883200" y="25399"/>
              <a:ext cx="133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5400"/>
                    <a:pt x="10286" y="10800"/>
                    <a:pt x="13886" y="14400"/>
                  </a:cubicBezTo>
                  <a:cubicBezTo>
                    <a:pt x="17486" y="18000"/>
                    <a:pt x="19543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4864150" y="0"/>
              <a:ext cx="1778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838"/>
                    <a:pt x="15429" y="3677"/>
                    <a:pt x="11957" y="6357"/>
                  </a:cubicBezTo>
                  <a:cubicBezTo>
                    <a:pt x="8486" y="9038"/>
                    <a:pt x="4629" y="12562"/>
                    <a:pt x="2571" y="15243"/>
                  </a:cubicBezTo>
                  <a:cubicBezTo>
                    <a:pt x="514" y="17923"/>
                    <a:pt x="257" y="197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022900" y="196849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073700" y="10794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0" y="1643400"/>
              <a:ext cx="246255" cy="494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293" fill="norm" stroke="1" extrusionOk="0">
                  <a:moveTo>
                    <a:pt x="553" y="19467"/>
                  </a:moveTo>
                  <a:cubicBezTo>
                    <a:pt x="187" y="19923"/>
                    <a:pt x="-179" y="20378"/>
                    <a:pt x="96" y="20652"/>
                  </a:cubicBezTo>
                  <a:cubicBezTo>
                    <a:pt x="370" y="20925"/>
                    <a:pt x="1285" y="21016"/>
                    <a:pt x="2933" y="20424"/>
                  </a:cubicBezTo>
                  <a:cubicBezTo>
                    <a:pt x="4580" y="19831"/>
                    <a:pt x="6960" y="18556"/>
                    <a:pt x="9614" y="16505"/>
                  </a:cubicBezTo>
                  <a:cubicBezTo>
                    <a:pt x="12268" y="14454"/>
                    <a:pt x="15197" y="11629"/>
                    <a:pt x="17211" y="9031"/>
                  </a:cubicBezTo>
                  <a:cubicBezTo>
                    <a:pt x="19224" y="6434"/>
                    <a:pt x="20323" y="4064"/>
                    <a:pt x="20872" y="2606"/>
                  </a:cubicBezTo>
                  <a:cubicBezTo>
                    <a:pt x="21421" y="1148"/>
                    <a:pt x="21421" y="601"/>
                    <a:pt x="20963" y="282"/>
                  </a:cubicBezTo>
                  <a:cubicBezTo>
                    <a:pt x="20506" y="-37"/>
                    <a:pt x="19590" y="-128"/>
                    <a:pt x="18309" y="237"/>
                  </a:cubicBezTo>
                  <a:cubicBezTo>
                    <a:pt x="17028" y="601"/>
                    <a:pt x="15380" y="1421"/>
                    <a:pt x="13550" y="3199"/>
                  </a:cubicBezTo>
                  <a:cubicBezTo>
                    <a:pt x="11719" y="4976"/>
                    <a:pt x="9706" y="7710"/>
                    <a:pt x="8974" y="10307"/>
                  </a:cubicBezTo>
                  <a:cubicBezTo>
                    <a:pt x="8241" y="12905"/>
                    <a:pt x="8790" y="15366"/>
                    <a:pt x="9614" y="17143"/>
                  </a:cubicBezTo>
                  <a:cubicBezTo>
                    <a:pt x="10438" y="18920"/>
                    <a:pt x="11536" y="20014"/>
                    <a:pt x="12543" y="20652"/>
                  </a:cubicBezTo>
                  <a:cubicBezTo>
                    <a:pt x="13550" y="21290"/>
                    <a:pt x="14465" y="21472"/>
                    <a:pt x="15746" y="21107"/>
                  </a:cubicBezTo>
                  <a:cubicBezTo>
                    <a:pt x="17028" y="20743"/>
                    <a:pt x="18675" y="19831"/>
                    <a:pt x="20323" y="18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86269" y="1662495"/>
              <a:ext cx="147182" cy="54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64" fill="norm" stroke="1" extrusionOk="0">
                  <a:moveTo>
                    <a:pt x="21456" y="555"/>
                  </a:moveTo>
                  <a:cubicBezTo>
                    <a:pt x="20222" y="301"/>
                    <a:pt x="18987" y="48"/>
                    <a:pt x="17599" y="6"/>
                  </a:cubicBezTo>
                  <a:cubicBezTo>
                    <a:pt x="16210" y="-36"/>
                    <a:pt x="14667" y="133"/>
                    <a:pt x="12199" y="1103"/>
                  </a:cubicBezTo>
                  <a:cubicBezTo>
                    <a:pt x="9730" y="2073"/>
                    <a:pt x="6336" y="3845"/>
                    <a:pt x="3867" y="6334"/>
                  </a:cubicBezTo>
                  <a:cubicBezTo>
                    <a:pt x="1399" y="8823"/>
                    <a:pt x="-144" y="12030"/>
                    <a:pt x="10" y="14519"/>
                  </a:cubicBezTo>
                  <a:cubicBezTo>
                    <a:pt x="165" y="17008"/>
                    <a:pt x="2016" y="18780"/>
                    <a:pt x="4485" y="19834"/>
                  </a:cubicBezTo>
                  <a:cubicBezTo>
                    <a:pt x="6953" y="20889"/>
                    <a:pt x="10039" y="21226"/>
                    <a:pt x="13125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560966" y="1817851"/>
              <a:ext cx="162989" cy="616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539" fill="norm" stroke="1" extrusionOk="0">
                  <a:moveTo>
                    <a:pt x="4648" y="5043"/>
                  </a:moveTo>
                  <a:cubicBezTo>
                    <a:pt x="3828" y="6153"/>
                    <a:pt x="3008" y="7262"/>
                    <a:pt x="2461" y="9186"/>
                  </a:cubicBezTo>
                  <a:cubicBezTo>
                    <a:pt x="1914" y="11109"/>
                    <a:pt x="1641" y="13846"/>
                    <a:pt x="1504" y="15917"/>
                  </a:cubicBezTo>
                  <a:cubicBezTo>
                    <a:pt x="1367" y="17988"/>
                    <a:pt x="1367" y="19394"/>
                    <a:pt x="1230" y="20281"/>
                  </a:cubicBezTo>
                  <a:cubicBezTo>
                    <a:pt x="1094" y="21169"/>
                    <a:pt x="820" y="21539"/>
                    <a:pt x="684" y="21539"/>
                  </a:cubicBezTo>
                  <a:cubicBezTo>
                    <a:pt x="547" y="21539"/>
                    <a:pt x="547" y="21169"/>
                    <a:pt x="410" y="19431"/>
                  </a:cubicBezTo>
                  <a:cubicBezTo>
                    <a:pt x="273" y="17692"/>
                    <a:pt x="0" y="14586"/>
                    <a:pt x="0" y="11812"/>
                  </a:cubicBezTo>
                  <a:cubicBezTo>
                    <a:pt x="0" y="9038"/>
                    <a:pt x="273" y="6597"/>
                    <a:pt x="820" y="4821"/>
                  </a:cubicBezTo>
                  <a:cubicBezTo>
                    <a:pt x="1367" y="3046"/>
                    <a:pt x="2187" y="1936"/>
                    <a:pt x="3008" y="1234"/>
                  </a:cubicBezTo>
                  <a:cubicBezTo>
                    <a:pt x="3828" y="531"/>
                    <a:pt x="4648" y="235"/>
                    <a:pt x="5878" y="87"/>
                  </a:cubicBezTo>
                  <a:cubicBezTo>
                    <a:pt x="7109" y="-61"/>
                    <a:pt x="8749" y="-61"/>
                    <a:pt x="11073" y="420"/>
                  </a:cubicBezTo>
                  <a:cubicBezTo>
                    <a:pt x="13397" y="901"/>
                    <a:pt x="16405" y="1862"/>
                    <a:pt x="18456" y="2972"/>
                  </a:cubicBezTo>
                  <a:cubicBezTo>
                    <a:pt x="20506" y="4081"/>
                    <a:pt x="21600" y="5339"/>
                    <a:pt x="20780" y="6486"/>
                  </a:cubicBezTo>
                  <a:cubicBezTo>
                    <a:pt x="19959" y="7632"/>
                    <a:pt x="17225" y="8668"/>
                    <a:pt x="14491" y="9223"/>
                  </a:cubicBezTo>
                  <a:cubicBezTo>
                    <a:pt x="11757" y="9777"/>
                    <a:pt x="9023" y="9851"/>
                    <a:pt x="7246" y="9740"/>
                  </a:cubicBezTo>
                  <a:cubicBezTo>
                    <a:pt x="5468" y="9629"/>
                    <a:pt x="4648" y="9334"/>
                    <a:pt x="3828" y="9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781100" y="1676400"/>
              <a:ext cx="75258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fill="norm" stroke="1" extrusionOk="0">
                  <a:moveTo>
                    <a:pt x="1800" y="0"/>
                  </a:moveTo>
                  <a:cubicBezTo>
                    <a:pt x="4800" y="0"/>
                    <a:pt x="7800" y="0"/>
                    <a:pt x="10500" y="645"/>
                  </a:cubicBezTo>
                  <a:cubicBezTo>
                    <a:pt x="13200" y="1290"/>
                    <a:pt x="15600" y="2579"/>
                    <a:pt x="17700" y="5266"/>
                  </a:cubicBezTo>
                  <a:cubicBezTo>
                    <a:pt x="19800" y="7952"/>
                    <a:pt x="21600" y="12036"/>
                    <a:pt x="21300" y="14884"/>
                  </a:cubicBezTo>
                  <a:cubicBezTo>
                    <a:pt x="21000" y="17731"/>
                    <a:pt x="18600" y="19343"/>
                    <a:pt x="15900" y="20310"/>
                  </a:cubicBezTo>
                  <a:cubicBezTo>
                    <a:pt x="13200" y="21278"/>
                    <a:pt x="10200" y="21600"/>
                    <a:pt x="7500" y="21600"/>
                  </a:cubicBezTo>
                  <a:cubicBezTo>
                    <a:pt x="4800" y="21600"/>
                    <a:pt x="2400" y="21278"/>
                    <a:pt x="0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1238300" y="1911349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15" y="7200"/>
                    <a:pt x="11631" y="14400"/>
                    <a:pt x="15231" y="18000"/>
                  </a:cubicBezTo>
                  <a:cubicBezTo>
                    <a:pt x="18831" y="21600"/>
                    <a:pt x="2021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1231950" y="2044699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2051050" y="1746046"/>
              <a:ext cx="376817" cy="388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29" fill="norm" stroke="1" extrusionOk="0">
                  <a:moveTo>
                    <a:pt x="365" y="18127"/>
                  </a:moveTo>
                  <a:cubicBezTo>
                    <a:pt x="123" y="18824"/>
                    <a:pt x="-118" y="19521"/>
                    <a:pt x="63" y="19869"/>
                  </a:cubicBezTo>
                  <a:cubicBezTo>
                    <a:pt x="244" y="20218"/>
                    <a:pt x="847" y="20218"/>
                    <a:pt x="1752" y="19985"/>
                  </a:cubicBezTo>
                  <a:cubicBezTo>
                    <a:pt x="2657" y="19753"/>
                    <a:pt x="3864" y="19289"/>
                    <a:pt x="5916" y="17605"/>
                  </a:cubicBezTo>
                  <a:cubicBezTo>
                    <a:pt x="7967" y="15921"/>
                    <a:pt x="10863" y="13018"/>
                    <a:pt x="12613" y="10173"/>
                  </a:cubicBezTo>
                  <a:cubicBezTo>
                    <a:pt x="14362" y="7327"/>
                    <a:pt x="14966" y="4540"/>
                    <a:pt x="15147" y="2856"/>
                  </a:cubicBezTo>
                  <a:cubicBezTo>
                    <a:pt x="15328" y="1173"/>
                    <a:pt x="15086" y="592"/>
                    <a:pt x="14664" y="244"/>
                  </a:cubicBezTo>
                  <a:cubicBezTo>
                    <a:pt x="14242" y="-105"/>
                    <a:pt x="13638" y="-221"/>
                    <a:pt x="12794" y="882"/>
                  </a:cubicBezTo>
                  <a:cubicBezTo>
                    <a:pt x="11949" y="1985"/>
                    <a:pt x="10863" y="4308"/>
                    <a:pt x="10079" y="7269"/>
                  </a:cubicBezTo>
                  <a:cubicBezTo>
                    <a:pt x="9294" y="10231"/>
                    <a:pt x="8812" y="13831"/>
                    <a:pt x="8932" y="16211"/>
                  </a:cubicBezTo>
                  <a:cubicBezTo>
                    <a:pt x="9053" y="18592"/>
                    <a:pt x="9777" y="19753"/>
                    <a:pt x="10441" y="20450"/>
                  </a:cubicBezTo>
                  <a:cubicBezTo>
                    <a:pt x="11104" y="21147"/>
                    <a:pt x="11708" y="21379"/>
                    <a:pt x="12251" y="21321"/>
                  </a:cubicBezTo>
                  <a:cubicBezTo>
                    <a:pt x="12794" y="21263"/>
                    <a:pt x="13276" y="20914"/>
                    <a:pt x="13638" y="20218"/>
                  </a:cubicBezTo>
                  <a:cubicBezTo>
                    <a:pt x="14000" y="19521"/>
                    <a:pt x="14242" y="18476"/>
                    <a:pt x="14362" y="17663"/>
                  </a:cubicBezTo>
                  <a:cubicBezTo>
                    <a:pt x="14483" y="16850"/>
                    <a:pt x="14483" y="16269"/>
                    <a:pt x="14423" y="16327"/>
                  </a:cubicBezTo>
                  <a:cubicBezTo>
                    <a:pt x="14362" y="16385"/>
                    <a:pt x="14242" y="17082"/>
                    <a:pt x="14121" y="17779"/>
                  </a:cubicBezTo>
                  <a:cubicBezTo>
                    <a:pt x="14000" y="18476"/>
                    <a:pt x="13880" y="19173"/>
                    <a:pt x="13819" y="19869"/>
                  </a:cubicBezTo>
                  <a:cubicBezTo>
                    <a:pt x="13759" y="20566"/>
                    <a:pt x="13759" y="21263"/>
                    <a:pt x="13759" y="21263"/>
                  </a:cubicBezTo>
                  <a:cubicBezTo>
                    <a:pt x="13759" y="21263"/>
                    <a:pt x="13759" y="20566"/>
                    <a:pt x="14362" y="19231"/>
                  </a:cubicBezTo>
                  <a:cubicBezTo>
                    <a:pt x="14966" y="17895"/>
                    <a:pt x="16173" y="15921"/>
                    <a:pt x="17017" y="14702"/>
                  </a:cubicBezTo>
                  <a:cubicBezTo>
                    <a:pt x="17862" y="13482"/>
                    <a:pt x="18345" y="13018"/>
                    <a:pt x="18948" y="12727"/>
                  </a:cubicBezTo>
                  <a:cubicBezTo>
                    <a:pt x="19551" y="12437"/>
                    <a:pt x="20275" y="12321"/>
                    <a:pt x="20758" y="12611"/>
                  </a:cubicBezTo>
                  <a:cubicBezTo>
                    <a:pt x="21241" y="12902"/>
                    <a:pt x="21482" y="13598"/>
                    <a:pt x="21482" y="14934"/>
                  </a:cubicBezTo>
                  <a:cubicBezTo>
                    <a:pt x="21482" y="16269"/>
                    <a:pt x="21241" y="18244"/>
                    <a:pt x="20999" y="20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2591797" y="1744133"/>
              <a:ext cx="176854" cy="4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21485" y="409"/>
                  </a:moveTo>
                  <a:cubicBezTo>
                    <a:pt x="20199" y="205"/>
                    <a:pt x="18914" y="0"/>
                    <a:pt x="17628" y="0"/>
                  </a:cubicBezTo>
                  <a:cubicBezTo>
                    <a:pt x="16342" y="0"/>
                    <a:pt x="15056" y="205"/>
                    <a:pt x="12356" y="1484"/>
                  </a:cubicBezTo>
                  <a:cubicBezTo>
                    <a:pt x="9656" y="2764"/>
                    <a:pt x="5542" y="5118"/>
                    <a:pt x="3099" y="7780"/>
                  </a:cubicBezTo>
                  <a:cubicBezTo>
                    <a:pt x="656" y="10442"/>
                    <a:pt x="-115" y="13410"/>
                    <a:pt x="14" y="15663"/>
                  </a:cubicBezTo>
                  <a:cubicBezTo>
                    <a:pt x="142" y="17915"/>
                    <a:pt x="1171" y="19450"/>
                    <a:pt x="3999" y="20320"/>
                  </a:cubicBezTo>
                  <a:cubicBezTo>
                    <a:pt x="6828" y="21191"/>
                    <a:pt x="11456" y="21395"/>
                    <a:pt x="160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2832150" y="1894391"/>
              <a:ext cx="156183" cy="59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394" fill="norm" stroke="1" extrusionOk="0">
                  <a:moveTo>
                    <a:pt x="2558" y="5154"/>
                  </a:moveTo>
                  <a:cubicBezTo>
                    <a:pt x="1705" y="7277"/>
                    <a:pt x="853" y="9399"/>
                    <a:pt x="426" y="11748"/>
                  </a:cubicBezTo>
                  <a:cubicBezTo>
                    <a:pt x="0" y="14098"/>
                    <a:pt x="0" y="16674"/>
                    <a:pt x="142" y="18456"/>
                  </a:cubicBezTo>
                  <a:cubicBezTo>
                    <a:pt x="284" y="20237"/>
                    <a:pt x="568" y="21222"/>
                    <a:pt x="853" y="21373"/>
                  </a:cubicBezTo>
                  <a:cubicBezTo>
                    <a:pt x="1137" y="21525"/>
                    <a:pt x="1421" y="20843"/>
                    <a:pt x="1705" y="19213"/>
                  </a:cubicBezTo>
                  <a:cubicBezTo>
                    <a:pt x="1989" y="17584"/>
                    <a:pt x="2274" y="15007"/>
                    <a:pt x="3126" y="12392"/>
                  </a:cubicBezTo>
                  <a:cubicBezTo>
                    <a:pt x="3979" y="9778"/>
                    <a:pt x="5400" y="7125"/>
                    <a:pt x="6395" y="5306"/>
                  </a:cubicBezTo>
                  <a:cubicBezTo>
                    <a:pt x="7389" y="3487"/>
                    <a:pt x="7958" y="2502"/>
                    <a:pt x="8668" y="1744"/>
                  </a:cubicBezTo>
                  <a:cubicBezTo>
                    <a:pt x="9379" y="986"/>
                    <a:pt x="10232" y="456"/>
                    <a:pt x="11368" y="190"/>
                  </a:cubicBezTo>
                  <a:cubicBezTo>
                    <a:pt x="12505" y="-75"/>
                    <a:pt x="13926" y="-75"/>
                    <a:pt x="15489" y="266"/>
                  </a:cubicBezTo>
                  <a:cubicBezTo>
                    <a:pt x="17053" y="607"/>
                    <a:pt x="18758" y="1289"/>
                    <a:pt x="19895" y="2237"/>
                  </a:cubicBezTo>
                  <a:cubicBezTo>
                    <a:pt x="21032" y="3184"/>
                    <a:pt x="21600" y="4397"/>
                    <a:pt x="19895" y="5420"/>
                  </a:cubicBezTo>
                  <a:cubicBezTo>
                    <a:pt x="18189" y="6443"/>
                    <a:pt x="14211" y="7277"/>
                    <a:pt x="10942" y="7769"/>
                  </a:cubicBezTo>
                  <a:cubicBezTo>
                    <a:pt x="7674" y="8262"/>
                    <a:pt x="5116" y="8413"/>
                    <a:pt x="3411" y="8413"/>
                  </a:cubicBezTo>
                  <a:cubicBezTo>
                    <a:pt x="1705" y="8413"/>
                    <a:pt x="853" y="8262"/>
                    <a:pt x="0" y="8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3132315" y="1625599"/>
              <a:ext cx="125286" cy="180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96" fill="norm" stroke="1" extrusionOk="0">
                  <a:moveTo>
                    <a:pt x="21308" y="0"/>
                  </a:moveTo>
                  <a:cubicBezTo>
                    <a:pt x="15548" y="3014"/>
                    <a:pt x="9788" y="6028"/>
                    <a:pt x="6188" y="8037"/>
                  </a:cubicBezTo>
                  <a:cubicBezTo>
                    <a:pt x="2588" y="10047"/>
                    <a:pt x="1148" y="11051"/>
                    <a:pt x="1328" y="11553"/>
                  </a:cubicBezTo>
                  <a:cubicBezTo>
                    <a:pt x="1508" y="12056"/>
                    <a:pt x="3308" y="12056"/>
                    <a:pt x="5108" y="11930"/>
                  </a:cubicBezTo>
                  <a:cubicBezTo>
                    <a:pt x="6908" y="11805"/>
                    <a:pt x="8708" y="11553"/>
                    <a:pt x="10508" y="11428"/>
                  </a:cubicBezTo>
                  <a:cubicBezTo>
                    <a:pt x="12308" y="11302"/>
                    <a:pt x="14108" y="11302"/>
                    <a:pt x="14288" y="11679"/>
                  </a:cubicBezTo>
                  <a:cubicBezTo>
                    <a:pt x="14468" y="12056"/>
                    <a:pt x="13028" y="12809"/>
                    <a:pt x="10688" y="13814"/>
                  </a:cubicBezTo>
                  <a:cubicBezTo>
                    <a:pt x="8348" y="14819"/>
                    <a:pt x="5108" y="16074"/>
                    <a:pt x="2948" y="17330"/>
                  </a:cubicBezTo>
                  <a:cubicBezTo>
                    <a:pt x="788" y="18586"/>
                    <a:pt x="-292" y="19842"/>
                    <a:pt x="68" y="20595"/>
                  </a:cubicBezTo>
                  <a:cubicBezTo>
                    <a:pt x="428" y="21349"/>
                    <a:pt x="2228" y="21600"/>
                    <a:pt x="6008" y="21223"/>
                  </a:cubicBezTo>
                  <a:cubicBezTo>
                    <a:pt x="9788" y="20847"/>
                    <a:pt x="15548" y="19842"/>
                    <a:pt x="21308" y="18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3314750" y="1644649"/>
              <a:ext cx="1143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114"/>
                    <a:pt x="9600" y="8229"/>
                    <a:pt x="13200" y="11829"/>
                  </a:cubicBezTo>
                  <a:cubicBezTo>
                    <a:pt x="16800" y="15429"/>
                    <a:pt x="192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3340150" y="1625600"/>
              <a:ext cx="1143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218"/>
                    <a:pt x="17600" y="436"/>
                    <a:pt x="14400" y="2618"/>
                  </a:cubicBezTo>
                  <a:cubicBezTo>
                    <a:pt x="11200" y="4800"/>
                    <a:pt x="6800" y="8945"/>
                    <a:pt x="4200" y="12436"/>
                  </a:cubicBezTo>
                  <a:cubicBezTo>
                    <a:pt x="1600" y="15927"/>
                    <a:pt x="800" y="187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3448100" y="1746250"/>
              <a:ext cx="254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3498900" y="1631949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3777817" y="1829975"/>
              <a:ext cx="146534" cy="36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08" fill="norm" stroke="1" extrusionOk="0">
                  <a:moveTo>
                    <a:pt x="21061" y="2523"/>
                  </a:moveTo>
                  <a:cubicBezTo>
                    <a:pt x="21061" y="1783"/>
                    <a:pt x="21061" y="1042"/>
                    <a:pt x="20300" y="549"/>
                  </a:cubicBezTo>
                  <a:cubicBezTo>
                    <a:pt x="19540" y="55"/>
                    <a:pt x="18019" y="-192"/>
                    <a:pt x="15889" y="178"/>
                  </a:cubicBezTo>
                  <a:cubicBezTo>
                    <a:pt x="13760" y="549"/>
                    <a:pt x="11022" y="1536"/>
                    <a:pt x="8131" y="3696"/>
                  </a:cubicBezTo>
                  <a:cubicBezTo>
                    <a:pt x="5241" y="5856"/>
                    <a:pt x="2199" y="9189"/>
                    <a:pt x="830" y="11966"/>
                  </a:cubicBezTo>
                  <a:cubicBezTo>
                    <a:pt x="-539" y="14743"/>
                    <a:pt x="-235" y="16965"/>
                    <a:pt x="1895" y="18446"/>
                  </a:cubicBezTo>
                  <a:cubicBezTo>
                    <a:pt x="4024" y="19927"/>
                    <a:pt x="7979" y="20667"/>
                    <a:pt x="11934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4005677" y="1936750"/>
              <a:ext cx="13924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2025"/>
                    <a:pt x="1783" y="4050"/>
                    <a:pt x="240" y="7650"/>
                  </a:cubicBezTo>
                  <a:cubicBezTo>
                    <a:pt x="-1303" y="11250"/>
                    <a:pt x="4868" y="1642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4102150" y="2038350"/>
              <a:ext cx="1270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5429"/>
                    <a:pt x="5760" y="9257"/>
                    <a:pt x="9360" y="5657"/>
                  </a:cubicBezTo>
                  <a:cubicBezTo>
                    <a:pt x="12960" y="2057"/>
                    <a:pt x="1728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4280743" y="1853141"/>
              <a:ext cx="178184" cy="574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231" fill="norm" stroke="1" extrusionOk="0">
                  <a:moveTo>
                    <a:pt x="9701" y="6613"/>
                  </a:moveTo>
                  <a:cubicBezTo>
                    <a:pt x="7692" y="9040"/>
                    <a:pt x="5683" y="11466"/>
                    <a:pt x="4427" y="13422"/>
                  </a:cubicBezTo>
                  <a:cubicBezTo>
                    <a:pt x="3171" y="15379"/>
                    <a:pt x="2669" y="16866"/>
                    <a:pt x="2041" y="18196"/>
                  </a:cubicBezTo>
                  <a:cubicBezTo>
                    <a:pt x="1413" y="19526"/>
                    <a:pt x="659" y="20700"/>
                    <a:pt x="283" y="21092"/>
                  </a:cubicBezTo>
                  <a:cubicBezTo>
                    <a:pt x="-94" y="21483"/>
                    <a:pt x="-94" y="21092"/>
                    <a:pt x="283" y="19448"/>
                  </a:cubicBezTo>
                  <a:cubicBezTo>
                    <a:pt x="659" y="17805"/>
                    <a:pt x="1413" y="14909"/>
                    <a:pt x="2669" y="12131"/>
                  </a:cubicBezTo>
                  <a:cubicBezTo>
                    <a:pt x="3925" y="9353"/>
                    <a:pt x="5683" y="6692"/>
                    <a:pt x="6939" y="4892"/>
                  </a:cubicBezTo>
                  <a:cubicBezTo>
                    <a:pt x="8194" y="3092"/>
                    <a:pt x="8948" y="2153"/>
                    <a:pt x="9701" y="1487"/>
                  </a:cubicBezTo>
                  <a:cubicBezTo>
                    <a:pt x="10455" y="822"/>
                    <a:pt x="11208" y="431"/>
                    <a:pt x="12339" y="196"/>
                  </a:cubicBezTo>
                  <a:cubicBezTo>
                    <a:pt x="13469" y="-39"/>
                    <a:pt x="14976" y="-117"/>
                    <a:pt x="16608" y="274"/>
                  </a:cubicBezTo>
                  <a:cubicBezTo>
                    <a:pt x="18241" y="666"/>
                    <a:pt x="19999" y="1526"/>
                    <a:pt x="20753" y="2779"/>
                  </a:cubicBezTo>
                  <a:cubicBezTo>
                    <a:pt x="21506" y="4031"/>
                    <a:pt x="21255" y="5674"/>
                    <a:pt x="19246" y="7083"/>
                  </a:cubicBezTo>
                  <a:cubicBezTo>
                    <a:pt x="17236" y="8492"/>
                    <a:pt x="13469" y="9666"/>
                    <a:pt x="10957" y="10174"/>
                  </a:cubicBezTo>
                  <a:cubicBezTo>
                    <a:pt x="8446" y="10683"/>
                    <a:pt x="7190" y="10526"/>
                    <a:pt x="5934" y="10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4521250" y="1835150"/>
              <a:ext cx="106727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9" h="21600" fill="norm" stroke="1" extrusionOk="0">
                  <a:moveTo>
                    <a:pt x="3668" y="0"/>
                  </a:moveTo>
                  <a:cubicBezTo>
                    <a:pt x="7743" y="288"/>
                    <a:pt x="11819" y="576"/>
                    <a:pt x="15283" y="1872"/>
                  </a:cubicBezTo>
                  <a:cubicBezTo>
                    <a:pt x="18747" y="3168"/>
                    <a:pt x="21600" y="5472"/>
                    <a:pt x="20174" y="8568"/>
                  </a:cubicBezTo>
                  <a:cubicBezTo>
                    <a:pt x="18747" y="11664"/>
                    <a:pt x="13042" y="15552"/>
                    <a:pt x="8966" y="17856"/>
                  </a:cubicBezTo>
                  <a:cubicBezTo>
                    <a:pt x="4891" y="20160"/>
                    <a:pt x="2445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4731305" y="1612900"/>
              <a:ext cx="101096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6643" y="0"/>
                  </a:moveTo>
                  <a:cubicBezTo>
                    <a:pt x="4843" y="5710"/>
                    <a:pt x="3043" y="11421"/>
                    <a:pt x="1918" y="15393"/>
                  </a:cubicBezTo>
                  <a:cubicBezTo>
                    <a:pt x="793" y="19366"/>
                    <a:pt x="343" y="21600"/>
                    <a:pt x="118" y="21600"/>
                  </a:cubicBezTo>
                  <a:cubicBezTo>
                    <a:pt x="-107" y="21600"/>
                    <a:pt x="-107" y="19366"/>
                    <a:pt x="1018" y="16262"/>
                  </a:cubicBezTo>
                  <a:cubicBezTo>
                    <a:pt x="2143" y="13159"/>
                    <a:pt x="4393" y="9186"/>
                    <a:pt x="6418" y="6828"/>
                  </a:cubicBezTo>
                  <a:cubicBezTo>
                    <a:pt x="8443" y="4469"/>
                    <a:pt x="10243" y="3724"/>
                    <a:pt x="12268" y="3476"/>
                  </a:cubicBezTo>
                  <a:cubicBezTo>
                    <a:pt x="14293" y="3228"/>
                    <a:pt x="16543" y="3476"/>
                    <a:pt x="18118" y="6579"/>
                  </a:cubicBezTo>
                  <a:cubicBezTo>
                    <a:pt x="19693" y="9683"/>
                    <a:pt x="20593" y="15641"/>
                    <a:pt x="214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4902250" y="1670049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4400"/>
                    <a:pt x="8471" y="7200"/>
                    <a:pt x="12071" y="3600"/>
                  </a:cubicBezTo>
                  <a:cubicBezTo>
                    <a:pt x="15671" y="0"/>
                    <a:pt x="186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5102562" y="1568450"/>
              <a:ext cx="148939" cy="208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91" fill="norm" stroke="1" extrusionOk="0">
                  <a:moveTo>
                    <a:pt x="21109" y="0"/>
                  </a:moveTo>
                  <a:cubicBezTo>
                    <a:pt x="16009" y="1745"/>
                    <a:pt x="10909" y="3491"/>
                    <a:pt x="7759" y="4800"/>
                  </a:cubicBezTo>
                  <a:cubicBezTo>
                    <a:pt x="4609" y="6109"/>
                    <a:pt x="3409" y="6982"/>
                    <a:pt x="2209" y="7964"/>
                  </a:cubicBezTo>
                  <a:cubicBezTo>
                    <a:pt x="1009" y="8945"/>
                    <a:pt x="-191" y="10036"/>
                    <a:pt x="409" y="10691"/>
                  </a:cubicBezTo>
                  <a:cubicBezTo>
                    <a:pt x="1009" y="11345"/>
                    <a:pt x="3409" y="11564"/>
                    <a:pt x="5509" y="11782"/>
                  </a:cubicBezTo>
                  <a:cubicBezTo>
                    <a:pt x="7609" y="12000"/>
                    <a:pt x="9409" y="12218"/>
                    <a:pt x="11059" y="12436"/>
                  </a:cubicBezTo>
                  <a:cubicBezTo>
                    <a:pt x="12709" y="12655"/>
                    <a:pt x="14209" y="12873"/>
                    <a:pt x="14359" y="13309"/>
                  </a:cubicBezTo>
                  <a:cubicBezTo>
                    <a:pt x="14509" y="13745"/>
                    <a:pt x="13309" y="14400"/>
                    <a:pt x="10909" y="15382"/>
                  </a:cubicBezTo>
                  <a:cubicBezTo>
                    <a:pt x="8509" y="16364"/>
                    <a:pt x="4909" y="17673"/>
                    <a:pt x="2659" y="18764"/>
                  </a:cubicBezTo>
                  <a:cubicBezTo>
                    <a:pt x="409" y="19855"/>
                    <a:pt x="-491" y="20727"/>
                    <a:pt x="259" y="21164"/>
                  </a:cubicBezTo>
                  <a:cubicBezTo>
                    <a:pt x="1009" y="21600"/>
                    <a:pt x="3409" y="21600"/>
                    <a:pt x="6559" y="21164"/>
                  </a:cubicBezTo>
                  <a:cubicBezTo>
                    <a:pt x="9709" y="20727"/>
                    <a:pt x="13609" y="19855"/>
                    <a:pt x="17509" y="18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5308650" y="1574800"/>
              <a:ext cx="1270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" y="2323"/>
                    <a:pt x="2160" y="4645"/>
                    <a:pt x="5760" y="8245"/>
                  </a:cubicBezTo>
                  <a:cubicBezTo>
                    <a:pt x="9360" y="11845"/>
                    <a:pt x="15480" y="167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5319087" y="1555750"/>
              <a:ext cx="15466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21328" y="0"/>
                  </a:moveTo>
                  <a:cubicBezTo>
                    <a:pt x="15782" y="3161"/>
                    <a:pt x="10236" y="6322"/>
                    <a:pt x="6587" y="8956"/>
                  </a:cubicBezTo>
                  <a:cubicBezTo>
                    <a:pt x="2939" y="11590"/>
                    <a:pt x="1187" y="13698"/>
                    <a:pt x="458" y="15717"/>
                  </a:cubicBezTo>
                  <a:cubicBezTo>
                    <a:pt x="-272" y="17737"/>
                    <a:pt x="20" y="19668"/>
                    <a:pt x="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5461050" y="1733550"/>
              <a:ext cx="381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5504865" y="1612899"/>
              <a:ext cx="1271" cy="2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5518200" y="1650999"/>
              <a:ext cx="228953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12371" y="0"/>
                  </a:moveTo>
                  <a:cubicBezTo>
                    <a:pt x="15316" y="1819"/>
                    <a:pt x="18262" y="3638"/>
                    <a:pt x="19833" y="5646"/>
                  </a:cubicBezTo>
                  <a:cubicBezTo>
                    <a:pt x="21404" y="7655"/>
                    <a:pt x="21600" y="9853"/>
                    <a:pt x="20716" y="11975"/>
                  </a:cubicBezTo>
                  <a:cubicBezTo>
                    <a:pt x="19833" y="14097"/>
                    <a:pt x="17869" y="16143"/>
                    <a:pt x="14236" y="17735"/>
                  </a:cubicBezTo>
                  <a:cubicBezTo>
                    <a:pt x="10604" y="19326"/>
                    <a:pt x="5302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479600" y="3312022"/>
              <a:ext cx="2603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620" y="521"/>
                    <a:pt x="11239" y="-1443"/>
                    <a:pt x="14839" y="1502"/>
                  </a:cubicBezTo>
                  <a:cubicBezTo>
                    <a:pt x="18439" y="4448"/>
                    <a:pt x="2002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498650" y="3477355"/>
              <a:ext cx="2349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476" y="12582"/>
                    <a:pt x="8951" y="4867"/>
                    <a:pt x="12551" y="1782"/>
                  </a:cubicBezTo>
                  <a:cubicBezTo>
                    <a:pt x="16151" y="-1304"/>
                    <a:pt x="1887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2095550" y="3107328"/>
              <a:ext cx="393701" cy="49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0951"/>
                  </a:moveTo>
                  <a:cubicBezTo>
                    <a:pt x="697" y="21136"/>
                    <a:pt x="1394" y="21320"/>
                    <a:pt x="2555" y="20905"/>
                  </a:cubicBezTo>
                  <a:cubicBezTo>
                    <a:pt x="3716" y="20490"/>
                    <a:pt x="5342" y="19474"/>
                    <a:pt x="7374" y="17536"/>
                  </a:cubicBezTo>
                  <a:cubicBezTo>
                    <a:pt x="9406" y="15597"/>
                    <a:pt x="11845" y="12736"/>
                    <a:pt x="13355" y="9920"/>
                  </a:cubicBezTo>
                  <a:cubicBezTo>
                    <a:pt x="14865" y="7105"/>
                    <a:pt x="15445" y="4336"/>
                    <a:pt x="15677" y="2674"/>
                  </a:cubicBezTo>
                  <a:cubicBezTo>
                    <a:pt x="15910" y="1013"/>
                    <a:pt x="15794" y="459"/>
                    <a:pt x="15445" y="182"/>
                  </a:cubicBezTo>
                  <a:cubicBezTo>
                    <a:pt x="15097" y="-95"/>
                    <a:pt x="14516" y="-95"/>
                    <a:pt x="13819" y="459"/>
                  </a:cubicBezTo>
                  <a:cubicBezTo>
                    <a:pt x="13123" y="1013"/>
                    <a:pt x="12310" y="2120"/>
                    <a:pt x="11497" y="4382"/>
                  </a:cubicBezTo>
                  <a:cubicBezTo>
                    <a:pt x="10684" y="6643"/>
                    <a:pt x="9871" y="10059"/>
                    <a:pt x="9639" y="12782"/>
                  </a:cubicBezTo>
                  <a:cubicBezTo>
                    <a:pt x="9406" y="15505"/>
                    <a:pt x="9755" y="17536"/>
                    <a:pt x="10103" y="18736"/>
                  </a:cubicBezTo>
                  <a:cubicBezTo>
                    <a:pt x="10452" y="19936"/>
                    <a:pt x="10800" y="20305"/>
                    <a:pt x="11148" y="20305"/>
                  </a:cubicBezTo>
                  <a:cubicBezTo>
                    <a:pt x="11497" y="20305"/>
                    <a:pt x="11845" y="19936"/>
                    <a:pt x="12077" y="19520"/>
                  </a:cubicBezTo>
                  <a:cubicBezTo>
                    <a:pt x="12310" y="19105"/>
                    <a:pt x="12426" y="18643"/>
                    <a:pt x="12426" y="18690"/>
                  </a:cubicBezTo>
                  <a:cubicBezTo>
                    <a:pt x="12426" y="18736"/>
                    <a:pt x="12310" y="19290"/>
                    <a:pt x="12194" y="19982"/>
                  </a:cubicBezTo>
                  <a:cubicBezTo>
                    <a:pt x="12077" y="20674"/>
                    <a:pt x="11961" y="21505"/>
                    <a:pt x="12194" y="21413"/>
                  </a:cubicBezTo>
                  <a:cubicBezTo>
                    <a:pt x="12426" y="21320"/>
                    <a:pt x="13006" y="20305"/>
                    <a:pt x="14052" y="18828"/>
                  </a:cubicBezTo>
                  <a:cubicBezTo>
                    <a:pt x="15097" y="17351"/>
                    <a:pt x="16606" y="15413"/>
                    <a:pt x="17594" y="14305"/>
                  </a:cubicBezTo>
                  <a:cubicBezTo>
                    <a:pt x="18581" y="13197"/>
                    <a:pt x="19045" y="12920"/>
                    <a:pt x="19626" y="12782"/>
                  </a:cubicBezTo>
                  <a:cubicBezTo>
                    <a:pt x="20206" y="12643"/>
                    <a:pt x="20903" y="12643"/>
                    <a:pt x="21252" y="13890"/>
                  </a:cubicBezTo>
                  <a:cubicBezTo>
                    <a:pt x="21600" y="15136"/>
                    <a:pt x="21600" y="17628"/>
                    <a:pt x="21600" y="20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2779948" y="3136548"/>
              <a:ext cx="128403" cy="552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49" fill="norm" stroke="1" extrusionOk="0">
                  <a:moveTo>
                    <a:pt x="21134" y="1245"/>
                  </a:moveTo>
                  <a:cubicBezTo>
                    <a:pt x="21134" y="835"/>
                    <a:pt x="21134" y="424"/>
                    <a:pt x="20263" y="178"/>
                  </a:cubicBezTo>
                  <a:cubicBezTo>
                    <a:pt x="19392" y="-69"/>
                    <a:pt x="17650" y="-151"/>
                    <a:pt x="15211" y="547"/>
                  </a:cubicBezTo>
                  <a:cubicBezTo>
                    <a:pt x="12773" y="1245"/>
                    <a:pt x="9637" y="2724"/>
                    <a:pt x="6850" y="4777"/>
                  </a:cubicBezTo>
                  <a:cubicBezTo>
                    <a:pt x="4063" y="6830"/>
                    <a:pt x="1624" y="9458"/>
                    <a:pt x="579" y="11963"/>
                  </a:cubicBezTo>
                  <a:cubicBezTo>
                    <a:pt x="-466" y="14468"/>
                    <a:pt x="-118" y="16850"/>
                    <a:pt x="1799" y="18410"/>
                  </a:cubicBezTo>
                  <a:cubicBezTo>
                    <a:pt x="3715" y="19971"/>
                    <a:pt x="7199" y="20710"/>
                    <a:pt x="10682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2895650" y="3308354"/>
              <a:ext cx="144967" cy="59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523" fill="norm" stroke="1" extrusionOk="0">
                  <a:moveTo>
                    <a:pt x="9127" y="8563"/>
                  </a:moveTo>
                  <a:cubicBezTo>
                    <a:pt x="6997" y="10877"/>
                    <a:pt x="4868" y="13192"/>
                    <a:pt x="3346" y="15120"/>
                  </a:cubicBezTo>
                  <a:cubicBezTo>
                    <a:pt x="1825" y="17049"/>
                    <a:pt x="913" y="18592"/>
                    <a:pt x="456" y="19710"/>
                  </a:cubicBezTo>
                  <a:cubicBezTo>
                    <a:pt x="0" y="20829"/>
                    <a:pt x="0" y="21523"/>
                    <a:pt x="0" y="21523"/>
                  </a:cubicBezTo>
                  <a:cubicBezTo>
                    <a:pt x="0" y="21523"/>
                    <a:pt x="0" y="20829"/>
                    <a:pt x="761" y="19324"/>
                  </a:cubicBezTo>
                  <a:cubicBezTo>
                    <a:pt x="1521" y="17820"/>
                    <a:pt x="3042" y="15506"/>
                    <a:pt x="4259" y="13114"/>
                  </a:cubicBezTo>
                  <a:cubicBezTo>
                    <a:pt x="5476" y="10723"/>
                    <a:pt x="6389" y="8254"/>
                    <a:pt x="7301" y="6326"/>
                  </a:cubicBezTo>
                  <a:cubicBezTo>
                    <a:pt x="8214" y="4397"/>
                    <a:pt x="9127" y="3009"/>
                    <a:pt x="9735" y="2083"/>
                  </a:cubicBezTo>
                  <a:cubicBezTo>
                    <a:pt x="10344" y="1157"/>
                    <a:pt x="10648" y="694"/>
                    <a:pt x="11561" y="386"/>
                  </a:cubicBezTo>
                  <a:cubicBezTo>
                    <a:pt x="12473" y="77"/>
                    <a:pt x="13994" y="-77"/>
                    <a:pt x="15363" y="39"/>
                  </a:cubicBezTo>
                  <a:cubicBezTo>
                    <a:pt x="16732" y="154"/>
                    <a:pt x="17949" y="540"/>
                    <a:pt x="19166" y="1659"/>
                  </a:cubicBezTo>
                  <a:cubicBezTo>
                    <a:pt x="20383" y="2777"/>
                    <a:pt x="21600" y="4629"/>
                    <a:pt x="20231" y="6094"/>
                  </a:cubicBezTo>
                  <a:cubicBezTo>
                    <a:pt x="18862" y="7560"/>
                    <a:pt x="14907" y="8640"/>
                    <a:pt x="12017" y="9180"/>
                  </a:cubicBezTo>
                  <a:cubicBezTo>
                    <a:pt x="9127" y="9720"/>
                    <a:pt x="7301" y="9720"/>
                    <a:pt x="6389" y="9412"/>
                  </a:cubicBezTo>
                  <a:cubicBezTo>
                    <a:pt x="5476" y="9103"/>
                    <a:pt x="5476" y="8486"/>
                    <a:pt x="5476" y="7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3157846" y="3086100"/>
              <a:ext cx="137855" cy="18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510" fill="norm" stroke="1" extrusionOk="0">
                  <a:moveTo>
                    <a:pt x="20996" y="0"/>
                  </a:moveTo>
                  <a:cubicBezTo>
                    <a:pt x="16483" y="1680"/>
                    <a:pt x="11969" y="3360"/>
                    <a:pt x="9068" y="4560"/>
                  </a:cubicBezTo>
                  <a:cubicBezTo>
                    <a:pt x="6166" y="5760"/>
                    <a:pt x="4877" y="6480"/>
                    <a:pt x="3748" y="7320"/>
                  </a:cubicBezTo>
                  <a:cubicBezTo>
                    <a:pt x="2620" y="8160"/>
                    <a:pt x="1653" y="9120"/>
                    <a:pt x="2136" y="9600"/>
                  </a:cubicBezTo>
                  <a:cubicBezTo>
                    <a:pt x="2620" y="10080"/>
                    <a:pt x="4554" y="10080"/>
                    <a:pt x="6327" y="10080"/>
                  </a:cubicBezTo>
                  <a:cubicBezTo>
                    <a:pt x="8100" y="10080"/>
                    <a:pt x="9712" y="10080"/>
                    <a:pt x="10035" y="10680"/>
                  </a:cubicBezTo>
                  <a:cubicBezTo>
                    <a:pt x="10357" y="11280"/>
                    <a:pt x="9390" y="12480"/>
                    <a:pt x="7617" y="13800"/>
                  </a:cubicBezTo>
                  <a:cubicBezTo>
                    <a:pt x="5844" y="15120"/>
                    <a:pt x="3265" y="16560"/>
                    <a:pt x="1653" y="17880"/>
                  </a:cubicBezTo>
                  <a:cubicBezTo>
                    <a:pt x="41" y="19200"/>
                    <a:pt x="-604" y="20400"/>
                    <a:pt x="686" y="21000"/>
                  </a:cubicBezTo>
                  <a:cubicBezTo>
                    <a:pt x="1975" y="21600"/>
                    <a:pt x="5199" y="21600"/>
                    <a:pt x="7778" y="21360"/>
                  </a:cubicBezTo>
                  <a:cubicBezTo>
                    <a:pt x="10357" y="21120"/>
                    <a:pt x="12292" y="20640"/>
                    <a:pt x="14226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3346500" y="3098800"/>
              <a:ext cx="1206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42" y="4608"/>
                    <a:pt x="12884" y="9216"/>
                    <a:pt x="16484" y="12816"/>
                  </a:cubicBezTo>
                  <a:cubicBezTo>
                    <a:pt x="20084" y="16416"/>
                    <a:pt x="20842" y="19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3378250" y="3079750"/>
              <a:ext cx="952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744"/>
                    <a:pt x="10080" y="7488"/>
                    <a:pt x="6480" y="11088"/>
                  </a:cubicBezTo>
                  <a:cubicBezTo>
                    <a:pt x="2880" y="14688"/>
                    <a:pt x="1440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3505250" y="3213100"/>
              <a:ext cx="25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3530650" y="31178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651300" y="3181350"/>
              <a:ext cx="9131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600" fill="norm" stroke="1" extrusionOk="0">
                  <a:moveTo>
                    <a:pt x="10080" y="0"/>
                  </a:moveTo>
                  <a:cubicBezTo>
                    <a:pt x="14400" y="2627"/>
                    <a:pt x="18720" y="5254"/>
                    <a:pt x="20160" y="7832"/>
                  </a:cubicBezTo>
                  <a:cubicBezTo>
                    <a:pt x="21600" y="10411"/>
                    <a:pt x="20160" y="12941"/>
                    <a:pt x="16320" y="15227"/>
                  </a:cubicBezTo>
                  <a:cubicBezTo>
                    <a:pt x="12480" y="17514"/>
                    <a:pt x="6240" y="19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4140250" y="3467100"/>
              <a:ext cx="2286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4241850" y="3359150"/>
              <a:ext cx="508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080"/>
                    <a:pt x="7200" y="4160"/>
                    <a:pt x="3600" y="7760"/>
                  </a:cubicBezTo>
                  <a:cubicBezTo>
                    <a:pt x="0" y="11360"/>
                    <a:pt x="0" y="16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4756200" y="3214852"/>
              <a:ext cx="368301" cy="453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21120"/>
                  </a:moveTo>
                  <a:cubicBezTo>
                    <a:pt x="621" y="21319"/>
                    <a:pt x="1241" y="21518"/>
                    <a:pt x="2545" y="21020"/>
                  </a:cubicBezTo>
                  <a:cubicBezTo>
                    <a:pt x="3848" y="20523"/>
                    <a:pt x="5834" y="19328"/>
                    <a:pt x="7883" y="17337"/>
                  </a:cubicBezTo>
                  <a:cubicBezTo>
                    <a:pt x="9931" y="15347"/>
                    <a:pt x="12041" y="12559"/>
                    <a:pt x="13283" y="9723"/>
                  </a:cubicBezTo>
                  <a:cubicBezTo>
                    <a:pt x="14524" y="6886"/>
                    <a:pt x="14897" y="3999"/>
                    <a:pt x="14959" y="2307"/>
                  </a:cubicBezTo>
                  <a:cubicBezTo>
                    <a:pt x="15021" y="615"/>
                    <a:pt x="14772" y="117"/>
                    <a:pt x="14338" y="18"/>
                  </a:cubicBezTo>
                  <a:cubicBezTo>
                    <a:pt x="13903" y="-82"/>
                    <a:pt x="13283" y="217"/>
                    <a:pt x="12414" y="1859"/>
                  </a:cubicBezTo>
                  <a:cubicBezTo>
                    <a:pt x="11545" y="3501"/>
                    <a:pt x="10428" y="6488"/>
                    <a:pt x="9869" y="9374"/>
                  </a:cubicBezTo>
                  <a:cubicBezTo>
                    <a:pt x="9310" y="12261"/>
                    <a:pt x="9310" y="15048"/>
                    <a:pt x="9621" y="16690"/>
                  </a:cubicBezTo>
                  <a:cubicBezTo>
                    <a:pt x="9931" y="18333"/>
                    <a:pt x="10552" y="18830"/>
                    <a:pt x="11110" y="18930"/>
                  </a:cubicBezTo>
                  <a:cubicBezTo>
                    <a:pt x="11669" y="19030"/>
                    <a:pt x="12166" y="18731"/>
                    <a:pt x="12600" y="18283"/>
                  </a:cubicBezTo>
                  <a:cubicBezTo>
                    <a:pt x="13034" y="17835"/>
                    <a:pt x="13407" y="17238"/>
                    <a:pt x="13593" y="17288"/>
                  </a:cubicBezTo>
                  <a:cubicBezTo>
                    <a:pt x="13779" y="17337"/>
                    <a:pt x="13779" y="18034"/>
                    <a:pt x="13966" y="17885"/>
                  </a:cubicBezTo>
                  <a:cubicBezTo>
                    <a:pt x="14152" y="17736"/>
                    <a:pt x="14524" y="16740"/>
                    <a:pt x="15145" y="15645"/>
                  </a:cubicBezTo>
                  <a:cubicBezTo>
                    <a:pt x="15766" y="14550"/>
                    <a:pt x="16634" y="13356"/>
                    <a:pt x="17317" y="12609"/>
                  </a:cubicBezTo>
                  <a:cubicBezTo>
                    <a:pt x="18000" y="11863"/>
                    <a:pt x="18497" y="11564"/>
                    <a:pt x="19055" y="11415"/>
                  </a:cubicBezTo>
                  <a:cubicBezTo>
                    <a:pt x="19614" y="11265"/>
                    <a:pt x="20234" y="11265"/>
                    <a:pt x="20731" y="11465"/>
                  </a:cubicBezTo>
                  <a:cubicBezTo>
                    <a:pt x="21228" y="11664"/>
                    <a:pt x="21600" y="12062"/>
                    <a:pt x="21600" y="13406"/>
                  </a:cubicBezTo>
                  <a:cubicBezTo>
                    <a:pt x="21600" y="14749"/>
                    <a:pt x="21228" y="17039"/>
                    <a:pt x="20855" y="19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5381915" y="3229177"/>
              <a:ext cx="187086" cy="447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338" fill="norm" stroke="1" extrusionOk="0">
                  <a:moveTo>
                    <a:pt x="21213" y="1656"/>
                  </a:moveTo>
                  <a:cubicBezTo>
                    <a:pt x="20733" y="1151"/>
                    <a:pt x="20253" y="646"/>
                    <a:pt x="19413" y="293"/>
                  </a:cubicBezTo>
                  <a:cubicBezTo>
                    <a:pt x="18573" y="-60"/>
                    <a:pt x="17373" y="-262"/>
                    <a:pt x="14973" y="697"/>
                  </a:cubicBezTo>
                  <a:cubicBezTo>
                    <a:pt x="12573" y="1656"/>
                    <a:pt x="8973" y="3775"/>
                    <a:pt x="5973" y="6450"/>
                  </a:cubicBezTo>
                  <a:cubicBezTo>
                    <a:pt x="2973" y="9125"/>
                    <a:pt x="573" y="12355"/>
                    <a:pt x="93" y="14727"/>
                  </a:cubicBezTo>
                  <a:cubicBezTo>
                    <a:pt x="-387" y="17099"/>
                    <a:pt x="1053" y="18613"/>
                    <a:pt x="3093" y="19572"/>
                  </a:cubicBezTo>
                  <a:cubicBezTo>
                    <a:pt x="5133" y="20531"/>
                    <a:pt x="7773" y="20934"/>
                    <a:pt x="10413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5655005" y="3348151"/>
              <a:ext cx="117196" cy="27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65" fill="norm" stroke="1" extrusionOk="0">
                  <a:moveTo>
                    <a:pt x="21356" y="1874"/>
                  </a:moveTo>
                  <a:cubicBezTo>
                    <a:pt x="20199" y="1205"/>
                    <a:pt x="19042" y="535"/>
                    <a:pt x="17499" y="200"/>
                  </a:cubicBezTo>
                  <a:cubicBezTo>
                    <a:pt x="15956" y="-135"/>
                    <a:pt x="14027" y="-135"/>
                    <a:pt x="11520" y="870"/>
                  </a:cubicBezTo>
                  <a:cubicBezTo>
                    <a:pt x="9013" y="1874"/>
                    <a:pt x="5927" y="3884"/>
                    <a:pt x="3806" y="6898"/>
                  </a:cubicBezTo>
                  <a:cubicBezTo>
                    <a:pt x="1685" y="9912"/>
                    <a:pt x="527" y="13930"/>
                    <a:pt x="142" y="16358"/>
                  </a:cubicBezTo>
                  <a:cubicBezTo>
                    <a:pt x="-244" y="18786"/>
                    <a:pt x="142" y="19623"/>
                    <a:pt x="1492" y="20209"/>
                  </a:cubicBezTo>
                  <a:cubicBezTo>
                    <a:pt x="2842" y="20795"/>
                    <a:pt x="5156" y="21130"/>
                    <a:pt x="747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5814533" y="3378200"/>
              <a:ext cx="4021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3909"/>
                    <a:pt x="5400" y="7817"/>
                    <a:pt x="2160" y="11417"/>
                  </a:cubicBezTo>
                  <a:cubicBezTo>
                    <a:pt x="-1080" y="15017"/>
                    <a:pt x="0" y="18309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5886500" y="3505199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6115570" y="3381287"/>
              <a:ext cx="109488" cy="458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66" fill="norm" stroke="1" extrusionOk="0">
                  <a:moveTo>
                    <a:pt x="15803" y="4909"/>
                  </a:moveTo>
                  <a:cubicBezTo>
                    <a:pt x="12135" y="7386"/>
                    <a:pt x="8467" y="9863"/>
                    <a:pt x="6022" y="12439"/>
                  </a:cubicBezTo>
                  <a:cubicBezTo>
                    <a:pt x="3577" y="15016"/>
                    <a:pt x="2354" y="17691"/>
                    <a:pt x="1539" y="19326"/>
                  </a:cubicBezTo>
                  <a:cubicBezTo>
                    <a:pt x="724" y="20961"/>
                    <a:pt x="317" y="21555"/>
                    <a:pt x="113" y="21456"/>
                  </a:cubicBezTo>
                  <a:cubicBezTo>
                    <a:pt x="-91" y="21357"/>
                    <a:pt x="-91" y="20564"/>
                    <a:pt x="724" y="18533"/>
                  </a:cubicBezTo>
                  <a:cubicBezTo>
                    <a:pt x="1539" y="16502"/>
                    <a:pt x="3169" y="13232"/>
                    <a:pt x="4800" y="10408"/>
                  </a:cubicBezTo>
                  <a:cubicBezTo>
                    <a:pt x="6430" y="7584"/>
                    <a:pt x="8060" y="5206"/>
                    <a:pt x="9283" y="3720"/>
                  </a:cubicBezTo>
                  <a:cubicBezTo>
                    <a:pt x="10505" y="2234"/>
                    <a:pt x="11320" y="1639"/>
                    <a:pt x="12339" y="1094"/>
                  </a:cubicBezTo>
                  <a:cubicBezTo>
                    <a:pt x="13358" y="549"/>
                    <a:pt x="14581" y="54"/>
                    <a:pt x="16007" y="5"/>
                  </a:cubicBezTo>
                  <a:cubicBezTo>
                    <a:pt x="17434" y="-45"/>
                    <a:pt x="19064" y="351"/>
                    <a:pt x="20083" y="1392"/>
                  </a:cubicBezTo>
                  <a:cubicBezTo>
                    <a:pt x="21101" y="2432"/>
                    <a:pt x="21509" y="4116"/>
                    <a:pt x="20490" y="5454"/>
                  </a:cubicBezTo>
                  <a:cubicBezTo>
                    <a:pt x="19471" y="6792"/>
                    <a:pt x="17026" y="7783"/>
                    <a:pt x="14784" y="8427"/>
                  </a:cubicBezTo>
                  <a:cubicBezTo>
                    <a:pt x="12543" y="9071"/>
                    <a:pt x="10505" y="9368"/>
                    <a:pt x="8875" y="9318"/>
                  </a:cubicBezTo>
                  <a:cubicBezTo>
                    <a:pt x="7245" y="9269"/>
                    <a:pt x="6022" y="8872"/>
                    <a:pt x="4800" y="8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6280200" y="3308349"/>
              <a:ext cx="8925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0" h="21600" fill="norm" stroke="1" extrusionOk="0">
                  <a:moveTo>
                    <a:pt x="0" y="0"/>
                  </a:moveTo>
                  <a:cubicBezTo>
                    <a:pt x="6240" y="1280"/>
                    <a:pt x="12480" y="2560"/>
                    <a:pt x="16320" y="4640"/>
                  </a:cubicBezTo>
                  <a:cubicBezTo>
                    <a:pt x="20160" y="6720"/>
                    <a:pt x="21600" y="9600"/>
                    <a:pt x="18720" y="12560"/>
                  </a:cubicBezTo>
                  <a:cubicBezTo>
                    <a:pt x="15840" y="15520"/>
                    <a:pt x="8640" y="18560"/>
                    <a:pt x="1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6414639" y="3081866"/>
              <a:ext cx="84906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600" fill="norm" stroke="1" extrusionOk="0">
                  <a:moveTo>
                    <a:pt x="2890" y="6530"/>
                  </a:moveTo>
                  <a:cubicBezTo>
                    <a:pt x="2363" y="5274"/>
                    <a:pt x="1836" y="4019"/>
                    <a:pt x="2100" y="4019"/>
                  </a:cubicBezTo>
                  <a:cubicBezTo>
                    <a:pt x="2363" y="4019"/>
                    <a:pt x="3417" y="5274"/>
                    <a:pt x="3944" y="6907"/>
                  </a:cubicBezTo>
                  <a:cubicBezTo>
                    <a:pt x="4470" y="8540"/>
                    <a:pt x="4470" y="10549"/>
                    <a:pt x="3680" y="12935"/>
                  </a:cubicBezTo>
                  <a:cubicBezTo>
                    <a:pt x="2890" y="15321"/>
                    <a:pt x="1309" y="18084"/>
                    <a:pt x="519" y="18837"/>
                  </a:cubicBezTo>
                  <a:cubicBezTo>
                    <a:pt x="-271" y="19591"/>
                    <a:pt x="-271" y="18335"/>
                    <a:pt x="1309" y="15195"/>
                  </a:cubicBezTo>
                  <a:cubicBezTo>
                    <a:pt x="2890" y="12056"/>
                    <a:pt x="6051" y="7033"/>
                    <a:pt x="8685" y="4019"/>
                  </a:cubicBezTo>
                  <a:cubicBezTo>
                    <a:pt x="11319" y="1005"/>
                    <a:pt x="13427" y="0"/>
                    <a:pt x="15270" y="0"/>
                  </a:cubicBezTo>
                  <a:cubicBezTo>
                    <a:pt x="17114" y="0"/>
                    <a:pt x="18695" y="1005"/>
                    <a:pt x="19749" y="3516"/>
                  </a:cubicBezTo>
                  <a:cubicBezTo>
                    <a:pt x="20802" y="6028"/>
                    <a:pt x="21329" y="10047"/>
                    <a:pt x="21066" y="13312"/>
                  </a:cubicBezTo>
                  <a:cubicBezTo>
                    <a:pt x="20802" y="16577"/>
                    <a:pt x="19749" y="19088"/>
                    <a:pt x="186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6610400" y="3130550"/>
              <a:ext cx="825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6789919" y="3015720"/>
              <a:ext cx="161680" cy="19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241" fill="norm" stroke="1" extrusionOk="0">
                  <a:moveTo>
                    <a:pt x="19713" y="2149"/>
                  </a:moveTo>
                  <a:cubicBezTo>
                    <a:pt x="20544" y="1220"/>
                    <a:pt x="21375" y="291"/>
                    <a:pt x="21098" y="58"/>
                  </a:cubicBezTo>
                  <a:cubicBezTo>
                    <a:pt x="20821" y="-174"/>
                    <a:pt x="19437" y="291"/>
                    <a:pt x="16529" y="1452"/>
                  </a:cubicBezTo>
                  <a:cubicBezTo>
                    <a:pt x="13621" y="2613"/>
                    <a:pt x="9190" y="4471"/>
                    <a:pt x="6421" y="5865"/>
                  </a:cubicBezTo>
                  <a:cubicBezTo>
                    <a:pt x="3652" y="7258"/>
                    <a:pt x="2544" y="8187"/>
                    <a:pt x="2821" y="8652"/>
                  </a:cubicBezTo>
                  <a:cubicBezTo>
                    <a:pt x="3098" y="9116"/>
                    <a:pt x="4760" y="9116"/>
                    <a:pt x="6421" y="9232"/>
                  </a:cubicBezTo>
                  <a:cubicBezTo>
                    <a:pt x="8083" y="9349"/>
                    <a:pt x="9744" y="9581"/>
                    <a:pt x="10437" y="10278"/>
                  </a:cubicBezTo>
                  <a:cubicBezTo>
                    <a:pt x="11129" y="10974"/>
                    <a:pt x="10852" y="12136"/>
                    <a:pt x="9190" y="13529"/>
                  </a:cubicBezTo>
                  <a:cubicBezTo>
                    <a:pt x="7529" y="14923"/>
                    <a:pt x="4483" y="16549"/>
                    <a:pt x="2544" y="17826"/>
                  </a:cubicBezTo>
                  <a:cubicBezTo>
                    <a:pt x="606" y="19103"/>
                    <a:pt x="-225" y="20032"/>
                    <a:pt x="52" y="20613"/>
                  </a:cubicBezTo>
                  <a:cubicBezTo>
                    <a:pt x="329" y="21194"/>
                    <a:pt x="1713" y="21426"/>
                    <a:pt x="4067" y="21078"/>
                  </a:cubicBezTo>
                  <a:cubicBezTo>
                    <a:pt x="6421" y="20729"/>
                    <a:pt x="9744" y="19800"/>
                    <a:pt x="13067" y="18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6991400" y="3022600"/>
              <a:ext cx="1270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88"/>
                    <a:pt x="3600" y="576"/>
                    <a:pt x="7020" y="3456"/>
                  </a:cubicBezTo>
                  <a:cubicBezTo>
                    <a:pt x="10440" y="6336"/>
                    <a:pt x="15480" y="11808"/>
                    <a:pt x="18180" y="15264"/>
                  </a:cubicBezTo>
                  <a:cubicBezTo>
                    <a:pt x="20880" y="18720"/>
                    <a:pt x="2124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7010450" y="3016250"/>
              <a:ext cx="1524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050" y="1745"/>
                  </a:cubicBezTo>
                  <a:cubicBezTo>
                    <a:pt x="13500" y="3491"/>
                    <a:pt x="9900" y="6982"/>
                    <a:pt x="7050" y="10582"/>
                  </a:cubicBezTo>
                  <a:cubicBezTo>
                    <a:pt x="4200" y="14182"/>
                    <a:pt x="2100" y="178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7150150" y="3136900"/>
              <a:ext cx="25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7213650" y="304165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7200950" y="3237936"/>
              <a:ext cx="153434" cy="52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536" fill="norm" stroke="1" extrusionOk="0">
                  <a:moveTo>
                    <a:pt x="8757" y="286"/>
                  </a:moveTo>
                  <a:cubicBezTo>
                    <a:pt x="10216" y="111"/>
                    <a:pt x="11676" y="-64"/>
                    <a:pt x="12843" y="23"/>
                  </a:cubicBezTo>
                  <a:cubicBezTo>
                    <a:pt x="14011" y="111"/>
                    <a:pt x="14886" y="461"/>
                    <a:pt x="16346" y="1685"/>
                  </a:cubicBezTo>
                  <a:cubicBezTo>
                    <a:pt x="17805" y="2909"/>
                    <a:pt x="19849" y="5008"/>
                    <a:pt x="20724" y="7588"/>
                  </a:cubicBezTo>
                  <a:cubicBezTo>
                    <a:pt x="21600" y="10168"/>
                    <a:pt x="21308" y="13228"/>
                    <a:pt x="18389" y="15589"/>
                  </a:cubicBezTo>
                  <a:cubicBezTo>
                    <a:pt x="15470" y="17951"/>
                    <a:pt x="9924" y="19612"/>
                    <a:pt x="6422" y="20487"/>
                  </a:cubicBezTo>
                  <a:cubicBezTo>
                    <a:pt x="2919" y="21361"/>
                    <a:pt x="1459" y="21449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397050" y="4807313"/>
              <a:ext cx="2349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449" y="1118"/>
                    <a:pt x="10897" y="-1582"/>
                    <a:pt x="14497" y="1118"/>
                  </a:cubicBezTo>
                  <a:cubicBezTo>
                    <a:pt x="18097" y="3818"/>
                    <a:pt x="19849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435150" y="5010149"/>
              <a:ext cx="2159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71" y="10800"/>
                    <a:pt x="9741" y="21600"/>
                    <a:pt x="13341" y="21600"/>
                  </a:cubicBezTo>
                  <a:cubicBezTo>
                    <a:pt x="16941" y="21600"/>
                    <a:pt x="19271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2193889" y="4648208"/>
              <a:ext cx="295362" cy="32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216" fill="norm" stroke="1" extrusionOk="0">
                  <a:moveTo>
                    <a:pt x="15049" y="3280"/>
                  </a:moveTo>
                  <a:cubicBezTo>
                    <a:pt x="16438" y="1913"/>
                    <a:pt x="17826" y="546"/>
                    <a:pt x="17980" y="136"/>
                  </a:cubicBezTo>
                  <a:cubicBezTo>
                    <a:pt x="18135" y="-274"/>
                    <a:pt x="17055" y="273"/>
                    <a:pt x="14895" y="1367"/>
                  </a:cubicBezTo>
                  <a:cubicBezTo>
                    <a:pt x="12735" y="2460"/>
                    <a:pt x="9495" y="4101"/>
                    <a:pt x="7566" y="5194"/>
                  </a:cubicBezTo>
                  <a:cubicBezTo>
                    <a:pt x="5638" y="6288"/>
                    <a:pt x="5020" y="6835"/>
                    <a:pt x="4480" y="7382"/>
                  </a:cubicBezTo>
                  <a:cubicBezTo>
                    <a:pt x="3940" y="7929"/>
                    <a:pt x="3478" y="8475"/>
                    <a:pt x="3632" y="8817"/>
                  </a:cubicBezTo>
                  <a:cubicBezTo>
                    <a:pt x="3786" y="9159"/>
                    <a:pt x="4558" y="9296"/>
                    <a:pt x="6563" y="9364"/>
                  </a:cubicBezTo>
                  <a:cubicBezTo>
                    <a:pt x="8569" y="9432"/>
                    <a:pt x="11809" y="9432"/>
                    <a:pt x="13815" y="9569"/>
                  </a:cubicBezTo>
                  <a:cubicBezTo>
                    <a:pt x="15820" y="9706"/>
                    <a:pt x="16592" y="9979"/>
                    <a:pt x="16746" y="10458"/>
                  </a:cubicBezTo>
                  <a:cubicBezTo>
                    <a:pt x="16900" y="10936"/>
                    <a:pt x="16438" y="11620"/>
                    <a:pt x="14355" y="12850"/>
                  </a:cubicBezTo>
                  <a:cubicBezTo>
                    <a:pt x="12272" y="14080"/>
                    <a:pt x="8569" y="15858"/>
                    <a:pt x="6178" y="16951"/>
                  </a:cubicBezTo>
                  <a:cubicBezTo>
                    <a:pt x="3786" y="18045"/>
                    <a:pt x="2706" y="18455"/>
                    <a:pt x="1780" y="18934"/>
                  </a:cubicBezTo>
                  <a:cubicBezTo>
                    <a:pt x="855" y="19412"/>
                    <a:pt x="83" y="19959"/>
                    <a:pt x="6" y="20437"/>
                  </a:cubicBezTo>
                  <a:cubicBezTo>
                    <a:pt x="-71" y="20916"/>
                    <a:pt x="546" y="21326"/>
                    <a:pt x="3092" y="21189"/>
                  </a:cubicBezTo>
                  <a:cubicBezTo>
                    <a:pt x="5638" y="21053"/>
                    <a:pt x="10112" y="20369"/>
                    <a:pt x="13506" y="19754"/>
                  </a:cubicBezTo>
                  <a:cubicBezTo>
                    <a:pt x="16900" y="19139"/>
                    <a:pt x="19215" y="18592"/>
                    <a:pt x="21529" y="18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2578150" y="4711700"/>
              <a:ext cx="1778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516"/>
                    <a:pt x="6171" y="3032"/>
                    <a:pt x="9514" y="6253"/>
                  </a:cubicBezTo>
                  <a:cubicBezTo>
                    <a:pt x="12857" y="9474"/>
                    <a:pt x="16457" y="14400"/>
                    <a:pt x="18514" y="17242"/>
                  </a:cubicBezTo>
                  <a:cubicBezTo>
                    <a:pt x="20571" y="20084"/>
                    <a:pt x="21086" y="20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2665109" y="4667250"/>
              <a:ext cx="154342" cy="300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72" fill="norm" stroke="1" extrusionOk="0">
                  <a:moveTo>
                    <a:pt x="21284" y="0"/>
                  </a:moveTo>
                  <a:cubicBezTo>
                    <a:pt x="19825" y="0"/>
                    <a:pt x="18365" y="0"/>
                    <a:pt x="15592" y="1888"/>
                  </a:cubicBezTo>
                  <a:cubicBezTo>
                    <a:pt x="12819" y="3776"/>
                    <a:pt x="8733" y="7552"/>
                    <a:pt x="5960" y="10800"/>
                  </a:cubicBezTo>
                  <a:cubicBezTo>
                    <a:pt x="3187" y="14048"/>
                    <a:pt x="1727" y="16766"/>
                    <a:pt x="852" y="18503"/>
                  </a:cubicBezTo>
                  <a:cubicBezTo>
                    <a:pt x="-24" y="20241"/>
                    <a:pt x="-316" y="20996"/>
                    <a:pt x="414" y="21298"/>
                  </a:cubicBezTo>
                  <a:cubicBezTo>
                    <a:pt x="1143" y="21600"/>
                    <a:pt x="2895" y="21449"/>
                    <a:pt x="4646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2813100" y="4908550"/>
              <a:ext cx="25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2902000" y="47752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2832150" y="4654550"/>
              <a:ext cx="197588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12278" y="675"/>
                  </a:moveTo>
                  <a:cubicBezTo>
                    <a:pt x="13187" y="338"/>
                    <a:pt x="14097" y="0"/>
                    <a:pt x="15120" y="0"/>
                  </a:cubicBezTo>
                  <a:cubicBezTo>
                    <a:pt x="16143" y="0"/>
                    <a:pt x="17280" y="338"/>
                    <a:pt x="18644" y="1800"/>
                  </a:cubicBezTo>
                  <a:cubicBezTo>
                    <a:pt x="20008" y="3263"/>
                    <a:pt x="21600" y="5850"/>
                    <a:pt x="21145" y="8606"/>
                  </a:cubicBezTo>
                  <a:cubicBezTo>
                    <a:pt x="20691" y="11363"/>
                    <a:pt x="18189" y="14287"/>
                    <a:pt x="14324" y="16481"/>
                  </a:cubicBezTo>
                  <a:cubicBezTo>
                    <a:pt x="10459" y="18675"/>
                    <a:pt x="5229" y="20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2089063" y="4601023"/>
              <a:ext cx="104415" cy="415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1" h="21413" fill="norm" stroke="1" extrusionOk="0">
                  <a:moveTo>
                    <a:pt x="19965" y="2104"/>
                  </a:moveTo>
                  <a:cubicBezTo>
                    <a:pt x="20381" y="1231"/>
                    <a:pt x="20796" y="358"/>
                    <a:pt x="20173" y="86"/>
                  </a:cubicBezTo>
                  <a:cubicBezTo>
                    <a:pt x="19550" y="-187"/>
                    <a:pt x="17888" y="140"/>
                    <a:pt x="14150" y="1777"/>
                  </a:cubicBezTo>
                  <a:cubicBezTo>
                    <a:pt x="10411" y="3413"/>
                    <a:pt x="4596" y="6358"/>
                    <a:pt x="1896" y="9468"/>
                  </a:cubicBezTo>
                  <a:cubicBezTo>
                    <a:pt x="-804" y="12577"/>
                    <a:pt x="-389" y="15849"/>
                    <a:pt x="1688" y="17868"/>
                  </a:cubicBezTo>
                  <a:cubicBezTo>
                    <a:pt x="3765" y="19886"/>
                    <a:pt x="7504" y="20649"/>
                    <a:pt x="11242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3187750" y="4657486"/>
              <a:ext cx="355601" cy="44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18634"/>
                  </a:moveTo>
                  <a:cubicBezTo>
                    <a:pt x="643" y="18836"/>
                    <a:pt x="1286" y="19038"/>
                    <a:pt x="1929" y="19038"/>
                  </a:cubicBezTo>
                  <a:cubicBezTo>
                    <a:pt x="2571" y="19038"/>
                    <a:pt x="3214" y="18836"/>
                    <a:pt x="4500" y="17826"/>
                  </a:cubicBezTo>
                  <a:cubicBezTo>
                    <a:pt x="5786" y="16817"/>
                    <a:pt x="7714" y="15000"/>
                    <a:pt x="9321" y="12477"/>
                  </a:cubicBezTo>
                  <a:cubicBezTo>
                    <a:pt x="10929" y="9953"/>
                    <a:pt x="12214" y="6724"/>
                    <a:pt x="12793" y="4604"/>
                  </a:cubicBezTo>
                  <a:cubicBezTo>
                    <a:pt x="13371" y="2484"/>
                    <a:pt x="13243" y="1475"/>
                    <a:pt x="12921" y="819"/>
                  </a:cubicBezTo>
                  <a:cubicBezTo>
                    <a:pt x="12600" y="163"/>
                    <a:pt x="12086" y="-140"/>
                    <a:pt x="11636" y="62"/>
                  </a:cubicBezTo>
                  <a:cubicBezTo>
                    <a:pt x="11186" y="264"/>
                    <a:pt x="10800" y="970"/>
                    <a:pt x="10350" y="3090"/>
                  </a:cubicBezTo>
                  <a:cubicBezTo>
                    <a:pt x="9900" y="5210"/>
                    <a:pt x="9386" y="8742"/>
                    <a:pt x="9193" y="11518"/>
                  </a:cubicBezTo>
                  <a:cubicBezTo>
                    <a:pt x="9000" y="14294"/>
                    <a:pt x="9129" y="16312"/>
                    <a:pt x="9321" y="17776"/>
                  </a:cubicBezTo>
                  <a:cubicBezTo>
                    <a:pt x="9514" y="19239"/>
                    <a:pt x="9771" y="20148"/>
                    <a:pt x="10221" y="20703"/>
                  </a:cubicBezTo>
                  <a:cubicBezTo>
                    <a:pt x="10671" y="21258"/>
                    <a:pt x="11314" y="21460"/>
                    <a:pt x="11829" y="21309"/>
                  </a:cubicBezTo>
                  <a:cubicBezTo>
                    <a:pt x="12343" y="21157"/>
                    <a:pt x="12729" y="20653"/>
                    <a:pt x="12986" y="20148"/>
                  </a:cubicBezTo>
                  <a:cubicBezTo>
                    <a:pt x="13243" y="19643"/>
                    <a:pt x="13371" y="19139"/>
                    <a:pt x="13500" y="18381"/>
                  </a:cubicBezTo>
                  <a:cubicBezTo>
                    <a:pt x="13629" y="17624"/>
                    <a:pt x="13757" y="16615"/>
                    <a:pt x="13821" y="16363"/>
                  </a:cubicBezTo>
                  <a:cubicBezTo>
                    <a:pt x="13886" y="16110"/>
                    <a:pt x="13886" y="16615"/>
                    <a:pt x="13886" y="17120"/>
                  </a:cubicBezTo>
                  <a:cubicBezTo>
                    <a:pt x="13886" y="17624"/>
                    <a:pt x="13886" y="18129"/>
                    <a:pt x="13950" y="18684"/>
                  </a:cubicBezTo>
                  <a:cubicBezTo>
                    <a:pt x="14014" y="19239"/>
                    <a:pt x="14143" y="19845"/>
                    <a:pt x="14336" y="19896"/>
                  </a:cubicBezTo>
                  <a:cubicBezTo>
                    <a:pt x="14529" y="19946"/>
                    <a:pt x="14786" y="19441"/>
                    <a:pt x="15236" y="18583"/>
                  </a:cubicBezTo>
                  <a:cubicBezTo>
                    <a:pt x="15686" y="17725"/>
                    <a:pt x="16329" y="16514"/>
                    <a:pt x="16907" y="15707"/>
                  </a:cubicBezTo>
                  <a:cubicBezTo>
                    <a:pt x="17486" y="14899"/>
                    <a:pt x="18000" y="14496"/>
                    <a:pt x="18579" y="14294"/>
                  </a:cubicBezTo>
                  <a:cubicBezTo>
                    <a:pt x="19157" y="14092"/>
                    <a:pt x="19800" y="14092"/>
                    <a:pt x="20314" y="14445"/>
                  </a:cubicBezTo>
                  <a:cubicBezTo>
                    <a:pt x="20829" y="14798"/>
                    <a:pt x="21214" y="15505"/>
                    <a:pt x="21407" y="16716"/>
                  </a:cubicBezTo>
                  <a:cubicBezTo>
                    <a:pt x="21600" y="17927"/>
                    <a:pt x="21600" y="19643"/>
                    <a:pt x="2160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3653496" y="4735892"/>
              <a:ext cx="118455" cy="396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20" fill="norm" stroke="1" extrusionOk="0">
                  <a:moveTo>
                    <a:pt x="21207" y="751"/>
                  </a:moveTo>
                  <a:cubicBezTo>
                    <a:pt x="19691" y="408"/>
                    <a:pt x="18175" y="65"/>
                    <a:pt x="16470" y="8"/>
                  </a:cubicBezTo>
                  <a:cubicBezTo>
                    <a:pt x="14765" y="-49"/>
                    <a:pt x="12870" y="180"/>
                    <a:pt x="10028" y="1322"/>
                  </a:cubicBezTo>
                  <a:cubicBezTo>
                    <a:pt x="7186" y="2465"/>
                    <a:pt x="3396" y="4522"/>
                    <a:pt x="1502" y="7494"/>
                  </a:cubicBezTo>
                  <a:cubicBezTo>
                    <a:pt x="-393" y="10465"/>
                    <a:pt x="-393" y="14351"/>
                    <a:pt x="933" y="16865"/>
                  </a:cubicBezTo>
                  <a:cubicBezTo>
                    <a:pt x="2260" y="19380"/>
                    <a:pt x="4912" y="20522"/>
                    <a:pt x="7186" y="21037"/>
                  </a:cubicBezTo>
                  <a:cubicBezTo>
                    <a:pt x="9460" y="21551"/>
                    <a:pt x="11354" y="21437"/>
                    <a:pt x="13249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3784914" y="4810855"/>
              <a:ext cx="122278" cy="491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522" fill="norm" stroke="1" extrusionOk="0">
                  <a:moveTo>
                    <a:pt x="7642" y="6226"/>
                  </a:moveTo>
                  <a:cubicBezTo>
                    <a:pt x="5446" y="8729"/>
                    <a:pt x="3249" y="11232"/>
                    <a:pt x="1968" y="13503"/>
                  </a:cubicBezTo>
                  <a:cubicBezTo>
                    <a:pt x="686" y="15774"/>
                    <a:pt x="320" y="17814"/>
                    <a:pt x="137" y="19251"/>
                  </a:cubicBezTo>
                  <a:cubicBezTo>
                    <a:pt x="-46" y="20688"/>
                    <a:pt x="-46" y="21522"/>
                    <a:pt x="137" y="21522"/>
                  </a:cubicBezTo>
                  <a:cubicBezTo>
                    <a:pt x="320" y="21522"/>
                    <a:pt x="686" y="20688"/>
                    <a:pt x="1601" y="18834"/>
                  </a:cubicBezTo>
                  <a:cubicBezTo>
                    <a:pt x="2517" y="16980"/>
                    <a:pt x="3981" y="14106"/>
                    <a:pt x="5812" y="11139"/>
                  </a:cubicBezTo>
                  <a:cubicBezTo>
                    <a:pt x="7642" y="8173"/>
                    <a:pt x="9839" y="5113"/>
                    <a:pt x="11303" y="3352"/>
                  </a:cubicBezTo>
                  <a:cubicBezTo>
                    <a:pt x="12768" y="1591"/>
                    <a:pt x="13500" y="1127"/>
                    <a:pt x="14415" y="710"/>
                  </a:cubicBezTo>
                  <a:cubicBezTo>
                    <a:pt x="15330" y="293"/>
                    <a:pt x="16429" y="-78"/>
                    <a:pt x="17527" y="15"/>
                  </a:cubicBezTo>
                  <a:cubicBezTo>
                    <a:pt x="18625" y="107"/>
                    <a:pt x="19723" y="664"/>
                    <a:pt x="20456" y="1730"/>
                  </a:cubicBezTo>
                  <a:cubicBezTo>
                    <a:pt x="21188" y="2796"/>
                    <a:pt x="21554" y="4372"/>
                    <a:pt x="20456" y="5855"/>
                  </a:cubicBezTo>
                  <a:cubicBezTo>
                    <a:pt x="19357" y="7338"/>
                    <a:pt x="16795" y="8729"/>
                    <a:pt x="14781" y="9563"/>
                  </a:cubicBezTo>
                  <a:cubicBezTo>
                    <a:pt x="12768" y="10398"/>
                    <a:pt x="11303" y="10676"/>
                    <a:pt x="10205" y="10490"/>
                  </a:cubicBezTo>
                  <a:cubicBezTo>
                    <a:pt x="9107" y="10305"/>
                    <a:pt x="8374" y="9656"/>
                    <a:pt x="7642" y="9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3943400" y="4730750"/>
              <a:ext cx="109052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0" y="0"/>
                  </a:moveTo>
                  <a:cubicBezTo>
                    <a:pt x="4483" y="136"/>
                    <a:pt x="8966" y="272"/>
                    <a:pt x="12838" y="1630"/>
                  </a:cubicBezTo>
                  <a:cubicBezTo>
                    <a:pt x="16709" y="2989"/>
                    <a:pt x="19970" y="5570"/>
                    <a:pt x="20785" y="8491"/>
                  </a:cubicBezTo>
                  <a:cubicBezTo>
                    <a:pt x="21600" y="11411"/>
                    <a:pt x="19970" y="14672"/>
                    <a:pt x="17525" y="16913"/>
                  </a:cubicBezTo>
                  <a:cubicBezTo>
                    <a:pt x="15079" y="19155"/>
                    <a:pt x="11819" y="20377"/>
                    <a:pt x="85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4464100" y="4934892"/>
              <a:ext cx="2794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582" y="10932"/>
                    <a:pt x="9164" y="1332"/>
                    <a:pt x="12764" y="132"/>
                  </a:cubicBezTo>
                  <a:cubicBezTo>
                    <a:pt x="16364" y="-1068"/>
                    <a:pt x="18982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4597875" y="4870450"/>
              <a:ext cx="18626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4526"/>
                    <a:pt x="6718" y="9051"/>
                    <a:pt x="3118" y="11931"/>
                  </a:cubicBezTo>
                  <a:cubicBezTo>
                    <a:pt x="-482" y="14811"/>
                    <a:pt x="-482" y="16046"/>
                    <a:pt x="718" y="17383"/>
                  </a:cubicBezTo>
                  <a:cubicBezTo>
                    <a:pt x="1918" y="18720"/>
                    <a:pt x="4318" y="20160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5158586" y="4696730"/>
              <a:ext cx="105615" cy="384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352" fill="norm" stroke="1" extrusionOk="0">
                  <a:moveTo>
                    <a:pt x="20726" y="2943"/>
                  </a:moveTo>
                  <a:cubicBezTo>
                    <a:pt x="20726" y="2356"/>
                    <a:pt x="20726" y="1769"/>
                    <a:pt x="20103" y="1241"/>
                  </a:cubicBezTo>
                  <a:cubicBezTo>
                    <a:pt x="19480" y="713"/>
                    <a:pt x="18234" y="243"/>
                    <a:pt x="16572" y="67"/>
                  </a:cubicBezTo>
                  <a:cubicBezTo>
                    <a:pt x="14911" y="-109"/>
                    <a:pt x="12834" y="8"/>
                    <a:pt x="10134" y="1065"/>
                  </a:cubicBezTo>
                  <a:cubicBezTo>
                    <a:pt x="7434" y="2121"/>
                    <a:pt x="4111" y="4117"/>
                    <a:pt x="2034" y="7052"/>
                  </a:cubicBezTo>
                  <a:cubicBezTo>
                    <a:pt x="-43" y="9987"/>
                    <a:pt x="-874" y="13861"/>
                    <a:pt x="1203" y="16443"/>
                  </a:cubicBezTo>
                  <a:cubicBezTo>
                    <a:pt x="3280" y="19026"/>
                    <a:pt x="8264" y="20317"/>
                    <a:pt x="11588" y="20904"/>
                  </a:cubicBezTo>
                  <a:cubicBezTo>
                    <a:pt x="14911" y="21491"/>
                    <a:pt x="16572" y="21374"/>
                    <a:pt x="18234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5321350" y="4820050"/>
              <a:ext cx="139701" cy="281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3927" y="6690"/>
                  </a:moveTo>
                  <a:cubicBezTo>
                    <a:pt x="2618" y="10210"/>
                    <a:pt x="1309" y="13730"/>
                    <a:pt x="655" y="15890"/>
                  </a:cubicBezTo>
                  <a:cubicBezTo>
                    <a:pt x="0" y="18050"/>
                    <a:pt x="0" y="18850"/>
                    <a:pt x="0" y="19650"/>
                  </a:cubicBezTo>
                  <a:cubicBezTo>
                    <a:pt x="0" y="20450"/>
                    <a:pt x="0" y="21250"/>
                    <a:pt x="0" y="21250"/>
                  </a:cubicBezTo>
                  <a:cubicBezTo>
                    <a:pt x="0" y="21250"/>
                    <a:pt x="0" y="20450"/>
                    <a:pt x="491" y="17570"/>
                  </a:cubicBezTo>
                  <a:cubicBezTo>
                    <a:pt x="982" y="14690"/>
                    <a:pt x="1964" y="9730"/>
                    <a:pt x="3436" y="6370"/>
                  </a:cubicBezTo>
                  <a:cubicBezTo>
                    <a:pt x="4909" y="3010"/>
                    <a:pt x="6873" y="1250"/>
                    <a:pt x="9000" y="450"/>
                  </a:cubicBezTo>
                  <a:cubicBezTo>
                    <a:pt x="11127" y="-350"/>
                    <a:pt x="13418" y="-190"/>
                    <a:pt x="15218" y="1810"/>
                  </a:cubicBezTo>
                  <a:cubicBezTo>
                    <a:pt x="17018" y="3810"/>
                    <a:pt x="18327" y="7650"/>
                    <a:pt x="19309" y="10450"/>
                  </a:cubicBezTo>
                  <a:cubicBezTo>
                    <a:pt x="20291" y="13250"/>
                    <a:pt x="20945" y="15010"/>
                    <a:pt x="21600" y="16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5543600" y="4908549"/>
              <a:ext cx="234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5" y="16200"/>
                    <a:pt x="9730" y="10800"/>
                    <a:pt x="13330" y="7200"/>
                  </a:cubicBezTo>
                  <a:cubicBezTo>
                    <a:pt x="16930" y="3600"/>
                    <a:pt x="1926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5983454" y="4744025"/>
              <a:ext cx="258647" cy="282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36" fill="norm" stroke="1" extrusionOk="0">
                  <a:moveTo>
                    <a:pt x="18298" y="2356"/>
                  </a:moveTo>
                  <a:cubicBezTo>
                    <a:pt x="18474" y="1396"/>
                    <a:pt x="18649" y="436"/>
                    <a:pt x="18298" y="116"/>
                  </a:cubicBezTo>
                  <a:cubicBezTo>
                    <a:pt x="17947" y="-204"/>
                    <a:pt x="17069" y="116"/>
                    <a:pt x="14435" y="1316"/>
                  </a:cubicBezTo>
                  <a:cubicBezTo>
                    <a:pt x="11800" y="2516"/>
                    <a:pt x="7410" y="4596"/>
                    <a:pt x="4864" y="5876"/>
                  </a:cubicBezTo>
                  <a:cubicBezTo>
                    <a:pt x="2318" y="7156"/>
                    <a:pt x="1615" y="7636"/>
                    <a:pt x="1000" y="8436"/>
                  </a:cubicBezTo>
                  <a:cubicBezTo>
                    <a:pt x="386" y="9236"/>
                    <a:pt x="-141" y="10356"/>
                    <a:pt x="35" y="10916"/>
                  </a:cubicBezTo>
                  <a:cubicBezTo>
                    <a:pt x="210" y="11476"/>
                    <a:pt x="1088" y="11476"/>
                    <a:pt x="2581" y="11556"/>
                  </a:cubicBezTo>
                  <a:cubicBezTo>
                    <a:pt x="4074" y="11636"/>
                    <a:pt x="6181" y="11796"/>
                    <a:pt x="7761" y="11956"/>
                  </a:cubicBezTo>
                  <a:cubicBezTo>
                    <a:pt x="9342" y="12116"/>
                    <a:pt x="10396" y="12276"/>
                    <a:pt x="11010" y="12756"/>
                  </a:cubicBezTo>
                  <a:cubicBezTo>
                    <a:pt x="11625" y="13236"/>
                    <a:pt x="11800" y="14036"/>
                    <a:pt x="11361" y="14676"/>
                  </a:cubicBezTo>
                  <a:cubicBezTo>
                    <a:pt x="10922" y="15316"/>
                    <a:pt x="9869" y="15796"/>
                    <a:pt x="8025" y="16516"/>
                  </a:cubicBezTo>
                  <a:cubicBezTo>
                    <a:pt x="6181" y="17236"/>
                    <a:pt x="3547" y="18196"/>
                    <a:pt x="1966" y="18996"/>
                  </a:cubicBezTo>
                  <a:cubicBezTo>
                    <a:pt x="386" y="19796"/>
                    <a:pt x="-141" y="20436"/>
                    <a:pt x="35" y="20836"/>
                  </a:cubicBezTo>
                  <a:cubicBezTo>
                    <a:pt x="210" y="21236"/>
                    <a:pt x="1088" y="21396"/>
                    <a:pt x="4161" y="21316"/>
                  </a:cubicBezTo>
                  <a:cubicBezTo>
                    <a:pt x="7235" y="21236"/>
                    <a:pt x="12503" y="20916"/>
                    <a:pt x="15752" y="20516"/>
                  </a:cubicBezTo>
                  <a:cubicBezTo>
                    <a:pt x="19000" y="20116"/>
                    <a:pt x="20230" y="19636"/>
                    <a:pt x="21459" y="19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6261150" y="4813300"/>
              <a:ext cx="1714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" y="2329"/>
                    <a:pt x="1067" y="4659"/>
                    <a:pt x="3333" y="7835"/>
                  </a:cubicBezTo>
                  <a:cubicBezTo>
                    <a:pt x="5600" y="11012"/>
                    <a:pt x="9600" y="15035"/>
                    <a:pt x="12000" y="17471"/>
                  </a:cubicBezTo>
                  <a:cubicBezTo>
                    <a:pt x="14400" y="19906"/>
                    <a:pt x="15200" y="20753"/>
                    <a:pt x="16533" y="21176"/>
                  </a:cubicBezTo>
                  <a:cubicBezTo>
                    <a:pt x="17867" y="21600"/>
                    <a:pt x="1973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6289635" y="4806949"/>
              <a:ext cx="168366" cy="22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86" fill="norm" stroke="1" extrusionOk="0">
                  <a:moveTo>
                    <a:pt x="21476" y="0"/>
                  </a:moveTo>
                  <a:cubicBezTo>
                    <a:pt x="19856" y="0"/>
                    <a:pt x="18236" y="0"/>
                    <a:pt x="15806" y="1600"/>
                  </a:cubicBezTo>
                  <a:cubicBezTo>
                    <a:pt x="13376" y="3200"/>
                    <a:pt x="10136" y="6400"/>
                    <a:pt x="7706" y="9300"/>
                  </a:cubicBezTo>
                  <a:cubicBezTo>
                    <a:pt x="5276" y="12200"/>
                    <a:pt x="3656" y="14800"/>
                    <a:pt x="2306" y="16900"/>
                  </a:cubicBezTo>
                  <a:cubicBezTo>
                    <a:pt x="956" y="19000"/>
                    <a:pt x="-124" y="20600"/>
                    <a:pt x="11" y="21100"/>
                  </a:cubicBezTo>
                  <a:cubicBezTo>
                    <a:pt x="146" y="21600"/>
                    <a:pt x="1496" y="21000"/>
                    <a:pt x="2846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6470700" y="4991100"/>
              <a:ext cx="31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6489750" y="4921250"/>
              <a:ext cx="19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3600" y="10000"/>
                  </a:cubicBezTo>
                  <a:cubicBezTo>
                    <a:pt x="7200" y="6400"/>
                    <a:pt x="144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6540550" y="4711700"/>
              <a:ext cx="11285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1600" fill="norm" stroke="1" extrusionOk="0">
                  <a:moveTo>
                    <a:pt x="6943" y="0"/>
                  </a:moveTo>
                  <a:cubicBezTo>
                    <a:pt x="8871" y="0"/>
                    <a:pt x="10800" y="0"/>
                    <a:pt x="12729" y="581"/>
                  </a:cubicBezTo>
                  <a:cubicBezTo>
                    <a:pt x="14657" y="1161"/>
                    <a:pt x="16586" y="2323"/>
                    <a:pt x="18321" y="4761"/>
                  </a:cubicBezTo>
                  <a:cubicBezTo>
                    <a:pt x="20057" y="7200"/>
                    <a:pt x="21600" y="10916"/>
                    <a:pt x="19671" y="13877"/>
                  </a:cubicBezTo>
                  <a:cubicBezTo>
                    <a:pt x="17743" y="16839"/>
                    <a:pt x="12343" y="19045"/>
                    <a:pt x="8486" y="20206"/>
                  </a:cubicBezTo>
                  <a:cubicBezTo>
                    <a:pt x="4629" y="21368"/>
                    <a:pt x="2314" y="214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6807250" y="4683874"/>
              <a:ext cx="413977" cy="384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24" fill="norm" stroke="1" extrusionOk="0">
                  <a:moveTo>
                    <a:pt x="0" y="19504"/>
                  </a:moveTo>
                  <a:cubicBezTo>
                    <a:pt x="331" y="20091"/>
                    <a:pt x="661" y="20678"/>
                    <a:pt x="1157" y="21030"/>
                  </a:cubicBezTo>
                  <a:cubicBezTo>
                    <a:pt x="1653" y="21383"/>
                    <a:pt x="2314" y="21500"/>
                    <a:pt x="3471" y="20913"/>
                  </a:cubicBezTo>
                  <a:cubicBezTo>
                    <a:pt x="4629" y="20326"/>
                    <a:pt x="6282" y="19035"/>
                    <a:pt x="7880" y="16628"/>
                  </a:cubicBezTo>
                  <a:cubicBezTo>
                    <a:pt x="9478" y="14222"/>
                    <a:pt x="11020" y="10700"/>
                    <a:pt x="11957" y="8000"/>
                  </a:cubicBezTo>
                  <a:cubicBezTo>
                    <a:pt x="12894" y="5300"/>
                    <a:pt x="13224" y="3422"/>
                    <a:pt x="13335" y="2130"/>
                  </a:cubicBezTo>
                  <a:cubicBezTo>
                    <a:pt x="13445" y="839"/>
                    <a:pt x="13335" y="135"/>
                    <a:pt x="13114" y="17"/>
                  </a:cubicBezTo>
                  <a:cubicBezTo>
                    <a:pt x="12894" y="-100"/>
                    <a:pt x="12563" y="370"/>
                    <a:pt x="12178" y="1954"/>
                  </a:cubicBezTo>
                  <a:cubicBezTo>
                    <a:pt x="11792" y="3539"/>
                    <a:pt x="11351" y="6239"/>
                    <a:pt x="11020" y="9409"/>
                  </a:cubicBezTo>
                  <a:cubicBezTo>
                    <a:pt x="10690" y="12578"/>
                    <a:pt x="10469" y="16217"/>
                    <a:pt x="10414" y="18330"/>
                  </a:cubicBezTo>
                  <a:cubicBezTo>
                    <a:pt x="10359" y="20443"/>
                    <a:pt x="10469" y="21030"/>
                    <a:pt x="10690" y="21089"/>
                  </a:cubicBezTo>
                  <a:cubicBezTo>
                    <a:pt x="10910" y="21148"/>
                    <a:pt x="11241" y="20678"/>
                    <a:pt x="11847" y="19739"/>
                  </a:cubicBezTo>
                  <a:cubicBezTo>
                    <a:pt x="12453" y="18800"/>
                    <a:pt x="13335" y="17391"/>
                    <a:pt x="14382" y="16452"/>
                  </a:cubicBezTo>
                  <a:cubicBezTo>
                    <a:pt x="15429" y="15513"/>
                    <a:pt x="16641" y="15043"/>
                    <a:pt x="17467" y="14633"/>
                  </a:cubicBezTo>
                  <a:cubicBezTo>
                    <a:pt x="18294" y="14222"/>
                    <a:pt x="18735" y="13870"/>
                    <a:pt x="19231" y="13517"/>
                  </a:cubicBezTo>
                  <a:cubicBezTo>
                    <a:pt x="19727" y="13165"/>
                    <a:pt x="20278" y="12813"/>
                    <a:pt x="20718" y="12872"/>
                  </a:cubicBezTo>
                  <a:cubicBezTo>
                    <a:pt x="21159" y="12930"/>
                    <a:pt x="21490" y="13400"/>
                    <a:pt x="21545" y="14457"/>
                  </a:cubicBezTo>
                  <a:cubicBezTo>
                    <a:pt x="21600" y="15513"/>
                    <a:pt x="21380" y="17157"/>
                    <a:pt x="21324" y="18272"/>
                  </a:cubicBezTo>
                  <a:cubicBezTo>
                    <a:pt x="21269" y="19387"/>
                    <a:pt x="21380" y="19974"/>
                    <a:pt x="21490" y="20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7051989" y="4887618"/>
              <a:ext cx="79112" cy="160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88" fill="norm" stroke="1" extrusionOk="0">
                  <a:moveTo>
                    <a:pt x="9308" y="10348"/>
                  </a:moveTo>
                  <a:cubicBezTo>
                    <a:pt x="6466" y="10067"/>
                    <a:pt x="3624" y="9787"/>
                    <a:pt x="1919" y="8945"/>
                  </a:cubicBezTo>
                  <a:cubicBezTo>
                    <a:pt x="213" y="8104"/>
                    <a:pt x="-355" y="6701"/>
                    <a:pt x="213" y="5158"/>
                  </a:cubicBezTo>
                  <a:cubicBezTo>
                    <a:pt x="782" y="3615"/>
                    <a:pt x="2487" y="1932"/>
                    <a:pt x="4761" y="950"/>
                  </a:cubicBezTo>
                  <a:cubicBezTo>
                    <a:pt x="7034" y="-31"/>
                    <a:pt x="9877" y="-312"/>
                    <a:pt x="11866" y="389"/>
                  </a:cubicBezTo>
                  <a:cubicBezTo>
                    <a:pt x="13856" y="1091"/>
                    <a:pt x="14992" y="2774"/>
                    <a:pt x="15561" y="5859"/>
                  </a:cubicBezTo>
                  <a:cubicBezTo>
                    <a:pt x="16129" y="8945"/>
                    <a:pt x="16129" y="13433"/>
                    <a:pt x="16982" y="16239"/>
                  </a:cubicBezTo>
                  <a:cubicBezTo>
                    <a:pt x="17834" y="19044"/>
                    <a:pt x="19540" y="20166"/>
                    <a:pt x="21245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7422069" y="4708046"/>
              <a:ext cx="143276" cy="390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184" fill="norm" stroke="1" extrusionOk="0">
                  <a:moveTo>
                    <a:pt x="20828" y="1922"/>
                  </a:moveTo>
                  <a:cubicBezTo>
                    <a:pt x="21141" y="1233"/>
                    <a:pt x="21454" y="543"/>
                    <a:pt x="20828" y="199"/>
                  </a:cubicBezTo>
                  <a:cubicBezTo>
                    <a:pt x="20202" y="-146"/>
                    <a:pt x="18637" y="-146"/>
                    <a:pt x="15663" y="1060"/>
                  </a:cubicBezTo>
                  <a:cubicBezTo>
                    <a:pt x="12689" y="2267"/>
                    <a:pt x="8306" y="4680"/>
                    <a:pt x="5176" y="7667"/>
                  </a:cubicBezTo>
                  <a:cubicBezTo>
                    <a:pt x="2045" y="10654"/>
                    <a:pt x="167" y="14216"/>
                    <a:pt x="11" y="16686"/>
                  </a:cubicBezTo>
                  <a:cubicBezTo>
                    <a:pt x="-146" y="19156"/>
                    <a:pt x="1419" y="20535"/>
                    <a:pt x="3924" y="20994"/>
                  </a:cubicBezTo>
                  <a:cubicBezTo>
                    <a:pt x="6428" y="21454"/>
                    <a:pt x="9871" y="20994"/>
                    <a:pt x="13315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7600437" y="4826000"/>
              <a:ext cx="1961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960"/>
                    <a:pt x="2735" y="7920"/>
                    <a:pt x="575" y="11520"/>
                  </a:cubicBezTo>
                  <a:cubicBezTo>
                    <a:pt x="-1585" y="15120"/>
                    <a:pt x="2735" y="1836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7613700" y="4997450"/>
              <a:ext cx="2032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4400"/>
                    <a:pt x="11700" y="7200"/>
                    <a:pt x="15300" y="3600"/>
                  </a:cubicBezTo>
                  <a:cubicBezTo>
                    <a:pt x="18900" y="0"/>
                    <a:pt x="202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7852157" y="4798201"/>
              <a:ext cx="210855" cy="54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283" fill="norm" stroke="1" extrusionOk="0">
                  <a:moveTo>
                    <a:pt x="11085" y="5555"/>
                  </a:moveTo>
                  <a:cubicBezTo>
                    <a:pt x="9390" y="7542"/>
                    <a:pt x="7696" y="9528"/>
                    <a:pt x="6108" y="11804"/>
                  </a:cubicBezTo>
                  <a:cubicBezTo>
                    <a:pt x="4520" y="14079"/>
                    <a:pt x="3037" y="16645"/>
                    <a:pt x="1979" y="18383"/>
                  </a:cubicBezTo>
                  <a:cubicBezTo>
                    <a:pt x="920" y="20121"/>
                    <a:pt x="285" y="21031"/>
                    <a:pt x="73" y="21238"/>
                  </a:cubicBezTo>
                  <a:cubicBezTo>
                    <a:pt x="-139" y="21445"/>
                    <a:pt x="73" y="20948"/>
                    <a:pt x="1237" y="19293"/>
                  </a:cubicBezTo>
                  <a:cubicBezTo>
                    <a:pt x="2402" y="17638"/>
                    <a:pt x="4520" y="14824"/>
                    <a:pt x="6426" y="12052"/>
                  </a:cubicBezTo>
                  <a:cubicBezTo>
                    <a:pt x="8332" y="9279"/>
                    <a:pt x="10026" y="6548"/>
                    <a:pt x="11508" y="4604"/>
                  </a:cubicBezTo>
                  <a:cubicBezTo>
                    <a:pt x="12990" y="2659"/>
                    <a:pt x="14261" y="1500"/>
                    <a:pt x="15426" y="797"/>
                  </a:cubicBezTo>
                  <a:cubicBezTo>
                    <a:pt x="16590" y="93"/>
                    <a:pt x="17649" y="-155"/>
                    <a:pt x="18496" y="93"/>
                  </a:cubicBezTo>
                  <a:cubicBezTo>
                    <a:pt x="19343" y="342"/>
                    <a:pt x="19979" y="1086"/>
                    <a:pt x="20508" y="2411"/>
                  </a:cubicBezTo>
                  <a:cubicBezTo>
                    <a:pt x="21037" y="3735"/>
                    <a:pt x="21461" y="5638"/>
                    <a:pt x="20614" y="7045"/>
                  </a:cubicBezTo>
                  <a:cubicBezTo>
                    <a:pt x="19767" y="8452"/>
                    <a:pt x="17649" y="9362"/>
                    <a:pt x="15532" y="9942"/>
                  </a:cubicBezTo>
                  <a:cubicBezTo>
                    <a:pt x="13414" y="10521"/>
                    <a:pt x="11296" y="10769"/>
                    <a:pt x="9920" y="10728"/>
                  </a:cubicBezTo>
                  <a:cubicBezTo>
                    <a:pt x="8543" y="10686"/>
                    <a:pt x="7908" y="10355"/>
                    <a:pt x="7273" y="10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8045500" y="4718049"/>
              <a:ext cx="19779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15525" y="0"/>
                  </a:moveTo>
                  <a:cubicBezTo>
                    <a:pt x="17100" y="300"/>
                    <a:pt x="18675" y="600"/>
                    <a:pt x="19800" y="1800"/>
                  </a:cubicBezTo>
                  <a:cubicBezTo>
                    <a:pt x="20925" y="3000"/>
                    <a:pt x="21600" y="5100"/>
                    <a:pt x="20362" y="7700"/>
                  </a:cubicBezTo>
                  <a:cubicBezTo>
                    <a:pt x="19125" y="10300"/>
                    <a:pt x="15975" y="13400"/>
                    <a:pt x="12262" y="15800"/>
                  </a:cubicBezTo>
                  <a:cubicBezTo>
                    <a:pt x="8550" y="18200"/>
                    <a:pt x="4275" y="19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78545" y="5600433"/>
              <a:ext cx="219956" cy="53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419" fill="norm" stroke="1" extrusionOk="0">
                  <a:moveTo>
                    <a:pt x="16896" y="14043"/>
                  </a:moveTo>
                  <a:cubicBezTo>
                    <a:pt x="17711" y="13787"/>
                    <a:pt x="18526" y="13532"/>
                    <a:pt x="18832" y="13192"/>
                  </a:cubicBezTo>
                  <a:cubicBezTo>
                    <a:pt x="19137" y="12852"/>
                    <a:pt x="18933" y="12427"/>
                    <a:pt x="18322" y="12002"/>
                  </a:cubicBezTo>
                  <a:cubicBezTo>
                    <a:pt x="17711" y="11576"/>
                    <a:pt x="16692" y="11151"/>
                    <a:pt x="14756" y="11194"/>
                  </a:cubicBezTo>
                  <a:cubicBezTo>
                    <a:pt x="12820" y="11236"/>
                    <a:pt x="9967" y="11746"/>
                    <a:pt x="7217" y="13065"/>
                  </a:cubicBezTo>
                  <a:cubicBezTo>
                    <a:pt x="4466" y="14383"/>
                    <a:pt x="1817" y="16509"/>
                    <a:pt x="696" y="17997"/>
                  </a:cubicBezTo>
                  <a:cubicBezTo>
                    <a:pt x="-425" y="19485"/>
                    <a:pt x="-17" y="20335"/>
                    <a:pt x="696" y="20846"/>
                  </a:cubicBezTo>
                  <a:cubicBezTo>
                    <a:pt x="1409" y="21356"/>
                    <a:pt x="2428" y="21526"/>
                    <a:pt x="4058" y="21356"/>
                  </a:cubicBezTo>
                  <a:cubicBezTo>
                    <a:pt x="5688" y="21186"/>
                    <a:pt x="7930" y="20676"/>
                    <a:pt x="10375" y="19102"/>
                  </a:cubicBezTo>
                  <a:cubicBezTo>
                    <a:pt x="12820" y="17529"/>
                    <a:pt x="15469" y="14893"/>
                    <a:pt x="17100" y="12257"/>
                  </a:cubicBezTo>
                  <a:cubicBezTo>
                    <a:pt x="18730" y="9620"/>
                    <a:pt x="19341" y="6984"/>
                    <a:pt x="19647" y="5071"/>
                  </a:cubicBezTo>
                  <a:cubicBezTo>
                    <a:pt x="19952" y="3157"/>
                    <a:pt x="19952" y="1967"/>
                    <a:pt x="19749" y="1159"/>
                  </a:cubicBezTo>
                  <a:cubicBezTo>
                    <a:pt x="19545" y="351"/>
                    <a:pt x="19137" y="-74"/>
                    <a:pt x="18628" y="11"/>
                  </a:cubicBezTo>
                  <a:cubicBezTo>
                    <a:pt x="18118" y="96"/>
                    <a:pt x="17507" y="691"/>
                    <a:pt x="16692" y="2392"/>
                  </a:cubicBezTo>
                  <a:cubicBezTo>
                    <a:pt x="15877" y="4093"/>
                    <a:pt x="14858" y="6899"/>
                    <a:pt x="15164" y="9706"/>
                  </a:cubicBezTo>
                  <a:cubicBezTo>
                    <a:pt x="15469" y="12512"/>
                    <a:pt x="17100" y="15318"/>
                    <a:pt x="18322" y="16849"/>
                  </a:cubicBezTo>
                  <a:cubicBezTo>
                    <a:pt x="19545" y="18380"/>
                    <a:pt x="20360" y="18635"/>
                    <a:pt x="21175" y="18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381050" y="5553476"/>
              <a:ext cx="209551" cy="53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21457"/>
                  </a:moveTo>
                  <a:cubicBezTo>
                    <a:pt x="2836" y="20610"/>
                    <a:pt x="5673" y="19763"/>
                    <a:pt x="7964" y="18450"/>
                  </a:cubicBezTo>
                  <a:cubicBezTo>
                    <a:pt x="10255" y="17137"/>
                    <a:pt x="12000" y="15358"/>
                    <a:pt x="13527" y="13156"/>
                  </a:cubicBezTo>
                  <a:cubicBezTo>
                    <a:pt x="15055" y="10953"/>
                    <a:pt x="16364" y="8328"/>
                    <a:pt x="17018" y="6337"/>
                  </a:cubicBezTo>
                  <a:cubicBezTo>
                    <a:pt x="17673" y="4346"/>
                    <a:pt x="17673" y="2991"/>
                    <a:pt x="17345" y="1975"/>
                  </a:cubicBezTo>
                  <a:cubicBezTo>
                    <a:pt x="17018" y="958"/>
                    <a:pt x="16364" y="281"/>
                    <a:pt x="15600" y="69"/>
                  </a:cubicBezTo>
                  <a:cubicBezTo>
                    <a:pt x="14836" y="-143"/>
                    <a:pt x="13964" y="111"/>
                    <a:pt x="12873" y="1170"/>
                  </a:cubicBezTo>
                  <a:cubicBezTo>
                    <a:pt x="11782" y="2229"/>
                    <a:pt x="10473" y="4092"/>
                    <a:pt x="9709" y="6506"/>
                  </a:cubicBezTo>
                  <a:cubicBezTo>
                    <a:pt x="8945" y="8921"/>
                    <a:pt x="8727" y="11885"/>
                    <a:pt x="8945" y="14130"/>
                  </a:cubicBezTo>
                  <a:cubicBezTo>
                    <a:pt x="9164" y="16375"/>
                    <a:pt x="9818" y="17899"/>
                    <a:pt x="10582" y="18789"/>
                  </a:cubicBezTo>
                  <a:cubicBezTo>
                    <a:pt x="11345" y="19678"/>
                    <a:pt x="12218" y="19932"/>
                    <a:pt x="12982" y="19848"/>
                  </a:cubicBezTo>
                  <a:cubicBezTo>
                    <a:pt x="13745" y="19763"/>
                    <a:pt x="14400" y="19339"/>
                    <a:pt x="15818" y="18746"/>
                  </a:cubicBezTo>
                  <a:cubicBezTo>
                    <a:pt x="17236" y="18153"/>
                    <a:pt x="19418" y="17391"/>
                    <a:pt x="21600" y="16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615471" y="5663697"/>
              <a:ext cx="140230" cy="367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05" fill="norm" stroke="1" extrusionOk="0">
                  <a:moveTo>
                    <a:pt x="16522" y="1140"/>
                  </a:moveTo>
                  <a:cubicBezTo>
                    <a:pt x="15555" y="647"/>
                    <a:pt x="14588" y="153"/>
                    <a:pt x="13298" y="29"/>
                  </a:cubicBezTo>
                  <a:cubicBezTo>
                    <a:pt x="12009" y="-94"/>
                    <a:pt x="10397" y="153"/>
                    <a:pt x="8301" y="1140"/>
                  </a:cubicBezTo>
                  <a:cubicBezTo>
                    <a:pt x="6206" y="2128"/>
                    <a:pt x="3627" y="3856"/>
                    <a:pt x="2015" y="6448"/>
                  </a:cubicBezTo>
                  <a:cubicBezTo>
                    <a:pt x="403" y="9040"/>
                    <a:pt x="-242" y="12496"/>
                    <a:pt x="80" y="15026"/>
                  </a:cubicBezTo>
                  <a:cubicBezTo>
                    <a:pt x="403" y="17556"/>
                    <a:pt x="1692" y="19161"/>
                    <a:pt x="3949" y="20148"/>
                  </a:cubicBezTo>
                  <a:cubicBezTo>
                    <a:pt x="6206" y="21136"/>
                    <a:pt x="9430" y="21506"/>
                    <a:pt x="12492" y="21383"/>
                  </a:cubicBezTo>
                  <a:cubicBezTo>
                    <a:pt x="15555" y="21259"/>
                    <a:pt x="18457" y="20642"/>
                    <a:pt x="21358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768400" y="5780206"/>
              <a:ext cx="113209" cy="487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525" fill="norm" stroke="1" extrusionOk="0">
                  <a:moveTo>
                    <a:pt x="8247" y="4694"/>
                  </a:moveTo>
                  <a:cubicBezTo>
                    <a:pt x="6284" y="7686"/>
                    <a:pt x="4320" y="10678"/>
                    <a:pt x="3142" y="13296"/>
                  </a:cubicBezTo>
                  <a:cubicBezTo>
                    <a:pt x="1964" y="15915"/>
                    <a:pt x="1571" y="18159"/>
                    <a:pt x="1178" y="19561"/>
                  </a:cubicBezTo>
                  <a:cubicBezTo>
                    <a:pt x="785" y="20964"/>
                    <a:pt x="393" y="21525"/>
                    <a:pt x="196" y="21525"/>
                  </a:cubicBezTo>
                  <a:cubicBezTo>
                    <a:pt x="0" y="21525"/>
                    <a:pt x="0" y="20964"/>
                    <a:pt x="0" y="18860"/>
                  </a:cubicBezTo>
                  <a:cubicBezTo>
                    <a:pt x="0" y="16756"/>
                    <a:pt x="0" y="13109"/>
                    <a:pt x="1178" y="10024"/>
                  </a:cubicBezTo>
                  <a:cubicBezTo>
                    <a:pt x="2356" y="6938"/>
                    <a:pt x="4713" y="4413"/>
                    <a:pt x="6284" y="2917"/>
                  </a:cubicBezTo>
                  <a:cubicBezTo>
                    <a:pt x="7855" y="1421"/>
                    <a:pt x="8640" y="954"/>
                    <a:pt x="10015" y="580"/>
                  </a:cubicBezTo>
                  <a:cubicBezTo>
                    <a:pt x="11389" y="206"/>
                    <a:pt x="13353" y="-75"/>
                    <a:pt x="15120" y="19"/>
                  </a:cubicBezTo>
                  <a:cubicBezTo>
                    <a:pt x="16887" y="112"/>
                    <a:pt x="18458" y="580"/>
                    <a:pt x="19636" y="1795"/>
                  </a:cubicBezTo>
                  <a:cubicBezTo>
                    <a:pt x="20815" y="3011"/>
                    <a:pt x="21600" y="4974"/>
                    <a:pt x="20422" y="6564"/>
                  </a:cubicBezTo>
                  <a:cubicBezTo>
                    <a:pt x="19244" y="8154"/>
                    <a:pt x="16102" y="9369"/>
                    <a:pt x="13549" y="10024"/>
                  </a:cubicBezTo>
                  <a:cubicBezTo>
                    <a:pt x="10996" y="10678"/>
                    <a:pt x="9033" y="10772"/>
                    <a:pt x="7069" y="10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812850" y="5715000"/>
              <a:ext cx="158876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13465" y="0"/>
                  </a:moveTo>
                  <a:cubicBezTo>
                    <a:pt x="16270" y="1108"/>
                    <a:pt x="19075" y="2215"/>
                    <a:pt x="20338" y="4265"/>
                  </a:cubicBezTo>
                  <a:cubicBezTo>
                    <a:pt x="21600" y="6314"/>
                    <a:pt x="21319" y="9305"/>
                    <a:pt x="18514" y="12185"/>
                  </a:cubicBezTo>
                  <a:cubicBezTo>
                    <a:pt x="15709" y="15065"/>
                    <a:pt x="10379" y="17834"/>
                    <a:pt x="6873" y="19385"/>
                  </a:cubicBezTo>
                  <a:cubicBezTo>
                    <a:pt x="3366" y="20935"/>
                    <a:pt x="1683" y="212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127050" y="6334331"/>
              <a:ext cx="590551" cy="1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7" fill="norm" stroke="1" extrusionOk="0">
                  <a:moveTo>
                    <a:pt x="0" y="19987"/>
                  </a:moveTo>
                  <a:cubicBezTo>
                    <a:pt x="2477" y="14587"/>
                    <a:pt x="4955" y="9187"/>
                    <a:pt x="7665" y="5137"/>
                  </a:cubicBezTo>
                  <a:cubicBezTo>
                    <a:pt x="10374" y="1087"/>
                    <a:pt x="13316" y="-1613"/>
                    <a:pt x="15677" y="1087"/>
                  </a:cubicBezTo>
                  <a:cubicBezTo>
                    <a:pt x="18039" y="3787"/>
                    <a:pt x="19819" y="11887"/>
                    <a:pt x="21600" y="19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225828" y="6448339"/>
              <a:ext cx="223700" cy="426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28" fill="norm" stroke="1" extrusionOk="0">
                  <a:moveTo>
                    <a:pt x="15409" y="14209"/>
                  </a:moveTo>
                  <a:cubicBezTo>
                    <a:pt x="15207" y="13251"/>
                    <a:pt x="15005" y="12294"/>
                    <a:pt x="14601" y="11602"/>
                  </a:cubicBezTo>
                  <a:cubicBezTo>
                    <a:pt x="14198" y="10911"/>
                    <a:pt x="13592" y="10485"/>
                    <a:pt x="11372" y="11123"/>
                  </a:cubicBezTo>
                  <a:cubicBezTo>
                    <a:pt x="9151" y="11762"/>
                    <a:pt x="5315" y="13464"/>
                    <a:pt x="3095" y="15114"/>
                  </a:cubicBezTo>
                  <a:cubicBezTo>
                    <a:pt x="874" y="16763"/>
                    <a:pt x="269" y="18359"/>
                    <a:pt x="67" y="19476"/>
                  </a:cubicBezTo>
                  <a:cubicBezTo>
                    <a:pt x="-135" y="20593"/>
                    <a:pt x="67" y="21232"/>
                    <a:pt x="1379" y="21391"/>
                  </a:cubicBezTo>
                  <a:cubicBezTo>
                    <a:pt x="2691" y="21551"/>
                    <a:pt x="5114" y="21232"/>
                    <a:pt x="7940" y="19423"/>
                  </a:cubicBezTo>
                  <a:cubicBezTo>
                    <a:pt x="10766" y="17614"/>
                    <a:pt x="13996" y="14316"/>
                    <a:pt x="16317" y="11017"/>
                  </a:cubicBezTo>
                  <a:cubicBezTo>
                    <a:pt x="18639" y="7718"/>
                    <a:pt x="20052" y="4420"/>
                    <a:pt x="20758" y="2505"/>
                  </a:cubicBezTo>
                  <a:cubicBezTo>
                    <a:pt x="21465" y="589"/>
                    <a:pt x="21465" y="57"/>
                    <a:pt x="21061" y="4"/>
                  </a:cubicBezTo>
                  <a:cubicBezTo>
                    <a:pt x="20658" y="-49"/>
                    <a:pt x="19850" y="377"/>
                    <a:pt x="18740" y="2026"/>
                  </a:cubicBezTo>
                  <a:cubicBezTo>
                    <a:pt x="17629" y="3675"/>
                    <a:pt x="16216" y="6548"/>
                    <a:pt x="15510" y="9315"/>
                  </a:cubicBezTo>
                  <a:cubicBezTo>
                    <a:pt x="14803" y="12081"/>
                    <a:pt x="14803" y="14741"/>
                    <a:pt x="15207" y="16444"/>
                  </a:cubicBezTo>
                  <a:cubicBezTo>
                    <a:pt x="15611" y="18146"/>
                    <a:pt x="16418" y="18891"/>
                    <a:pt x="17327" y="19210"/>
                  </a:cubicBezTo>
                  <a:cubicBezTo>
                    <a:pt x="18235" y="19529"/>
                    <a:pt x="19244" y="19423"/>
                    <a:pt x="20254" y="19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72066" y="6608192"/>
              <a:ext cx="126104" cy="478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24" fill="norm" stroke="1" extrusionOk="0">
                  <a:moveTo>
                    <a:pt x="1800" y="6918"/>
                  </a:moveTo>
                  <a:cubicBezTo>
                    <a:pt x="2160" y="9760"/>
                    <a:pt x="2520" y="12602"/>
                    <a:pt x="2340" y="14875"/>
                  </a:cubicBezTo>
                  <a:cubicBezTo>
                    <a:pt x="2160" y="17149"/>
                    <a:pt x="1440" y="18854"/>
                    <a:pt x="900" y="19944"/>
                  </a:cubicBezTo>
                  <a:cubicBezTo>
                    <a:pt x="360" y="21033"/>
                    <a:pt x="0" y="21507"/>
                    <a:pt x="0" y="21412"/>
                  </a:cubicBezTo>
                  <a:cubicBezTo>
                    <a:pt x="0" y="21318"/>
                    <a:pt x="360" y="20654"/>
                    <a:pt x="1440" y="18618"/>
                  </a:cubicBezTo>
                  <a:cubicBezTo>
                    <a:pt x="2520" y="16581"/>
                    <a:pt x="4320" y="13170"/>
                    <a:pt x="6120" y="10139"/>
                  </a:cubicBezTo>
                  <a:cubicBezTo>
                    <a:pt x="7920" y="7107"/>
                    <a:pt x="9720" y="4454"/>
                    <a:pt x="11160" y="2844"/>
                  </a:cubicBezTo>
                  <a:cubicBezTo>
                    <a:pt x="12600" y="1233"/>
                    <a:pt x="13680" y="665"/>
                    <a:pt x="15120" y="333"/>
                  </a:cubicBezTo>
                  <a:cubicBezTo>
                    <a:pt x="16560" y="2"/>
                    <a:pt x="18360" y="-93"/>
                    <a:pt x="19620" y="96"/>
                  </a:cubicBezTo>
                  <a:cubicBezTo>
                    <a:pt x="20880" y="286"/>
                    <a:pt x="21600" y="760"/>
                    <a:pt x="21420" y="1849"/>
                  </a:cubicBezTo>
                  <a:cubicBezTo>
                    <a:pt x="21240" y="2939"/>
                    <a:pt x="20160" y="4644"/>
                    <a:pt x="17820" y="5828"/>
                  </a:cubicBezTo>
                  <a:cubicBezTo>
                    <a:pt x="15480" y="7012"/>
                    <a:pt x="11880" y="7675"/>
                    <a:pt x="8280" y="8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1193850" y="6343650"/>
              <a:ext cx="203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75" y="0"/>
                    <a:pt x="12150" y="0"/>
                    <a:pt x="15750" y="3600"/>
                  </a:cubicBezTo>
                  <a:cubicBezTo>
                    <a:pt x="19350" y="7200"/>
                    <a:pt x="2047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1187500" y="6496050"/>
              <a:ext cx="1841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3702100" y="5289550"/>
              <a:ext cx="310665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3938" y="3600"/>
                  </a:cubicBezTo>
                  <a:cubicBezTo>
                    <a:pt x="17076" y="0"/>
                    <a:pt x="17951" y="0"/>
                    <a:pt x="18973" y="0"/>
                  </a:cubicBezTo>
                  <a:cubicBezTo>
                    <a:pt x="19995" y="0"/>
                    <a:pt x="21162" y="0"/>
                    <a:pt x="21381" y="2400"/>
                  </a:cubicBezTo>
                  <a:cubicBezTo>
                    <a:pt x="21600" y="4800"/>
                    <a:pt x="20870" y="9600"/>
                    <a:pt x="20141" y="13200"/>
                  </a:cubicBezTo>
                  <a:cubicBezTo>
                    <a:pt x="19411" y="16800"/>
                    <a:pt x="18681" y="19200"/>
                    <a:pt x="179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3676700" y="5353050"/>
              <a:ext cx="330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6" y="14400"/>
                    <a:pt x="9692" y="7200"/>
                    <a:pt x="13292" y="3600"/>
                  </a:cubicBezTo>
                  <a:cubicBezTo>
                    <a:pt x="16892" y="0"/>
                    <a:pt x="192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7512100" y="5308600"/>
              <a:ext cx="431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53" y="0"/>
                    <a:pt x="9106" y="0"/>
                    <a:pt x="12706" y="3600"/>
                  </a:cubicBezTo>
                  <a:cubicBezTo>
                    <a:pt x="16306" y="7200"/>
                    <a:pt x="1895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7505750" y="5372100"/>
              <a:ext cx="425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13" y="0"/>
                    <a:pt x="9027" y="0"/>
                    <a:pt x="12627" y="3600"/>
                  </a:cubicBezTo>
                  <a:cubicBezTo>
                    <a:pt x="16227" y="7200"/>
                    <a:pt x="1891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2026156" y="6107477"/>
              <a:ext cx="247195" cy="244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22" fill="norm" stroke="1" extrusionOk="0">
                  <a:moveTo>
                    <a:pt x="19181" y="660"/>
                  </a:moveTo>
                  <a:cubicBezTo>
                    <a:pt x="20097" y="291"/>
                    <a:pt x="21012" y="-78"/>
                    <a:pt x="20920" y="14"/>
                  </a:cubicBezTo>
                  <a:cubicBezTo>
                    <a:pt x="20829" y="107"/>
                    <a:pt x="19731" y="660"/>
                    <a:pt x="16802" y="1953"/>
                  </a:cubicBezTo>
                  <a:cubicBezTo>
                    <a:pt x="13873" y="3245"/>
                    <a:pt x="9114" y="5276"/>
                    <a:pt x="6276" y="6568"/>
                  </a:cubicBezTo>
                  <a:cubicBezTo>
                    <a:pt x="3439" y="7860"/>
                    <a:pt x="2524" y="8414"/>
                    <a:pt x="1792" y="9060"/>
                  </a:cubicBezTo>
                  <a:cubicBezTo>
                    <a:pt x="1059" y="9707"/>
                    <a:pt x="510" y="10445"/>
                    <a:pt x="693" y="10814"/>
                  </a:cubicBezTo>
                  <a:cubicBezTo>
                    <a:pt x="876" y="11184"/>
                    <a:pt x="1792" y="11184"/>
                    <a:pt x="3988" y="11184"/>
                  </a:cubicBezTo>
                  <a:cubicBezTo>
                    <a:pt x="6185" y="11184"/>
                    <a:pt x="9663" y="11184"/>
                    <a:pt x="11859" y="11184"/>
                  </a:cubicBezTo>
                  <a:cubicBezTo>
                    <a:pt x="14056" y="11184"/>
                    <a:pt x="14971" y="11184"/>
                    <a:pt x="14971" y="11460"/>
                  </a:cubicBezTo>
                  <a:cubicBezTo>
                    <a:pt x="14971" y="11737"/>
                    <a:pt x="14056" y="12291"/>
                    <a:pt x="12042" y="13214"/>
                  </a:cubicBezTo>
                  <a:cubicBezTo>
                    <a:pt x="10029" y="14137"/>
                    <a:pt x="6917" y="15430"/>
                    <a:pt x="4812" y="16353"/>
                  </a:cubicBezTo>
                  <a:cubicBezTo>
                    <a:pt x="2707" y="17276"/>
                    <a:pt x="1609" y="17830"/>
                    <a:pt x="876" y="18568"/>
                  </a:cubicBezTo>
                  <a:cubicBezTo>
                    <a:pt x="144" y="19307"/>
                    <a:pt x="-222" y="20230"/>
                    <a:pt x="144" y="20784"/>
                  </a:cubicBezTo>
                  <a:cubicBezTo>
                    <a:pt x="510" y="21337"/>
                    <a:pt x="1609" y="21522"/>
                    <a:pt x="5270" y="21060"/>
                  </a:cubicBezTo>
                  <a:cubicBezTo>
                    <a:pt x="8931" y="20599"/>
                    <a:pt x="15154" y="19491"/>
                    <a:pt x="21378" y="18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400350" y="6102350"/>
              <a:ext cx="1651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2945"/>
                    <a:pt x="6092" y="5891"/>
                    <a:pt x="9692" y="9491"/>
                  </a:cubicBezTo>
                  <a:cubicBezTo>
                    <a:pt x="13292" y="13091"/>
                    <a:pt x="17446" y="173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432100" y="6064250"/>
              <a:ext cx="1651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1178"/>
                    <a:pt x="16062" y="2356"/>
                    <a:pt x="12738" y="4844"/>
                  </a:cubicBezTo>
                  <a:cubicBezTo>
                    <a:pt x="9415" y="7331"/>
                    <a:pt x="5538" y="11127"/>
                    <a:pt x="3323" y="14138"/>
                  </a:cubicBezTo>
                  <a:cubicBezTo>
                    <a:pt x="1108" y="17149"/>
                    <a:pt x="554" y="19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2635300" y="6311900"/>
              <a:ext cx="190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2673400" y="61849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2057450" y="6568805"/>
              <a:ext cx="730251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9086"/>
                  </a:moveTo>
                  <a:cubicBezTo>
                    <a:pt x="1628" y="9086"/>
                    <a:pt x="3256" y="9086"/>
                    <a:pt x="5259" y="7123"/>
                  </a:cubicBezTo>
                  <a:cubicBezTo>
                    <a:pt x="7263" y="5159"/>
                    <a:pt x="9642" y="1232"/>
                    <a:pt x="12021" y="250"/>
                  </a:cubicBezTo>
                  <a:cubicBezTo>
                    <a:pt x="14400" y="-732"/>
                    <a:pt x="16779" y="1232"/>
                    <a:pt x="18376" y="5159"/>
                  </a:cubicBezTo>
                  <a:cubicBezTo>
                    <a:pt x="19972" y="9086"/>
                    <a:pt x="20786" y="14977"/>
                    <a:pt x="21600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2263569" y="6760633"/>
              <a:ext cx="199285" cy="56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46" fill="norm" stroke="1" extrusionOk="0">
                  <a:moveTo>
                    <a:pt x="5143" y="4916"/>
                  </a:moveTo>
                  <a:cubicBezTo>
                    <a:pt x="4916" y="7334"/>
                    <a:pt x="4689" y="9752"/>
                    <a:pt x="4007" y="12331"/>
                  </a:cubicBezTo>
                  <a:cubicBezTo>
                    <a:pt x="3325" y="14910"/>
                    <a:pt x="2188" y="17650"/>
                    <a:pt x="1392" y="19303"/>
                  </a:cubicBezTo>
                  <a:cubicBezTo>
                    <a:pt x="596" y="20955"/>
                    <a:pt x="141" y="21519"/>
                    <a:pt x="28" y="21438"/>
                  </a:cubicBezTo>
                  <a:cubicBezTo>
                    <a:pt x="-86" y="21358"/>
                    <a:pt x="141" y="20632"/>
                    <a:pt x="937" y="18698"/>
                  </a:cubicBezTo>
                  <a:cubicBezTo>
                    <a:pt x="1733" y="16764"/>
                    <a:pt x="3097" y="13620"/>
                    <a:pt x="4916" y="10598"/>
                  </a:cubicBezTo>
                  <a:cubicBezTo>
                    <a:pt x="6735" y="7576"/>
                    <a:pt x="9009" y="4674"/>
                    <a:pt x="10487" y="2941"/>
                  </a:cubicBezTo>
                  <a:cubicBezTo>
                    <a:pt x="11965" y="1209"/>
                    <a:pt x="12647" y="644"/>
                    <a:pt x="13556" y="322"/>
                  </a:cubicBezTo>
                  <a:cubicBezTo>
                    <a:pt x="14466" y="0"/>
                    <a:pt x="15602" y="-81"/>
                    <a:pt x="16512" y="80"/>
                  </a:cubicBezTo>
                  <a:cubicBezTo>
                    <a:pt x="17421" y="241"/>
                    <a:pt x="18103" y="644"/>
                    <a:pt x="19127" y="1732"/>
                  </a:cubicBezTo>
                  <a:cubicBezTo>
                    <a:pt x="20150" y="2820"/>
                    <a:pt x="21514" y="4594"/>
                    <a:pt x="21400" y="6326"/>
                  </a:cubicBezTo>
                  <a:cubicBezTo>
                    <a:pt x="21287" y="8059"/>
                    <a:pt x="19695" y="9752"/>
                    <a:pt x="17535" y="10759"/>
                  </a:cubicBezTo>
                  <a:cubicBezTo>
                    <a:pt x="15375" y="11767"/>
                    <a:pt x="12647" y="12089"/>
                    <a:pt x="10487" y="12170"/>
                  </a:cubicBezTo>
                  <a:cubicBezTo>
                    <a:pt x="8327" y="12250"/>
                    <a:pt x="6735" y="12089"/>
                    <a:pt x="5143" y="11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283000" y="6610350"/>
              <a:ext cx="209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371900" y="6477000"/>
              <a:ext cx="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4019"/>
                    <a:pt x="21600" y="8037"/>
                    <a:pt x="0" y="11637"/>
                  </a:cubicBezTo>
                  <a:cubicBezTo>
                    <a:pt x="21600" y="15237"/>
                    <a:pt x="21600" y="184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916929" y="6253227"/>
              <a:ext cx="140772" cy="321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177" fill="norm" stroke="1" extrusionOk="0">
                  <a:moveTo>
                    <a:pt x="21125" y="2191"/>
                  </a:moveTo>
                  <a:cubicBezTo>
                    <a:pt x="20807" y="1494"/>
                    <a:pt x="20490" y="797"/>
                    <a:pt x="19537" y="379"/>
                  </a:cubicBezTo>
                  <a:cubicBezTo>
                    <a:pt x="18584" y="-39"/>
                    <a:pt x="16996" y="-178"/>
                    <a:pt x="14931" y="310"/>
                  </a:cubicBezTo>
                  <a:cubicBezTo>
                    <a:pt x="12866" y="797"/>
                    <a:pt x="10325" y="1912"/>
                    <a:pt x="7784" y="3863"/>
                  </a:cubicBezTo>
                  <a:cubicBezTo>
                    <a:pt x="5243" y="5814"/>
                    <a:pt x="2701" y="8601"/>
                    <a:pt x="1272" y="11110"/>
                  </a:cubicBezTo>
                  <a:cubicBezTo>
                    <a:pt x="-157" y="13618"/>
                    <a:pt x="-475" y="15848"/>
                    <a:pt x="796" y="17590"/>
                  </a:cubicBezTo>
                  <a:cubicBezTo>
                    <a:pt x="2066" y="19332"/>
                    <a:pt x="4925" y="20586"/>
                    <a:pt x="7625" y="21004"/>
                  </a:cubicBezTo>
                  <a:cubicBezTo>
                    <a:pt x="10325" y="21422"/>
                    <a:pt x="12866" y="21004"/>
                    <a:pt x="15407" y="20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4096594" y="6292361"/>
              <a:ext cx="148522" cy="288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76" fill="norm" stroke="1" extrusionOk="0">
                  <a:moveTo>
                    <a:pt x="6275" y="4231"/>
                  </a:moveTo>
                  <a:cubicBezTo>
                    <a:pt x="4754" y="8582"/>
                    <a:pt x="3232" y="12933"/>
                    <a:pt x="2168" y="15963"/>
                  </a:cubicBezTo>
                  <a:cubicBezTo>
                    <a:pt x="1103" y="18994"/>
                    <a:pt x="494" y="20703"/>
                    <a:pt x="190" y="21092"/>
                  </a:cubicBezTo>
                  <a:cubicBezTo>
                    <a:pt x="-114" y="21480"/>
                    <a:pt x="-114" y="20548"/>
                    <a:pt x="647" y="17906"/>
                  </a:cubicBezTo>
                  <a:cubicBezTo>
                    <a:pt x="1407" y="15264"/>
                    <a:pt x="2928" y="10913"/>
                    <a:pt x="4449" y="7883"/>
                  </a:cubicBezTo>
                  <a:cubicBezTo>
                    <a:pt x="5971" y="4853"/>
                    <a:pt x="7492" y="3143"/>
                    <a:pt x="9013" y="1978"/>
                  </a:cubicBezTo>
                  <a:cubicBezTo>
                    <a:pt x="10534" y="812"/>
                    <a:pt x="12055" y="191"/>
                    <a:pt x="13576" y="35"/>
                  </a:cubicBezTo>
                  <a:cubicBezTo>
                    <a:pt x="15097" y="-120"/>
                    <a:pt x="16618" y="191"/>
                    <a:pt x="18140" y="1745"/>
                  </a:cubicBezTo>
                  <a:cubicBezTo>
                    <a:pt x="19661" y="3299"/>
                    <a:pt x="21182" y="6096"/>
                    <a:pt x="21334" y="9048"/>
                  </a:cubicBezTo>
                  <a:cubicBezTo>
                    <a:pt x="21486" y="12001"/>
                    <a:pt x="20269" y="15109"/>
                    <a:pt x="19052" y="18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4375200" y="6413500"/>
              <a:ext cx="196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4686451" y="6267450"/>
              <a:ext cx="241200" cy="2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600" fill="norm" stroke="1" extrusionOk="0">
                  <a:moveTo>
                    <a:pt x="21403" y="0"/>
                  </a:moveTo>
                  <a:cubicBezTo>
                    <a:pt x="16707" y="1319"/>
                    <a:pt x="12012" y="2638"/>
                    <a:pt x="9100" y="3463"/>
                  </a:cubicBezTo>
                  <a:cubicBezTo>
                    <a:pt x="6189" y="4287"/>
                    <a:pt x="5062" y="4617"/>
                    <a:pt x="4123" y="5029"/>
                  </a:cubicBezTo>
                  <a:cubicBezTo>
                    <a:pt x="3184" y="5441"/>
                    <a:pt x="2433" y="5936"/>
                    <a:pt x="2433" y="6513"/>
                  </a:cubicBezTo>
                  <a:cubicBezTo>
                    <a:pt x="2433" y="7090"/>
                    <a:pt x="3184" y="7750"/>
                    <a:pt x="4029" y="8079"/>
                  </a:cubicBezTo>
                  <a:cubicBezTo>
                    <a:pt x="4874" y="8409"/>
                    <a:pt x="5813" y="8409"/>
                    <a:pt x="7034" y="8574"/>
                  </a:cubicBezTo>
                  <a:cubicBezTo>
                    <a:pt x="8255" y="8739"/>
                    <a:pt x="9758" y="9069"/>
                    <a:pt x="10227" y="9646"/>
                  </a:cubicBezTo>
                  <a:cubicBezTo>
                    <a:pt x="10697" y="10223"/>
                    <a:pt x="10133" y="11047"/>
                    <a:pt x="8349" y="12531"/>
                  </a:cubicBezTo>
                  <a:cubicBezTo>
                    <a:pt x="6565" y="14015"/>
                    <a:pt x="3560" y="16159"/>
                    <a:pt x="1869" y="17725"/>
                  </a:cubicBezTo>
                  <a:cubicBezTo>
                    <a:pt x="179" y="19292"/>
                    <a:pt x="-197" y="20281"/>
                    <a:pt x="85" y="20858"/>
                  </a:cubicBezTo>
                  <a:cubicBezTo>
                    <a:pt x="366" y="21435"/>
                    <a:pt x="1306" y="21600"/>
                    <a:pt x="3278" y="21600"/>
                  </a:cubicBezTo>
                  <a:cubicBezTo>
                    <a:pt x="5250" y="21600"/>
                    <a:pt x="8255" y="21435"/>
                    <a:pt x="1126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5010200" y="6267450"/>
              <a:ext cx="1460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3086"/>
                    <a:pt x="6887" y="6171"/>
                    <a:pt x="10487" y="9771"/>
                  </a:cubicBezTo>
                  <a:cubicBezTo>
                    <a:pt x="14087" y="13371"/>
                    <a:pt x="17843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026972" y="6299200"/>
              <a:ext cx="167379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600" fill="norm" stroke="1" extrusionOk="0">
                  <a:moveTo>
                    <a:pt x="21087" y="0"/>
                  </a:moveTo>
                  <a:cubicBezTo>
                    <a:pt x="19754" y="144"/>
                    <a:pt x="18420" y="288"/>
                    <a:pt x="16020" y="1656"/>
                  </a:cubicBezTo>
                  <a:cubicBezTo>
                    <a:pt x="13620" y="3024"/>
                    <a:pt x="10154" y="5616"/>
                    <a:pt x="7087" y="8424"/>
                  </a:cubicBezTo>
                  <a:cubicBezTo>
                    <a:pt x="4020" y="11232"/>
                    <a:pt x="1354" y="14256"/>
                    <a:pt x="420" y="16488"/>
                  </a:cubicBezTo>
                  <a:cubicBezTo>
                    <a:pt x="-513" y="18720"/>
                    <a:pt x="287" y="20160"/>
                    <a:pt x="10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5207050" y="6527799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5245150" y="636270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5264200" y="6226089"/>
              <a:ext cx="148498" cy="46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54" fill="norm" stroke="1" extrusionOk="0">
                  <a:moveTo>
                    <a:pt x="16428" y="1044"/>
                  </a:moveTo>
                  <a:cubicBezTo>
                    <a:pt x="16428" y="548"/>
                    <a:pt x="16428" y="53"/>
                    <a:pt x="16885" y="4"/>
                  </a:cubicBezTo>
                  <a:cubicBezTo>
                    <a:pt x="17341" y="-46"/>
                    <a:pt x="18254" y="350"/>
                    <a:pt x="19318" y="1936"/>
                  </a:cubicBezTo>
                  <a:cubicBezTo>
                    <a:pt x="20383" y="3521"/>
                    <a:pt x="21600" y="6295"/>
                    <a:pt x="21296" y="9070"/>
                  </a:cubicBezTo>
                  <a:cubicBezTo>
                    <a:pt x="20992" y="11844"/>
                    <a:pt x="19166" y="14618"/>
                    <a:pt x="15363" y="16699"/>
                  </a:cubicBezTo>
                  <a:cubicBezTo>
                    <a:pt x="11561" y="18780"/>
                    <a:pt x="5780" y="20167"/>
                    <a:pt x="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4082999" y="6705600"/>
              <a:ext cx="1085952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254" y="0"/>
                  </a:moveTo>
                  <a:cubicBezTo>
                    <a:pt x="86" y="1137"/>
                    <a:pt x="-82" y="2274"/>
                    <a:pt x="44" y="3221"/>
                  </a:cubicBezTo>
                  <a:cubicBezTo>
                    <a:pt x="170" y="4168"/>
                    <a:pt x="589" y="4926"/>
                    <a:pt x="1575" y="5684"/>
                  </a:cubicBezTo>
                  <a:cubicBezTo>
                    <a:pt x="2560" y="6442"/>
                    <a:pt x="4112" y="7200"/>
                    <a:pt x="5643" y="7768"/>
                  </a:cubicBezTo>
                  <a:cubicBezTo>
                    <a:pt x="7174" y="8337"/>
                    <a:pt x="8684" y="8716"/>
                    <a:pt x="10487" y="9853"/>
                  </a:cubicBezTo>
                  <a:cubicBezTo>
                    <a:pt x="12291" y="10989"/>
                    <a:pt x="14388" y="12884"/>
                    <a:pt x="16275" y="14968"/>
                  </a:cubicBezTo>
                  <a:cubicBezTo>
                    <a:pt x="18163" y="17053"/>
                    <a:pt x="19840" y="19326"/>
                    <a:pt x="215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4286300" y="6946900"/>
              <a:ext cx="1961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503"/>
                    <a:pt x="17280" y="7005"/>
                    <a:pt x="19440" y="10605"/>
                  </a:cubicBezTo>
                  <a:cubicBezTo>
                    <a:pt x="21600" y="14205"/>
                    <a:pt x="17280" y="17903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4406950" y="7080249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4701955" y="6918697"/>
              <a:ext cx="194211" cy="468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233" fill="norm" stroke="1" extrusionOk="0">
                  <a:moveTo>
                    <a:pt x="5255" y="6751"/>
                  </a:moveTo>
                  <a:cubicBezTo>
                    <a:pt x="4790" y="9343"/>
                    <a:pt x="4326" y="11935"/>
                    <a:pt x="3861" y="13759"/>
                  </a:cubicBezTo>
                  <a:cubicBezTo>
                    <a:pt x="3397" y="15583"/>
                    <a:pt x="2932" y="16639"/>
                    <a:pt x="2352" y="17887"/>
                  </a:cubicBezTo>
                  <a:cubicBezTo>
                    <a:pt x="1771" y="19135"/>
                    <a:pt x="1074" y="20575"/>
                    <a:pt x="610" y="21055"/>
                  </a:cubicBezTo>
                  <a:cubicBezTo>
                    <a:pt x="145" y="21535"/>
                    <a:pt x="-87" y="21055"/>
                    <a:pt x="29" y="19471"/>
                  </a:cubicBezTo>
                  <a:cubicBezTo>
                    <a:pt x="145" y="17887"/>
                    <a:pt x="610" y="15199"/>
                    <a:pt x="1655" y="12511"/>
                  </a:cubicBezTo>
                  <a:cubicBezTo>
                    <a:pt x="2700" y="9823"/>
                    <a:pt x="4326" y="7135"/>
                    <a:pt x="5952" y="5167"/>
                  </a:cubicBezTo>
                  <a:cubicBezTo>
                    <a:pt x="7578" y="3199"/>
                    <a:pt x="9203" y="1951"/>
                    <a:pt x="10481" y="1183"/>
                  </a:cubicBezTo>
                  <a:cubicBezTo>
                    <a:pt x="11758" y="415"/>
                    <a:pt x="12687" y="127"/>
                    <a:pt x="13848" y="31"/>
                  </a:cubicBezTo>
                  <a:cubicBezTo>
                    <a:pt x="15010" y="-65"/>
                    <a:pt x="16403" y="31"/>
                    <a:pt x="17913" y="751"/>
                  </a:cubicBezTo>
                  <a:cubicBezTo>
                    <a:pt x="19423" y="1471"/>
                    <a:pt x="21048" y="2815"/>
                    <a:pt x="21281" y="3967"/>
                  </a:cubicBezTo>
                  <a:cubicBezTo>
                    <a:pt x="21513" y="5119"/>
                    <a:pt x="20352" y="6079"/>
                    <a:pt x="17913" y="6895"/>
                  </a:cubicBezTo>
                  <a:cubicBezTo>
                    <a:pt x="15474" y="7711"/>
                    <a:pt x="11758" y="8383"/>
                    <a:pt x="8042" y="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5442000" y="6832599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5733597" y="6508750"/>
              <a:ext cx="165604" cy="2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51" fill="norm" stroke="1" extrusionOk="0">
                  <a:moveTo>
                    <a:pt x="21392" y="0"/>
                  </a:moveTo>
                  <a:cubicBezTo>
                    <a:pt x="17838" y="761"/>
                    <a:pt x="14283" y="1521"/>
                    <a:pt x="11139" y="3499"/>
                  </a:cubicBezTo>
                  <a:cubicBezTo>
                    <a:pt x="7995" y="5476"/>
                    <a:pt x="5260" y="8670"/>
                    <a:pt x="3346" y="11561"/>
                  </a:cubicBezTo>
                  <a:cubicBezTo>
                    <a:pt x="1433" y="14451"/>
                    <a:pt x="339" y="17037"/>
                    <a:pt x="65" y="18710"/>
                  </a:cubicBezTo>
                  <a:cubicBezTo>
                    <a:pt x="-208" y="20383"/>
                    <a:pt x="339" y="21144"/>
                    <a:pt x="2526" y="21372"/>
                  </a:cubicBezTo>
                  <a:cubicBezTo>
                    <a:pt x="4714" y="21600"/>
                    <a:pt x="8541" y="21296"/>
                    <a:pt x="12369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5918250" y="667385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6127800" y="6597650"/>
              <a:ext cx="254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6223050" y="6521450"/>
              <a:ext cx="65456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1" h="21600" fill="norm" stroke="1" extrusionOk="0">
                  <a:moveTo>
                    <a:pt x="9818" y="0"/>
                  </a:moveTo>
                  <a:cubicBezTo>
                    <a:pt x="15709" y="3011"/>
                    <a:pt x="21600" y="6022"/>
                    <a:pt x="19964" y="9622"/>
                  </a:cubicBezTo>
                  <a:cubicBezTo>
                    <a:pt x="18327" y="13222"/>
                    <a:pt x="9164" y="17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6718350" y="6760072"/>
              <a:ext cx="2921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322" y="521"/>
                    <a:pt x="10643" y="-1443"/>
                    <a:pt x="14243" y="1502"/>
                  </a:cubicBezTo>
                  <a:cubicBezTo>
                    <a:pt x="17843" y="4448"/>
                    <a:pt x="19722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6737400" y="6858000"/>
              <a:ext cx="298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3" y="18000"/>
                    <a:pt x="8885" y="14400"/>
                    <a:pt x="12485" y="10800"/>
                  </a:cubicBezTo>
                  <a:cubicBezTo>
                    <a:pt x="16085" y="7200"/>
                    <a:pt x="1884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6972350" y="6692900"/>
              <a:ext cx="147309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0" y="0"/>
                  </a:moveTo>
                  <a:cubicBezTo>
                    <a:pt x="5172" y="527"/>
                    <a:pt x="10344" y="1054"/>
                    <a:pt x="13994" y="2195"/>
                  </a:cubicBezTo>
                  <a:cubicBezTo>
                    <a:pt x="17645" y="3337"/>
                    <a:pt x="19775" y="5093"/>
                    <a:pt x="20687" y="6937"/>
                  </a:cubicBezTo>
                  <a:cubicBezTo>
                    <a:pt x="21600" y="8780"/>
                    <a:pt x="21296" y="10712"/>
                    <a:pt x="19166" y="13171"/>
                  </a:cubicBezTo>
                  <a:cubicBezTo>
                    <a:pt x="17037" y="15629"/>
                    <a:pt x="13082" y="18615"/>
                    <a:pt x="91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7371270" y="6642100"/>
              <a:ext cx="238505" cy="26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31" fill="norm" stroke="1" extrusionOk="0">
                  <a:moveTo>
                    <a:pt x="18859" y="1037"/>
                  </a:moveTo>
                  <a:cubicBezTo>
                    <a:pt x="19996" y="518"/>
                    <a:pt x="21133" y="0"/>
                    <a:pt x="21323" y="0"/>
                  </a:cubicBezTo>
                  <a:cubicBezTo>
                    <a:pt x="21512" y="0"/>
                    <a:pt x="20754" y="518"/>
                    <a:pt x="18101" y="1555"/>
                  </a:cubicBezTo>
                  <a:cubicBezTo>
                    <a:pt x="15449" y="2592"/>
                    <a:pt x="10901" y="4147"/>
                    <a:pt x="8154" y="5098"/>
                  </a:cubicBezTo>
                  <a:cubicBezTo>
                    <a:pt x="5407" y="6048"/>
                    <a:pt x="4459" y="6394"/>
                    <a:pt x="4554" y="6826"/>
                  </a:cubicBezTo>
                  <a:cubicBezTo>
                    <a:pt x="4649" y="7258"/>
                    <a:pt x="5786" y="7776"/>
                    <a:pt x="7396" y="8035"/>
                  </a:cubicBezTo>
                  <a:cubicBezTo>
                    <a:pt x="9007" y="8294"/>
                    <a:pt x="11091" y="8294"/>
                    <a:pt x="12701" y="8381"/>
                  </a:cubicBezTo>
                  <a:cubicBezTo>
                    <a:pt x="14312" y="8467"/>
                    <a:pt x="15449" y="8640"/>
                    <a:pt x="15923" y="9158"/>
                  </a:cubicBezTo>
                  <a:cubicBezTo>
                    <a:pt x="16396" y="9677"/>
                    <a:pt x="16207" y="10541"/>
                    <a:pt x="14501" y="11837"/>
                  </a:cubicBezTo>
                  <a:cubicBezTo>
                    <a:pt x="12796" y="13133"/>
                    <a:pt x="9575" y="14861"/>
                    <a:pt x="7301" y="15984"/>
                  </a:cubicBezTo>
                  <a:cubicBezTo>
                    <a:pt x="5028" y="17107"/>
                    <a:pt x="3701" y="17626"/>
                    <a:pt x="2470" y="18403"/>
                  </a:cubicBezTo>
                  <a:cubicBezTo>
                    <a:pt x="1238" y="19181"/>
                    <a:pt x="101" y="20218"/>
                    <a:pt x="7" y="20822"/>
                  </a:cubicBezTo>
                  <a:cubicBezTo>
                    <a:pt x="-88" y="21427"/>
                    <a:pt x="859" y="21600"/>
                    <a:pt x="3796" y="21254"/>
                  </a:cubicBezTo>
                  <a:cubicBezTo>
                    <a:pt x="6733" y="20909"/>
                    <a:pt x="11659" y="20045"/>
                    <a:pt x="16586" y="19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7683550" y="6648450"/>
              <a:ext cx="1714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67" y="2340"/>
                    <a:pt x="5333" y="4680"/>
                    <a:pt x="8267" y="8010"/>
                  </a:cubicBezTo>
                  <a:cubicBezTo>
                    <a:pt x="11200" y="11340"/>
                    <a:pt x="14400" y="15660"/>
                    <a:pt x="16667" y="18090"/>
                  </a:cubicBezTo>
                  <a:cubicBezTo>
                    <a:pt x="18933" y="20520"/>
                    <a:pt x="20267" y="210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7708950" y="6623050"/>
              <a:ext cx="1651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838"/>
                  </a:moveTo>
                  <a:cubicBezTo>
                    <a:pt x="21600" y="919"/>
                    <a:pt x="21600" y="0"/>
                    <a:pt x="21046" y="0"/>
                  </a:cubicBezTo>
                  <a:cubicBezTo>
                    <a:pt x="20492" y="0"/>
                    <a:pt x="19385" y="919"/>
                    <a:pt x="17169" y="3140"/>
                  </a:cubicBezTo>
                  <a:cubicBezTo>
                    <a:pt x="14954" y="5362"/>
                    <a:pt x="11631" y="8885"/>
                    <a:pt x="8585" y="12179"/>
                  </a:cubicBezTo>
                  <a:cubicBezTo>
                    <a:pt x="5538" y="15472"/>
                    <a:pt x="2769" y="185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7912150" y="6838950"/>
              <a:ext cx="19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7943900" y="66992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7461300" y="7022536"/>
              <a:ext cx="4889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460" y="11375"/>
                    <a:pt x="6919" y="2735"/>
                    <a:pt x="10519" y="575"/>
                  </a:cubicBezTo>
                  <a:cubicBezTo>
                    <a:pt x="14119" y="-1585"/>
                    <a:pt x="178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7680093" y="7182355"/>
              <a:ext cx="173353" cy="341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05" fill="norm" stroke="1" extrusionOk="0">
                  <a:moveTo>
                    <a:pt x="4328" y="5568"/>
                  </a:moveTo>
                  <a:cubicBezTo>
                    <a:pt x="3547" y="9435"/>
                    <a:pt x="2767" y="13301"/>
                    <a:pt x="2246" y="15635"/>
                  </a:cubicBezTo>
                  <a:cubicBezTo>
                    <a:pt x="1726" y="17968"/>
                    <a:pt x="1465" y="18768"/>
                    <a:pt x="1205" y="19635"/>
                  </a:cubicBezTo>
                  <a:cubicBezTo>
                    <a:pt x="945" y="20501"/>
                    <a:pt x="685" y="21435"/>
                    <a:pt x="424" y="21501"/>
                  </a:cubicBezTo>
                  <a:cubicBezTo>
                    <a:pt x="164" y="21568"/>
                    <a:pt x="-96" y="20768"/>
                    <a:pt x="34" y="18768"/>
                  </a:cubicBezTo>
                  <a:cubicBezTo>
                    <a:pt x="164" y="16768"/>
                    <a:pt x="685" y="13568"/>
                    <a:pt x="1726" y="10568"/>
                  </a:cubicBezTo>
                  <a:cubicBezTo>
                    <a:pt x="2767" y="7568"/>
                    <a:pt x="4328" y="4768"/>
                    <a:pt x="5629" y="3035"/>
                  </a:cubicBezTo>
                  <a:cubicBezTo>
                    <a:pt x="6931" y="1301"/>
                    <a:pt x="7971" y="635"/>
                    <a:pt x="9273" y="301"/>
                  </a:cubicBezTo>
                  <a:cubicBezTo>
                    <a:pt x="10574" y="-32"/>
                    <a:pt x="12135" y="-32"/>
                    <a:pt x="13567" y="35"/>
                  </a:cubicBezTo>
                  <a:cubicBezTo>
                    <a:pt x="14998" y="101"/>
                    <a:pt x="16299" y="235"/>
                    <a:pt x="17600" y="768"/>
                  </a:cubicBezTo>
                  <a:cubicBezTo>
                    <a:pt x="18902" y="1301"/>
                    <a:pt x="20203" y="2235"/>
                    <a:pt x="20853" y="3168"/>
                  </a:cubicBezTo>
                  <a:cubicBezTo>
                    <a:pt x="21504" y="4101"/>
                    <a:pt x="21504" y="5035"/>
                    <a:pt x="20593" y="6035"/>
                  </a:cubicBezTo>
                  <a:cubicBezTo>
                    <a:pt x="19682" y="7035"/>
                    <a:pt x="17861" y="8101"/>
                    <a:pt x="15909" y="8835"/>
                  </a:cubicBezTo>
                  <a:cubicBezTo>
                    <a:pt x="13957" y="9568"/>
                    <a:pt x="11875" y="9968"/>
                    <a:pt x="9663" y="9901"/>
                  </a:cubicBezTo>
                  <a:cubicBezTo>
                    <a:pt x="7451" y="9835"/>
                    <a:pt x="5109" y="9301"/>
                    <a:pt x="2767" y="8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8331250" y="6965950"/>
              <a:ext cx="1905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8331250" y="7073900"/>
              <a:ext cx="1968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8877350" y="6755553"/>
              <a:ext cx="176212" cy="24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24" fill="norm" stroke="1" extrusionOk="0">
                  <a:moveTo>
                    <a:pt x="0" y="618"/>
                  </a:moveTo>
                  <a:cubicBezTo>
                    <a:pt x="771" y="1344"/>
                    <a:pt x="1543" y="2070"/>
                    <a:pt x="1929" y="3976"/>
                  </a:cubicBezTo>
                  <a:cubicBezTo>
                    <a:pt x="2314" y="5881"/>
                    <a:pt x="2314" y="8967"/>
                    <a:pt x="2443" y="11599"/>
                  </a:cubicBezTo>
                  <a:cubicBezTo>
                    <a:pt x="2571" y="14231"/>
                    <a:pt x="2829" y="16409"/>
                    <a:pt x="3086" y="18134"/>
                  </a:cubicBezTo>
                  <a:cubicBezTo>
                    <a:pt x="3343" y="19858"/>
                    <a:pt x="3600" y="21128"/>
                    <a:pt x="3600" y="21219"/>
                  </a:cubicBezTo>
                  <a:cubicBezTo>
                    <a:pt x="3600" y="21310"/>
                    <a:pt x="3343" y="20221"/>
                    <a:pt x="3214" y="17498"/>
                  </a:cubicBezTo>
                  <a:cubicBezTo>
                    <a:pt x="3086" y="14776"/>
                    <a:pt x="3086" y="10419"/>
                    <a:pt x="3986" y="7243"/>
                  </a:cubicBezTo>
                  <a:cubicBezTo>
                    <a:pt x="4886" y="4066"/>
                    <a:pt x="6686" y="2070"/>
                    <a:pt x="8486" y="981"/>
                  </a:cubicBezTo>
                  <a:cubicBezTo>
                    <a:pt x="10286" y="-108"/>
                    <a:pt x="12086" y="-290"/>
                    <a:pt x="14271" y="436"/>
                  </a:cubicBezTo>
                  <a:cubicBezTo>
                    <a:pt x="16457" y="1162"/>
                    <a:pt x="19029" y="2796"/>
                    <a:pt x="20314" y="5518"/>
                  </a:cubicBezTo>
                  <a:cubicBezTo>
                    <a:pt x="21600" y="8241"/>
                    <a:pt x="21600" y="12053"/>
                    <a:pt x="21086" y="14503"/>
                  </a:cubicBezTo>
                  <a:cubicBezTo>
                    <a:pt x="20571" y="16954"/>
                    <a:pt x="19543" y="18043"/>
                    <a:pt x="18514" y="19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9175800" y="686435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9480334" y="6692900"/>
              <a:ext cx="241567" cy="268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22" fill="norm" stroke="1" extrusionOk="0">
                  <a:moveTo>
                    <a:pt x="21436" y="0"/>
                  </a:moveTo>
                  <a:cubicBezTo>
                    <a:pt x="18243" y="1012"/>
                    <a:pt x="15050" y="2025"/>
                    <a:pt x="11951" y="3122"/>
                  </a:cubicBezTo>
                  <a:cubicBezTo>
                    <a:pt x="8852" y="4219"/>
                    <a:pt x="5846" y="5400"/>
                    <a:pt x="3686" y="6497"/>
                  </a:cubicBezTo>
                  <a:cubicBezTo>
                    <a:pt x="1526" y="7594"/>
                    <a:pt x="212" y="8606"/>
                    <a:pt x="24" y="9197"/>
                  </a:cubicBezTo>
                  <a:cubicBezTo>
                    <a:pt x="-164" y="9788"/>
                    <a:pt x="775" y="9956"/>
                    <a:pt x="2653" y="10041"/>
                  </a:cubicBezTo>
                  <a:cubicBezTo>
                    <a:pt x="4532" y="10125"/>
                    <a:pt x="7349" y="10125"/>
                    <a:pt x="9321" y="10209"/>
                  </a:cubicBezTo>
                  <a:cubicBezTo>
                    <a:pt x="11293" y="10294"/>
                    <a:pt x="12420" y="10462"/>
                    <a:pt x="13266" y="10884"/>
                  </a:cubicBezTo>
                  <a:cubicBezTo>
                    <a:pt x="14111" y="11306"/>
                    <a:pt x="14674" y="11981"/>
                    <a:pt x="14674" y="12656"/>
                  </a:cubicBezTo>
                  <a:cubicBezTo>
                    <a:pt x="14674" y="13331"/>
                    <a:pt x="14111" y="14006"/>
                    <a:pt x="12420" y="15103"/>
                  </a:cubicBezTo>
                  <a:cubicBezTo>
                    <a:pt x="10730" y="16200"/>
                    <a:pt x="7913" y="17719"/>
                    <a:pt x="6128" y="18816"/>
                  </a:cubicBezTo>
                  <a:cubicBezTo>
                    <a:pt x="4344" y="19912"/>
                    <a:pt x="3593" y="20588"/>
                    <a:pt x="3780" y="21009"/>
                  </a:cubicBezTo>
                  <a:cubicBezTo>
                    <a:pt x="3968" y="21431"/>
                    <a:pt x="5095" y="21600"/>
                    <a:pt x="8006" y="21178"/>
                  </a:cubicBezTo>
                  <a:cubicBezTo>
                    <a:pt x="10918" y="20756"/>
                    <a:pt x="15613" y="19744"/>
                    <a:pt x="20309" y="18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9874300" y="6718300"/>
              <a:ext cx="1587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84" y="5254"/>
                    <a:pt x="10368" y="10508"/>
                    <a:pt x="13968" y="14108"/>
                  </a:cubicBezTo>
                  <a:cubicBezTo>
                    <a:pt x="17568" y="17708"/>
                    <a:pt x="19584" y="196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9912400" y="6680200"/>
              <a:ext cx="1651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289"/>
                    <a:pt x="11631" y="8579"/>
                    <a:pt x="8031" y="12179"/>
                  </a:cubicBezTo>
                  <a:cubicBezTo>
                    <a:pt x="4431" y="15779"/>
                    <a:pt x="2215" y="186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0083850" y="6902450"/>
              <a:ext cx="254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0172750" y="67246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9042450" y="7142527"/>
              <a:ext cx="889001" cy="20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0" y="20688"/>
                  </a:moveTo>
                  <a:cubicBezTo>
                    <a:pt x="1954" y="20688"/>
                    <a:pt x="3909" y="20688"/>
                    <a:pt x="5786" y="18528"/>
                  </a:cubicBezTo>
                  <a:cubicBezTo>
                    <a:pt x="7663" y="16368"/>
                    <a:pt x="9463" y="12048"/>
                    <a:pt x="11571" y="7728"/>
                  </a:cubicBezTo>
                  <a:cubicBezTo>
                    <a:pt x="13680" y="3408"/>
                    <a:pt x="16097" y="-912"/>
                    <a:pt x="17820" y="168"/>
                  </a:cubicBezTo>
                  <a:cubicBezTo>
                    <a:pt x="19543" y="1248"/>
                    <a:pt x="20571" y="7728"/>
                    <a:pt x="21600" y="14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9245650" y="7353300"/>
              <a:ext cx="19614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972"/>
                    <a:pt x="17280" y="7945"/>
                    <a:pt x="19440" y="11545"/>
                  </a:cubicBezTo>
                  <a:cubicBezTo>
                    <a:pt x="21600" y="15145"/>
                    <a:pt x="17280" y="18372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9353600" y="7455370"/>
              <a:ext cx="158751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21200"/>
                  </a:moveTo>
                  <a:cubicBezTo>
                    <a:pt x="864" y="14000"/>
                    <a:pt x="1728" y="6800"/>
                    <a:pt x="4608" y="3200"/>
                  </a:cubicBezTo>
                  <a:cubicBezTo>
                    <a:pt x="7488" y="-400"/>
                    <a:pt x="12384" y="-400"/>
                    <a:pt x="15552" y="500"/>
                  </a:cubicBezTo>
                  <a:cubicBezTo>
                    <a:pt x="18720" y="1400"/>
                    <a:pt x="20160" y="3200"/>
                    <a:pt x="21600" y="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9566506" y="7292737"/>
              <a:ext cx="228979" cy="410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505" fill="norm" stroke="1" extrusionOk="0">
                  <a:moveTo>
                    <a:pt x="7216" y="8486"/>
                  </a:moveTo>
                  <a:cubicBezTo>
                    <a:pt x="5094" y="11366"/>
                    <a:pt x="2973" y="14246"/>
                    <a:pt x="1816" y="16240"/>
                  </a:cubicBezTo>
                  <a:cubicBezTo>
                    <a:pt x="658" y="18234"/>
                    <a:pt x="466" y="19342"/>
                    <a:pt x="273" y="20172"/>
                  </a:cubicBezTo>
                  <a:cubicBezTo>
                    <a:pt x="80" y="21003"/>
                    <a:pt x="-113" y="21557"/>
                    <a:pt x="80" y="21502"/>
                  </a:cubicBezTo>
                  <a:cubicBezTo>
                    <a:pt x="273" y="21446"/>
                    <a:pt x="851" y="20782"/>
                    <a:pt x="2105" y="18511"/>
                  </a:cubicBezTo>
                  <a:cubicBezTo>
                    <a:pt x="3358" y="16240"/>
                    <a:pt x="5287" y="12363"/>
                    <a:pt x="7312" y="9095"/>
                  </a:cubicBezTo>
                  <a:cubicBezTo>
                    <a:pt x="9337" y="5828"/>
                    <a:pt x="11458" y="3169"/>
                    <a:pt x="13001" y="1729"/>
                  </a:cubicBezTo>
                  <a:cubicBezTo>
                    <a:pt x="14544" y="289"/>
                    <a:pt x="15508" y="68"/>
                    <a:pt x="16569" y="12"/>
                  </a:cubicBezTo>
                  <a:cubicBezTo>
                    <a:pt x="17630" y="-43"/>
                    <a:pt x="18787" y="68"/>
                    <a:pt x="19751" y="732"/>
                  </a:cubicBezTo>
                  <a:cubicBezTo>
                    <a:pt x="20716" y="1397"/>
                    <a:pt x="21487" y="2615"/>
                    <a:pt x="20137" y="4166"/>
                  </a:cubicBezTo>
                  <a:cubicBezTo>
                    <a:pt x="18787" y="5717"/>
                    <a:pt x="15316" y="7600"/>
                    <a:pt x="12808" y="8763"/>
                  </a:cubicBezTo>
                  <a:cubicBezTo>
                    <a:pt x="10301" y="9926"/>
                    <a:pt x="8758" y="10369"/>
                    <a:pt x="7216" y="1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5010200" y="7836842"/>
              <a:ext cx="336551" cy="24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9" fill="norm" stroke="1" extrusionOk="0">
                  <a:moveTo>
                    <a:pt x="0" y="9999"/>
                  </a:moveTo>
                  <a:cubicBezTo>
                    <a:pt x="2717" y="4599"/>
                    <a:pt x="5434" y="-801"/>
                    <a:pt x="8966" y="99"/>
                  </a:cubicBezTo>
                  <a:cubicBezTo>
                    <a:pt x="12498" y="999"/>
                    <a:pt x="16845" y="8199"/>
                    <a:pt x="19087" y="12699"/>
                  </a:cubicBezTo>
                  <a:cubicBezTo>
                    <a:pt x="21328" y="17199"/>
                    <a:pt x="21464" y="18999"/>
                    <a:pt x="21600" y="20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4955730" y="7893050"/>
              <a:ext cx="479921" cy="94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35" fill="norm" stroke="1" extrusionOk="0">
                  <a:moveTo>
                    <a:pt x="2438" y="17280"/>
                  </a:moveTo>
                  <a:cubicBezTo>
                    <a:pt x="1964" y="17760"/>
                    <a:pt x="1491" y="18240"/>
                    <a:pt x="969" y="18960"/>
                  </a:cubicBezTo>
                  <a:cubicBezTo>
                    <a:pt x="448" y="19680"/>
                    <a:pt x="-120" y="20640"/>
                    <a:pt x="22" y="21120"/>
                  </a:cubicBezTo>
                  <a:cubicBezTo>
                    <a:pt x="164" y="21600"/>
                    <a:pt x="1017" y="21600"/>
                    <a:pt x="3101" y="20640"/>
                  </a:cubicBezTo>
                  <a:cubicBezTo>
                    <a:pt x="5185" y="19680"/>
                    <a:pt x="8501" y="17760"/>
                    <a:pt x="11580" y="15120"/>
                  </a:cubicBezTo>
                  <a:cubicBezTo>
                    <a:pt x="14659" y="12480"/>
                    <a:pt x="17501" y="9120"/>
                    <a:pt x="19112" y="6480"/>
                  </a:cubicBezTo>
                  <a:cubicBezTo>
                    <a:pt x="20722" y="3840"/>
                    <a:pt x="21101" y="1920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5334050" y="7747000"/>
              <a:ext cx="116063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0" h="21600" fill="norm" stroke="1" extrusionOk="0">
                  <a:moveTo>
                    <a:pt x="3352" y="0"/>
                  </a:moveTo>
                  <a:cubicBezTo>
                    <a:pt x="2979" y="837"/>
                    <a:pt x="2607" y="1674"/>
                    <a:pt x="5400" y="3098"/>
                  </a:cubicBezTo>
                  <a:cubicBezTo>
                    <a:pt x="8193" y="4521"/>
                    <a:pt x="14152" y="6530"/>
                    <a:pt x="17503" y="8456"/>
                  </a:cubicBezTo>
                  <a:cubicBezTo>
                    <a:pt x="20855" y="10381"/>
                    <a:pt x="21600" y="12223"/>
                    <a:pt x="18248" y="14400"/>
                  </a:cubicBezTo>
                  <a:cubicBezTo>
                    <a:pt x="14897" y="16577"/>
                    <a:pt x="7448" y="19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5785164" y="7702550"/>
              <a:ext cx="167764" cy="425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06" fill="norm" stroke="1" extrusionOk="0">
                  <a:moveTo>
                    <a:pt x="3206" y="9303"/>
                  </a:moveTo>
                  <a:cubicBezTo>
                    <a:pt x="2396" y="12832"/>
                    <a:pt x="1586" y="16360"/>
                    <a:pt x="1046" y="18499"/>
                  </a:cubicBezTo>
                  <a:cubicBezTo>
                    <a:pt x="506" y="20638"/>
                    <a:pt x="236" y="21386"/>
                    <a:pt x="101" y="21493"/>
                  </a:cubicBezTo>
                  <a:cubicBezTo>
                    <a:pt x="-34" y="21600"/>
                    <a:pt x="-34" y="21065"/>
                    <a:pt x="101" y="19141"/>
                  </a:cubicBezTo>
                  <a:cubicBezTo>
                    <a:pt x="236" y="17216"/>
                    <a:pt x="506" y="13901"/>
                    <a:pt x="2126" y="10853"/>
                  </a:cubicBezTo>
                  <a:cubicBezTo>
                    <a:pt x="3746" y="7806"/>
                    <a:pt x="6716" y="5026"/>
                    <a:pt x="8741" y="3368"/>
                  </a:cubicBezTo>
                  <a:cubicBezTo>
                    <a:pt x="10766" y="1711"/>
                    <a:pt x="11846" y="1176"/>
                    <a:pt x="13196" y="749"/>
                  </a:cubicBezTo>
                  <a:cubicBezTo>
                    <a:pt x="14546" y="321"/>
                    <a:pt x="16166" y="0"/>
                    <a:pt x="17516" y="0"/>
                  </a:cubicBezTo>
                  <a:cubicBezTo>
                    <a:pt x="18866" y="0"/>
                    <a:pt x="19946" y="321"/>
                    <a:pt x="20621" y="1123"/>
                  </a:cubicBezTo>
                  <a:cubicBezTo>
                    <a:pt x="21296" y="1925"/>
                    <a:pt x="21566" y="3208"/>
                    <a:pt x="21296" y="4438"/>
                  </a:cubicBezTo>
                  <a:cubicBezTo>
                    <a:pt x="21026" y="5667"/>
                    <a:pt x="20216" y="6844"/>
                    <a:pt x="18326" y="7913"/>
                  </a:cubicBezTo>
                  <a:cubicBezTo>
                    <a:pt x="16436" y="8982"/>
                    <a:pt x="13466" y="9945"/>
                    <a:pt x="10901" y="10479"/>
                  </a:cubicBezTo>
                  <a:cubicBezTo>
                    <a:pt x="8336" y="11014"/>
                    <a:pt x="6176" y="11121"/>
                    <a:pt x="5096" y="10853"/>
                  </a:cubicBezTo>
                  <a:cubicBezTo>
                    <a:pt x="4016" y="10586"/>
                    <a:pt x="4016" y="9945"/>
                    <a:pt x="4016" y="9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5816650" y="7507816"/>
              <a:ext cx="139701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463"/>
                    <a:pt x="0" y="19326"/>
                    <a:pt x="2455" y="16029"/>
                  </a:cubicBezTo>
                  <a:cubicBezTo>
                    <a:pt x="4909" y="12733"/>
                    <a:pt x="9818" y="7276"/>
                    <a:pt x="12764" y="4093"/>
                  </a:cubicBezTo>
                  <a:cubicBezTo>
                    <a:pt x="15709" y="909"/>
                    <a:pt x="16691" y="0"/>
                    <a:pt x="17836" y="0"/>
                  </a:cubicBezTo>
                  <a:cubicBezTo>
                    <a:pt x="18982" y="0"/>
                    <a:pt x="20291" y="909"/>
                    <a:pt x="20782" y="3297"/>
                  </a:cubicBezTo>
                  <a:cubicBezTo>
                    <a:pt x="21273" y="5684"/>
                    <a:pt x="20945" y="9549"/>
                    <a:pt x="20945" y="12846"/>
                  </a:cubicBezTo>
                  <a:cubicBezTo>
                    <a:pt x="20945" y="16143"/>
                    <a:pt x="21273" y="188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6121450" y="77978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6102400" y="7893050"/>
              <a:ext cx="120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6417468" y="7607300"/>
              <a:ext cx="205633" cy="206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64" fill="norm" stroke="1" extrusionOk="0">
                  <a:moveTo>
                    <a:pt x="21412" y="0"/>
                  </a:moveTo>
                  <a:cubicBezTo>
                    <a:pt x="17224" y="1763"/>
                    <a:pt x="13036" y="3527"/>
                    <a:pt x="10281" y="4518"/>
                  </a:cubicBezTo>
                  <a:cubicBezTo>
                    <a:pt x="7526" y="5510"/>
                    <a:pt x="6204" y="5731"/>
                    <a:pt x="4992" y="6171"/>
                  </a:cubicBezTo>
                  <a:cubicBezTo>
                    <a:pt x="3779" y="6612"/>
                    <a:pt x="2677" y="7273"/>
                    <a:pt x="2788" y="7714"/>
                  </a:cubicBezTo>
                  <a:cubicBezTo>
                    <a:pt x="2898" y="8155"/>
                    <a:pt x="4220" y="8376"/>
                    <a:pt x="5983" y="8486"/>
                  </a:cubicBezTo>
                  <a:cubicBezTo>
                    <a:pt x="7747" y="8596"/>
                    <a:pt x="9951" y="8596"/>
                    <a:pt x="11494" y="8927"/>
                  </a:cubicBezTo>
                  <a:cubicBezTo>
                    <a:pt x="13036" y="9257"/>
                    <a:pt x="13918" y="9918"/>
                    <a:pt x="13918" y="10690"/>
                  </a:cubicBezTo>
                  <a:cubicBezTo>
                    <a:pt x="13918" y="11461"/>
                    <a:pt x="13036" y="12343"/>
                    <a:pt x="10832" y="13665"/>
                  </a:cubicBezTo>
                  <a:cubicBezTo>
                    <a:pt x="8628" y="14988"/>
                    <a:pt x="5102" y="16751"/>
                    <a:pt x="2898" y="18073"/>
                  </a:cubicBezTo>
                  <a:cubicBezTo>
                    <a:pt x="694" y="19396"/>
                    <a:pt x="-188" y="20278"/>
                    <a:pt x="32" y="20829"/>
                  </a:cubicBezTo>
                  <a:cubicBezTo>
                    <a:pt x="253" y="21380"/>
                    <a:pt x="1575" y="21600"/>
                    <a:pt x="4551" y="21380"/>
                  </a:cubicBezTo>
                  <a:cubicBezTo>
                    <a:pt x="7526" y="21159"/>
                    <a:pt x="12155" y="20498"/>
                    <a:pt x="16783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6680250" y="7600950"/>
              <a:ext cx="1143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032"/>
                    <a:pt x="8000" y="6063"/>
                    <a:pt x="11600" y="9663"/>
                  </a:cubicBezTo>
                  <a:cubicBezTo>
                    <a:pt x="15200" y="13263"/>
                    <a:pt x="18400" y="17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6659977" y="7600950"/>
              <a:ext cx="14727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21470" y="0"/>
                  </a:moveTo>
                  <a:cubicBezTo>
                    <a:pt x="14990" y="5254"/>
                    <a:pt x="8510" y="10508"/>
                    <a:pt x="4807" y="13622"/>
                  </a:cubicBezTo>
                  <a:cubicBezTo>
                    <a:pt x="1104" y="16735"/>
                    <a:pt x="179" y="17708"/>
                    <a:pt x="24" y="18681"/>
                  </a:cubicBezTo>
                  <a:cubicBezTo>
                    <a:pt x="-130" y="19654"/>
                    <a:pt x="487" y="20627"/>
                    <a:pt x="11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6832650" y="7753350"/>
              <a:ext cx="25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6896150" y="76009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6470700" y="7905750"/>
              <a:ext cx="3556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4" y="15300"/>
                    <a:pt x="10029" y="9000"/>
                    <a:pt x="13629" y="5400"/>
                  </a:cubicBezTo>
                  <a:cubicBezTo>
                    <a:pt x="17229" y="1800"/>
                    <a:pt x="1941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6606987" y="8002767"/>
              <a:ext cx="170630" cy="13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0658" fill="norm" stroke="1" extrusionOk="0">
                  <a:moveTo>
                    <a:pt x="6747" y="720"/>
                  </a:moveTo>
                  <a:cubicBezTo>
                    <a:pt x="5166" y="3378"/>
                    <a:pt x="3586" y="6036"/>
                    <a:pt x="2664" y="8695"/>
                  </a:cubicBezTo>
                  <a:cubicBezTo>
                    <a:pt x="1742" y="11353"/>
                    <a:pt x="1478" y="14012"/>
                    <a:pt x="1083" y="16172"/>
                  </a:cubicBezTo>
                  <a:cubicBezTo>
                    <a:pt x="688" y="18332"/>
                    <a:pt x="161" y="19993"/>
                    <a:pt x="30" y="19993"/>
                  </a:cubicBezTo>
                  <a:cubicBezTo>
                    <a:pt x="-102" y="19993"/>
                    <a:pt x="161" y="18332"/>
                    <a:pt x="1742" y="15009"/>
                  </a:cubicBezTo>
                  <a:cubicBezTo>
                    <a:pt x="3322" y="11686"/>
                    <a:pt x="6220" y="6701"/>
                    <a:pt x="8854" y="3544"/>
                  </a:cubicBezTo>
                  <a:cubicBezTo>
                    <a:pt x="11488" y="387"/>
                    <a:pt x="13859" y="-942"/>
                    <a:pt x="15966" y="720"/>
                  </a:cubicBezTo>
                  <a:cubicBezTo>
                    <a:pt x="18074" y="2381"/>
                    <a:pt x="19918" y="7033"/>
                    <a:pt x="20708" y="10855"/>
                  </a:cubicBezTo>
                  <a:cubicBezTo>
                    <a:pt x="21498" y="14676"/>
                    <a:pt x="21235" y="17667"/>
                    <a:pt x="20971" y="20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1587550" y="5715000"/>
              <a:ext cx="374651" cy="165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68" y="855"/>
                    <a:pt x="20136" y="1710"/>
                    <a:pt x="19464" y="2662"/>
                  </a:cubicBezTo>
                  <a:cubicBezTo>
                    <a:pt x="18793" y="3614"/>
                    <a:pt x="18183" y="4662"/>
                    <a:pt x="17451" y="5724"/>
                  </a:cubicBezTo>
                  <a:cubicBezTo>
                    <a:pt x="16719" y="6786"/>
                    <a:pt x="15864" y="7862"/>
                    <a:pt x="14949" y="8828"/>
                  </a:cubicBezTo>
                  <a:cubicBezTo>
                    <a:pt x="14034" y="9793"/>
                    <a:pt x="13058" y="10648"/>
                    <a:pt x="12020" y="11503"/>
                  </a:cubicBezTo>
                  <a:cubicBezTo>
                    <a:pt x="10983" y="12359"/>
                    <a:pt x="9885" y="13214"/>
                    <a:pt x="8725" y="14138"/>
                  </a:cubicBezTo>
                  <a:cubicBezTo>
                    <a:pt x="7566" y="15062"/>
                    <a:pt x="6346" y="16055"/>
                    <a:pt x="5186" y="16979"/>
                  </a:cubicBezTo>
                  <a:cubicBezTo>
                    <a:pt x="4027" y="17903"/>
                    <a:pt x="2929" y="18759"/>
                    <a:pt x="2075" y="19517"/>
                  </a:cubicBezTo>
                  <a:cubicBezTo>
                    <a:pt x="1220" y="20276"/>
                    <a:pt x="610" y="20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1212900" y="5832205"/>
              <a:ext cx="5339075" cy="1654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90" fill="norm" stroke="1" extrusionOk="0">
                  <a:moveTo>
                    <a:pt x="2466" y="1122"/>
                  </a:moveTo>
                  <a:cubicBezTo>
                    <a:pt x="2466" y="984"/>
                    <a:pt x="2466" y="846"/>
                    <a:pt x="2478" y="708"/>
                  </a:cubicBezTo>
                  <a:cubicBezTo>
                    <a:pt x="2491" y="570"/>
                    <a:pt x="2517" y="432"/>
                    <a:pt x="2577" y="321"/>
                  </a:cubicBezTo>
                  <a:cubicBezTo>
                    <a:pt x="2637" y="211"/>
                    <a:pt x="2731" y="128"/>
                    <a:pt x="2932" y="73"/>
                  </a:cubicBezTo>
                  <a:cubicBezTo>
                    <a:pt x="3133" y="18"/>
                    <a:pt x="3442" y="-10"/>
                    <a:pt x="3741" y="4"/>
                  </a:cubicBezTo>
                  <a:cubicBezTo>
                    <a:pt x="4041" y="18"/>
                    <a:pt x="4332" y="73"/>
                    <a:pt x="4623" y="114"/>
                  </a:cubicBezTo>
                  <a:cubicBezTo>
                    <a:pt x="4914" y="156"/>
                    <a:pt x="5205" y="183"/>
                    <a:pt x="5535" y="211"/>
                  </a:cubicBezTo>
                  <a:cubicBezTo>
                    <a:pt x="5864" y="239"/>
                    <a:pt x="6233" y="266"/>
                    <a:pt x="6571" y="294"/>
                  </a:cubicBezTo>
                  <a:cubicBezTo>
                    <a:pt x="6909" y="321"/>
                    <a:pt x="7217" y="349"/>
                    <a:pt x="7538" y="391"/>
                  </a:cubicBezTo>
                  <a:cubicBezTo>
                    <a:pt x="7859" y="432"/>
                    <a:pt x="8193" y="487"/>
                    <a:pt x="8531" y="556"/>
                  </a:cubicBezTo>
                  <a:cubicBezTo>
                    <a:pt x="8869" y="625"/>
                    <a:pt x="9212" y="708"/>
                    <a:pt x="9559" y="791"/>
                  </a:cubicBezTo>
                  <a:cubicBezTo>
                    <a:pt x="9905" y="874"/>
                    <a:pt x="10256" y="957"/>
                    <a:pt x="10569" y="1053"/>
                  </a:cubicBezTo>
                  <a:cubicBezTo>
                    <a:pt x="10881" y="1150"/>
                    <a:pt x="11155" y="1261"/>
                    <a:pt x="11472" y="1371"/>
                  </a:cubicBezTo>
                  <a:cubicBezTo>
                    <a:pt x="11789" y="1482"/>
                    <a:pt x="12148" y="1592"/>
                    <a:pt x="12499" y="1703"/>
                  </a:cubicBezTo>
                  <a:cubicBezTo>
                    <a:pt x="12850" y="1813"/>
                    <a:pt x="13193" y="1924"/>
                    <a:pt x="13531" y="2034"/>
                  </a:cubicBezTo>
                  <a:cubicBezTo>
                    <a:pt x="13869" y="2144"/>
                    <a:pt x="14203" y="2255"/>
                    <a:pt x="14528" y="2338"/>
                  </a:cubicBezTo>
                  <a:cubicBezTo>
                    <a:pt x="14854" y="2421"/>
                    <a:pt x="15171" y="2476"/>
                    <a:pt x="15474" y="2531"/>
                  </a:cubicBezTo>
                  <a:cubicBezTo>
                    <a:pt x="15778" y="2586"/>
                    <a:pt x="16069" y="2642"/>
                    <a:pt x="16395" y="2683"/>
                  </a:cubicBezTo>
                  <a:cubicBezTo>
                    <a:pt x="16720" y="2725"/>
                    <a:pt x="17080" y="2752"/>
                    <a:pt x="17422" y="2794"/>
                  </a:cubicBezTo>
                  <a:cubicBezTo>
                    <a:pt x="17765" y="2835"/>
                    <a:pt x="18090" y="2890"/>
                    <a:pt x="18411" y="2959"/>
                  </a:cubicBezTo>
                  <a:cubicBezTo>
                    <a:pt x="18732" y="3028"/>
                    <a:pt x="19049" y="3111"/>
                    <a:pt x="19361" y="3222"/>
                  </a:cubicBezTo>
                  <a:cubicBezTo>
                    <a:pt x="19674" y="3332"/>
                    <a:pt x="19982" y="3470"/>
                    <a:pt x="20277" y="3608"/>
                  </a:cubicBezTo>
                  <a:cubicBezTo>
                    <a:pt x="20573" y="3747"/>
                    <a:pt x="20855" y="3885"/>
                    <a:pt x="21039" y="3981"/>
                  </a:cubicBezTo>
                  <a:cubicBezTo>
                    <a:pt x="21223" y="4078"/>
                    <a:pt x="21309" y="4133"/>
                    <a:pt x="21373" y="4161"/>
                  </a:cubicBezTo>
                  <a:cubicBezTo>
                    <a:pt x="21437" y="4188"/>
                    <a:pt x="21480" y="4188"/>
                    <a:pt x="21514" y="4244"/>
                  </a:cubicBezTo>
                  <a:cubicBezTo>
                    <a:pt x="21549" y="4299"/>
                    <a:pt x="21574" y="4409"/>
                    <a:pt x="21587" y="4824"/>
                  </a:cubicBezTo>
                  <a:cubicBezTo>
                    <a:pt x="21600" y="5238"/>
                    <a:pt x="21600" y="5956"/>
                    <a:pt x="21561" y="6854"/>
                  </a:cubicBezTo>
                  <a:cubicBezTo>
                    <a:pt x="21523" y="7752"/>
                    <a:pt x="21446" y="8829"/>
                    <a:pt x="21356" y="9837"/>
                  </a:cubicBezTo>
                  <a:cubicBezTo>
                    <a:pt x="21266" y="10845"/>
                    <a:pt x="21163" y="11784"/>
                    <a:pt x="21048" y="12724"/>
                  </a:cubicBezTo>
                  <a:cubicBezTo>
                    <a:pt x="20932" y="13663"/>
                    <a:pt x="20804" y="14602"/>
                    <a:pt x="20693" y="15499"/>
                  </a:cubicBezTo>
                  <a:cubicBezTo>
                    <a:pt x="20581" y="16397"/>
                    <a:pt x="20487" y="17253"/>
                    <a:pt x="20423" y="17889"/>
                  </a:cubicBezTo>
                  <a:cubicBezTo>
                    <a:pt x="20359" y="18524"/>
                    <a:pt x="20324" y="18938"/>
                    <a:pt x="20303" y="19242"/>
                  </a:cubicBezTo>
                  <a:cubicBezTo>
                    <a:pt x="20282" y="19546"/>
                    <a:pt x="20273" y="19739"/>
                    <a:pt x="20243" y="19822"/>
                  </a:cubicBezTo>
                  <a:cubicBezTo>
                    <a:pt x="20213" y="19905"/>
                    <a:pt x="20162" y="19877"/>
                    <a:pt x="19986" y="19919"/>
                  </a:cubicBezTo>
                  <a:cubicBezTo>
                    <a:pt x="19811" y="19960"/>
                    <a:pt x="19511" y="20071"/>
                    <a:pt x="19220" y="20195"/>
                  </a:cubicBezTo>
                  <a:cubicBezTo>
                    <a:pt x="18929" y="20319"/>
                    <a:pt x="18646" y="20458"/>
                    <a:pt x="18355" y="20582"/>
                  </a:cubicBezTo>
                  <a:cubicBezTo>
                    <a:pt x="18064" y="20706"/>
                    <a:pt x="17765" y="20817"/>
                    <a:pt x="17465" y="20899"/>
                  </a:cubicBezTo>
                  <a:cubicBezTo>
                    <a:pt x="17165" y="20982"/>
                    <a:pt x="16866" y="21038"/>
                    <a:pt x="16545" y="21093"/>
                  </a:cubicBezTo>
                  <a:cubicBezTo>
                    <a:pt x="16224" y="21148"/>
                    <a:pt x="15881" y="21203"/>
                    <a:pt x="15564" y="21245"/>
                  </a:cubicBezTo>
                  <a:cubicBezTo>
                    <a:pt x="15248" y="21286"/>
                    <a:pt x="14956" y="21314"/>
                    <a:pt x="14665" y="21341"/>
                  </a:cubicBezTo>
                  <a:cubicBezTo>
                    <a:pt x="14374" y="21369"/>
                    <a:pt x="14083" y="21397"/>
                    <a:pt x="13779" y="21424"/>
                  </a:cubicBezTo>
                  <a:cubicBezTo>
                    <a:pt x="13475" y="21452"/>
                    <a:pt x="13159" y="21480"/>
                    <a:pt x="12782" y="21507"/>
                  </a:cubicBezTo>
                  <a:cubicBezTo>
                    <a:pt x="12405" y="21535"/>
                    <a:pt x="11969" y="21562"/>
                    <a:pt x="11583" y="21576"/>
                  </a:cubicBezTo>
                  <a:cubicBezTo>
                    <a:pt x="11198" y="21590"/>
                    <a:pt x="10864" y="21590"/>
                    <a:pt x="10522" y="21590"/>
                  </a:cubicBezTo>
                  <a:cubicBezTo>
                    <a:pt x="10179" y="21590"/>
                    <a:pt x="9828" y="21590"/>
                    <a:pt x="9473" y="21590"/>
                  </a:cubicBezTo>
                  <a:cubicBezTo>
                    <a:pt x="9118" y="21590"/>
                    <a:pt x="8758" y="21590"/>
                    <a:pt x="8403" y="21590"/>
                  </a:cubicBezTo>
                  <a:cubicBezTo>
                    <a:pt x="8048" y="21590"/>
                    <a:pt x="7697" y="21590"/>
                    <a:pt x="7354" y="21590"/>
                  </a:cubicBezTo>
                  <a:cubicBezTo>
                    <a:pt x="7012" y="21590"/>
                    <a:pt x="6678" y="21590"/>
                    <a:pt x="6344" y="21590"/>
                  </a:cubicBezTo>
                  <a:cubicBezTo>
                    <a:pt x="6010" y="21590"/>
                    <a:pt x="5676" y="21590"/>
                    <a:pt x="5351" y="21576"/>
                  </a:cubicBezTo>
                  <a:cubicBezTo>
                    <a:pt x="5025" y="21562"/>
                    <a:pt x="4709" y="21535"/>
                    <a:pt x="4396" y="21507"/>
                  </a:cubicBezTo>
                  <a:cubicBezTo>
                    <a:pt x="4084" y="21480"/>
                    <a:pt x="3776" y="21452"/>
                    <a:pt x="3446" y="21424"/>
                  </a:cubicBezTo>
                  <a:cubicBezTo>
                    <a:pt x="3116" y="21397"/>
                    <a:pt x="2765" y="21369"/>
                    <a:pt x="2440" y="21341"/>
                  </a:cubicBezTo>
                  <a:cubicBezTo>
                    <a:pt x="2115" y="21314"/>
                    <a:pt x="1815" y="21286"/>
                    <a:pt x="1511" y="21245"/>
                  </a:cubicBezTo>
                  <a:cubicBezTo>
                    <a:pt x="1207" y="21203"/>
                    <a:pt x="899" y="21148"/>
                    <a:pt x="646" y="21093"/>
                  </a:cubicBezTo>
                  <a:cubicBezTo>
                    <a:pt x="394" y="21038"/>
                    <a:pt x="197" y="20982"/>
                    <a:pt x="0" y="20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6" name="Drawing"/>
          <p:cNvGrpSpPr/>
          <p:nvPr/>
        </p:nvGrpSpPr>
        <p:grpSpPr>
          <a:xfrm>
            <a:off x="556365" y="1471521"/>
            <a:ext cx="12391286" cy="6656480"/>
            <a:chOff x="0" y="0"/>
            <a:chExt cx="12391284" cy="6656478"/>
          </a:xfrm>
        </p:grpSpPr>
        <p:sp>
          <p:nvSpPr>
            <p:cNvPr id="1527" name="Line"/>
            <p:cNvSpPr/>
            <p:nvPr/>
          </p:nvSpPr>
          <p:spPr>
            <a:xfrm>
              <a:off x="282994" y="416697"/>
              <a:ext cx="204158" cy="418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29" fill="norm" stroke="1" extrusionOk="0">
                  <a:moveTo>
                    <a:pt x="1214" y="2800"/>
                  </a:moveTo>
                  <a:cubicBezTo>
                    <a:pt x="1437" y="3340"/>
                    <a:pt x="1659" y="3880"/>
                    <a:pt x="2662" y="4150"/>
                  </a:cubicBezTo>
                  <a:cubicBezTo>
                    <a:pt x="3664" y="4420"/>
                    <a:pt x="5445" y="4420"/>
                    <a:pt x="8340" y="3934"/>
                  </a:cubicBezTo>
                  <a:cubicBezTo>
                    <a:pt x="11235" y="3448"/>
                    <a:pt x="15243" y="2476"/>
                    <a:pt x="17804" y="1720"/>
                  </a:cubicBezTo>
                  <a:cubicBezTo>
                    <a:pt x="20365" y="964"/>
                    <a:pt x="21478" y="424"/>
                    <a:pt x="21478" y="154"/>
                  </a:cubicBezTo>
                  <a:cubicBezTo>
                    <a:pt x="21478" y="-116"/>
                    <a:pt x="20365" y="-116"/>
                    <a:pt x="17136" y="856"/>
                  </a:cubicBezTo>
                  <a:cubicBezTo>
                    <a:pt x="13907" y="1828"/>
                    <a:pt x="8563" y="3772"/>
                    <a:pt x="5556" y="5068"/>
                  </a:cubicBezTo>
                  <a:cubicBezTo>
                    <a:pt x="2550" y="6364"/>
                    <a:pt x="1882" y="7012"/>
                    <a:pt x="2105" y="7336"/>
                  </a:cubicBezTo>
                  <a:cubicBezTo>
                    <a:pt x="2327" y="7660"/>
                    <a:pt x="3441" y="7660"/>
                    <a:pt x="4666" y="7660"/>
                  </a:cubicBezTo>
                  <a:cubicBezTo>
                    <a:pt x="5890" y="7660"/>
                    <a:pt x="7226" y="7660"/>
                    <a:pt x="8006" y="7984"/>
                  </a:cubicBezTo>
                  <a:cubicBezTo>
                    <a:pt x="8785" y="8308"/>
                    <a:pt x="9008" y="8956"/>
                    <a:pt x="7894" y="10414"/>
                  </a:cubicBezTo>
                  <a:cubicBezTo>
                    <a:pt x="6781" y="11872"/>
                    <a:pt x="4332" y="14140"/>
                    <a:pt x="2773" y="15814"/>
                  </a:cubicBezTo>
                  <a:cubicBezTo>
                    <a:pt x="1214" y="17488"/>
                    <a:pt x="546" y="18568"/>
                    <a:pt x="212" y="19378"/>
                  </a:cubicBezTo>
                  <a:cubicBezTo>
                    <a:pt x="-122" y="20188"/>
                    <a:pt x="-122" y="20728"/>
                    <a:pt x="657" y="21052"/>
                  </a:cubicBezTo>
                  <a:cubicBezTo>
                    <a:pt x="1437" y="21376"/>
                    <a:pt x="2996" y="21484"/>
                    <a:pt x="5222" y="20998"/>
                  </a:cubicBezTo>
                  <a:cubicBezTo>
                    <a:pt x="7449" y="20512"/>
                    <a:pt x="10344" y="19432"/>
                    <a:pt x="13239" y="18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473040" y="539189"/>
              <a:ext cx="215195" cy="24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093" fill="norm" stroke="1" extrusionOk="0">
                  <a:moveTo>
                    <a:pt x="559" y="5638"/>
                  </a:moveTo>
                  <a:cubicBezTo>
                    <a:pt x="139" y="4730"/>
                    <a:pt x="-280" y="3823"/>
                    <a:pt x="244" y="3369"/>
                  </a:cubicBezTo>
                  <a:cubicBezTo>
                    <a:pt x="769" y="2915"/>
                    <a:pt x="2237" y="2915"/>
                    <a:pt x="3495" y="3732"/>
                  </a:cubicBezTo>
                  <a:cubicBezTo>
                    <a:pt x="4753" y="4549"/>
                    <a:pt x="5802" y="6182"/>
                    <a:pt x="6011" y="8996"/>
                  </a:cubicBezTo>
                  <a:cubicBezTo>
                    <a:pt x="6221" y="11809"/>
                    <a:pt x="5592" y="15803"/>
                    <a:pt x="4858" y="18162"/>
                  </a:cubicBezTo>
                  <a:cubicBezTo>
                    <a:pt x="4124" y="20522"/>
                    <a:pt x="3285" y="21248"/>
                    <a:pt x="2970" y="21066"/>
                  </a:cubicBezTo>
                  <a:cubicBezTo>
                    <a:pt x="2656" y="20885"/>
                    <a:pt x="2866" y="19796"/>
                    <a:pt x="4753" y="16892"/>
                  </a:cubicBezTo>
                  <a:cubicBezTo>
                    <a:pt x="6640" y="13987"/>
                    <a:pt x="10205" y="9268"/>
                    <a:pt x="12932" y="5910"/>
                  </a:cubicBezTo>
                  <a:cubicBezTo>
                    <a:pt x="15658" y="2552"/>
                    <a:pt x="17545" y="556"/>
                    <a:pt x="18174" y="102"/>
                  </a:cubicBezTo>
                  <a:cubicBezTo>
                    <a:pt x="18803" y="-352"/>
                    <a:pt x="18174" y="737"/>
                    <a:pt x="17126" y="3006"/>
                  </a:cubicBezTo>
                  <a:cubicBezTo>
                    <a:pt x="16077" y="5275"/>
                    <a:pt x="14609" y="8724"/>
                    <a:pt x="14504" y="11174"/>
                  </a:cubicBezTo>
                  <a:cubicBezTo>
                    <a:pt x="14400" y="13624"/>
                    <a:pt x="15658" y="15077"/>
                    <a:pt x="17021" y="15803"/>
                  </a:cubicBezTo>
                  <a:cubicBezTo>
                    <a:pt x="18384" y="16529"/>
                    <a:pt x="19852" y="16529"/>
                    <a:pt x="21320" y="16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995365" y="362396"/>
              <a:ext cx="277070" cy="310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34" fill="norm" stroke="1" extrusionOk="0">
                  <a:moveTo>
                    <a:pt x="802" y="3998"/>
                  </a:moveTo>
                  <a:cubicBezTo>
                    <a:pt x="311" y="2983"/>
                    <a:pt x="-180" y="1968"/>
                    <a:pt x="65" y="1316"/>
                  </a:cubicBezTo>
                  <a:cubicBezTo>
                    <a:pt x="311" y="664"/>
                    <a:pt x="1293" y="374"/>
                    <a:pt x="2684" y="156"/>
                  </a:cubicBezTo>
                  <a:cubicBezTo>
                    <a:pt x="4075" y="-61"/>
                    <a:pt x="5875" y="-206"/>
                    <a:pt x="7265" y="809"/>
                  </a:cubicBezTo>
                  <a:cubicBezTo>
                    <a:pt x="8656" y="1824"/>
                    <a:pt x="9638" y="3998"/>
                    <a:pt x="8984" y="6607"/>
                  </a:cubicBezTo>
                  <a:cubicBezTo>
                    <a:pt x="8329" y="9217"/>
                    <a:pt x="6038" y="12261"/>
                    <a:pt x="4565" y="14218"/>
                  </a:cubicBezTo>
                  <a:cubicBezTo>
                    <a:pt x="3093" y="16175"/>
                    <a:pt x="2438" y="17045"/>
                    <a:pt x="1947" y="17915"/>
                  </a:cubicBezTo>
                  <a:cubicBezTo>
                    <a:pt x="1456" y="18785"/>
                    <a:pt x="1129" y="19654"/>
                    <a:pt x="1375" y="20307"/>
                  </a:cubicBezTo>
                  <a:cubicBezTo>
                    <a:pt x="1620" y="20959"/>
                    <a:pt x="2438" y="21394"/>
                    <a:pt x="5220" y="21177"/>
                  </a:cubicBezTo>
                  <a:cubicBezTo>
                    <a:pt x="8002" y="20959"/>
                    <a:pt x="12747" y="20089"/>
                    <a:pt x="15775" y="19654"/>
                  </a:cubicBezTo>
                  <a:cubicBezTo>
                    <a:pt x="18802" y="19220"/>
                    <a:pt x="20111" y="19220"/>
                    <a:pt x="21420" y="19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338984" y="833528"/>
              <a:ext cx="6858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0" y="19200"/>
                    <a:pt x="2800" y="16800"/>
                    <a:pt x="4767" y="14250"/>
                  </a:cubicBezTo>
                  <a:cubicBezTo>
                    <a:pt x="6733" y="11700"/>
                    <a:pt x="9267" y="9000"/>
                    <a:pt x="11833" y="6900"/>
                  </a:cubicBezTo>
                  <a:cubicBezTo>
                    <a:pt x="14400" y="4800"/>
                    <a:pt x="17000" y="3300"/>
                    <a:pt x="18633" y="2250"/>
                  </a:cubicBezTo>
                  <a:cubicBezTo>
                    <a:pt x="20267" y="1200"/>
                    <a:pt x="20933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535834" y="865278"/>
              <a:ext cx="4318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7" y="19309"/>
                    <a:pt x="5294" y="17018"/>
                    <a:pt x="8471" y="14073"/>
                  </a:cubicBezTo>
                  <a:cubicBezTo>
                    <a:pt x="11647" y="11127"/>
                    <a:pt x="15353" y="7527"/>
                    <a:pt x="17629" y="5073"/>
                  </a:cubicBezTo>
                  <a:cubicBezTo>
                    <a:pt x="19906" y="2618"/>
                    <a:pt x="20753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1367684" y="427128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393084" y="61762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2129684" y="401728"/>
              <a:ext cx="381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917"/>
                    <a:pt x="7200" y="9834"/>
                    <a:pt x="10800" y="13434"/>
                  </a:cubicBezTo>
                  <a:cubicBezTo>
                    <a:pt x="14400" y="17034"/>
                    <a:pt x="18000" y="193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2111428" y="317970"/>
              <a:ext cx="236954" cy="35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457" fill="norm" stroke="1" extrusionOk="0">
                  <a:moveTo>
                    <a:pt x="1057" y="4702"/>
                  </a:moveTo>
                  <a:cubicBezTo>
                    <a:pt x="681" y="4059"/>
                    <a:pt x="306" y="3416"/>
                    <a:pt x="118" y="2774"/>
                  </a:cubicBezTo>
                  <a:cubicBezTo>
                    <a:pt x="-70" y="2131"/>
                    <a:pt x="-70" y="1488"/>
                    <a:pt x="400" y="974"/>
                  </a:cubicBezTo>
                  <a:cubicBezTo>
                    <a:pt x="869" y="459"/>
                    <a:pt x="1808" y="74"/>
                    <a:pt x="4250" y="9"/>
                  </a:cubicBezTo>
                  <a:cubicBezTo>
                    <a:pt x="6692" y="-55"/>
                    <a:pt x="10636" y="202"/>
                    <a:pt x="14017" y="1424"/>
                  </a:cubicBezTo>
                  <a:cubicBezTo>
                    <a:pt x="17398" y="2645"/>
                    <a:pt x="20215" y="4831"/>
                    <a:pt x="20873" y="7338"/>
                  </a:cubicBezTo>
                  <a:cubicBezTo>
                    <a:pt x="21530" y="9845"/>
                    <a:pt x="20027" y="12674"/>
                    <a:pt x="17492" y="15052"/>
                  </a:cubicBezTo>
                  <a:cubicBezTo>
                    <a:pt x="14956" y="17431"/>
                    <a:pt x="11387" y="19359"/>
                    <a:pt x="9133" y="20388"/>
                  </a:cubicBezTo>
                  <a:cubicBezTo>
                    <a:pt x="6880" y="21416"/>
                    <a:pt x="5940" y="21545"/>
                    <a:pt x="6128" y="21416"/>
                  </a:cubicBezTo>
                  <a:cubicBezTo>
                    <a:pt x="6316" y="21288"/>
                    <a:pt x="7631" y="20902"/>
                    <a:pt x="8946" y="20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2478934" y="484278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2485284" y="592228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2908997" y="233842"/>
              <a:ext cx="122388" cy="45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458" fill="norm" stroke="1" extrusionOk="0">
                  <a:moveTo>
                    <a:pt x="21168" y="732"/>
                  </a:moveTo>
                  <a:cubicBezTo>
                    <a:pt x="19704" y="432"/>
                    <a:pt x="18239" y="132"/>
                    <a:pt x="15676" y="32"/>
                  </a:cubicBezTo>
                  <a:cubicBezTo>
                    <a:pt x="13114" y="-68"/>
                    <a:pt x="9453" y="32"/>
                    <a:pt x="6341" y="882"/>
                  </a:cubicBezTo>
                  <a:cubicBezTo>
                    <a:pt x="3229" y="1732"/>
                    <a:pt x="666" y="3332"/>
                    <a:pt x="117" y="4282"/>
                  </a:cubicBezTo>
                  <a:cubicBezTo>
                    <a:pt x="-432" y="5232"/>
                    <a:pt x="1032" y="5532"/>
                    <a:pt x="2680" y="5832"/>
                  </a:cubicBezTo>
                  <a:cubicBezTo>
                    <a:pt x="4327" y="6132"/>
                    <a:pt x="6158" y="6432"/>
                    <a:pt x="7805" y="6782"/>
                  </a:cubicBezTo>
                  <a:cubicBezTo>
                    <a:pt x="9453" y="7132"/>
                    <a:pt x="10917" y="7532"/>
                    <a:pt x="11283" y="8482"/>
                  </a:cubicBezTo>
                  <a:cubicBezTo>
                    <a:pt x="11649" y="9432"/>
                    <a:pt x="10917" y="10932"/>
                    <a:pt x="9270" y="12732"/>
                  </a:cubicBezTo>
                  <a:cubicBezTo>
                    <a:pt x="7622" y="14532"/>
                    <a:pt x="5060" y="16632"/>
                    <a:pt x="3778" y="17982"/>
                  </a:cubicBezTo>
                  <a:cubicBezTo>
                    <a:pt x="2497" y="19332"/>
                    <a:pt x="2497" y="19932"/>
                    <a:pt x="3961" y="20432"/>
                  </a:cubicBezTo>
                  <a:cubicBezTo>
                    <a:pt x="5426" y="20932"/>
                    <a:pt x="8354" y="21332"/>
                    <a:pt x="11100" y="21432"/>
                  </a:cubicBezTo>
                  <a:cubicBezTo>
                    <a:pt x="13846" y="21532"/>
                    <a:pt x="16409" y="21332"/>
                    <a:pt x="18971" y="21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3082184" y="357278"/>
              <a:ext cx="1714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3851"/>
                    <a:pt x="10133" y="7702"/>
                    <a:pt x="13733" y="11302"/>
                  </a:cubicBezTo>
                  <a:cubicBezTo>
                    <a:pt x="17333" y="14902"/>
                    <a:pt x="19467" y="182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3120284" y="325528"/>
              <a:ext cx="139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124"/>
                    <a:pt x="18327" y="248"/>
                    <a:pt x="16691" y="1366"/>
                  </a:cubicBezTo>
                  <a:cubicBezTo>
                    <a:pt x="15055" y="2483"/>
                    <a:pt x="13418" y="4593"/>
                    <a:pt x="10964" y="7821"/>
                  </a:cubicBezTo>
                  <a:cubicBezTo>
                    <a:pt x="8509" y="11048"/>
                    <a:pt x="5236" y="15393"/>
                    <a:pt x="3273" y="17876"/>
                  </a:cubicBezTo>
                  <a:cubicBezTo>
                    <a:pt x="1309" y="20359"/>
                    <a:pt x="655" y="209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3367934" y="579528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3545734" y="604928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3933084" y="547778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4386828" y="273597"/>
              <a:ext cx="162207" cy="33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36" fill="norm" stroke="1" extrusionOk="0">
                  <a:moveTo>
                    <a:pt x="458" y="1312"/>
                  </a:moveTo>
                  <a:cubicBezTo>
                    <a:pt x="178" y="624"/>
                    <a:pt x="-103" y="-64"/>
                    <a:pt x="37" y="5"/>
                  </a:cubicBezTo>
                  <a:cubicBezTo>
                    <a:pt x="178" y="74"/>
                    <a:pt x="739" y="899"/>
                    <a:pt x="2983" y="3169"/>
                  </a:cubicBezTo>
                  <a:cubicBezTo>
                    <a:pt x="5227" y="5439"/>
                    <a:pt x="9154" y="9154"/>
                    <a:pt x="12520" y="12456"/>
                  </a:cubicBezTo>
                  <a:cubicBezTo>
                    <a:pt x="15887" y="15758"/>
                    <a:pt x="18692" y="18647"/>
                    <a:pt x="21497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4409334" y="242978"/>
              <a:ext cx="1587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463"/>
                    <a:pt x="15840" y="2925"/>
                    <a:pt x="12528" y="5906"/>
                  </a:cubicBezTo>
                  <a:cubicBezTo>
                    <a:pt x="9216" y="8888"/>
                    <a:pt x="5472" y="13388"/>
                    <a:pt x="3312" y="16256"/>
                  </a:cubicBezTo>
                  <a:cubicBezTo>
                    <a:pt x="1152" y="19125"/>
                    <a:pt x="576" y="20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4587691" y="469376"/>
              <a:ext cx="107394" cy="19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82" fill="norm" stroke="1" extrusionOk="0">
                  <a:moveTo>
                    <a:pt x="3700" y="7740"/>
                  </a:moveTo>
                  <a:cubicBezTo>
                    <a:pt x="2853" y="10014"/>
                    <a:pt x="2006" y="12287"/>
                    <a:pt x="1370" y="14334"/>
                  </a:cubicBezTo>
                  <a:cubicBezTo>
                    <a:pt x="735" y="16380"/>
                    <a:pt x="312" y="18199"/>
                    <a:pt x="100" y="18426"/>
                  </a:cubicBezTo>
                  <a:cubicBezTo>
                    <a:pt x="-112" y="18654"/>
                    <a:pt x="-112" y="17289"/>
                    <a:pt x="1370" y="14561"/>
                  </a:cubicBezTo>
                  <a:cubicBezTo>
                    <a:pt x="2853" y="11833"/>
                    <a:pt x="5817" y="7740"/>
                    <a:pt x="7935" y="5125"/>
                  </a:cubicBezTo>
                  <a:cubicBezTo>
                    <a:pt x="10053" y="2510"/>
                    <a:pt x="11323" y="1374"/>
                    <a:pt x="13017" y="691"/>
                  </a:cubicBezTo>
                  <a:cubicBezTo>
                    <a:pt x="14712" y="9"/>
                    <a:pt x="16829" y="-218"/>
                    <a:pt x="18312" y="237"/>
                  </a:cubicBezTo>
                  <a:cubicBezTo>
                    <a:pt x="19794" y="691"/>
                    <a:pt x="20641" y="1828"/>
                    <a:pt x="21064" y="5466"/>
                  </a:cubicBezTo>
                  <a:cubicBezTo>
                    <a:pt x="21488" y="9104"/>
                    <a:pt x="21488" y="15243"/>
                    <a:pt x="21488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4828434" y="223928"/>
              <a:ext cx="93055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600" fill="norm" stroke="1" extrusionOk="0">
                  <a:moveTo>
                    <a:pt x="0" y="0"/>
                  </a:moveTo>
                  <a:cubicBezTo>
                    <a:pt x="2400" y="0"/>
                    <a:pt x="4800" y="0"/>
                    <a:pt x="7680" y="521"/>
                  </a:cubicBezTo>
                  <a:cubicBezTo>
                    <a:pt x="10560" y="1042"/>
                    <a:pt x="13920" y="2084"/>
                    <a:pt x="15120" y="3363"/>
                  </a:cubicBezTo>
                  <a:cubicBezTo>
                    <a:pt x="16320" y="4642"/>
                    <a:pt x="15360" y="6158"/>
                    <a:pt x="14400" y="7579"/>
                  </a:cubicBezTo>
                  <a:cubicBezTo>
                    <a:pt x="13440" y="9000"/>
                    <a:pt x="12480" y="10326"/>
                    <a:pt x="12000" y="11226"/>
                  </a:cubicBezTo>
                  <a:cubicBezTo>
                    <a:pt x="11520" y="12126"/>
                    <a:pt x="11520" y="12600"/>
                    <a:pt x="13200" y="13500"/>
                  </a:cubicBezTo>
                  <a:cubicBezTo>
                    <a:pt x="14880" y="14400"/>
                    <a:pt x="18240" y="15726"/>
                    <a:pt x="19920" y="16863"/>
                  </a:cubicBezTo>
                  <a:cubicBezTo>
                    <a:pt x="21600" y="18000"/>
                    <a:pt x="21600" y="18947"/>
                    <a:pt x="19200" y="19705"/>
                  </a:cubicBezTo>
                  <a:cubicBezTo>
                    <a:pt x="16800" y="20463"/>
                    <a:pt x="12000" y="21032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5271053" y="485210"/>
              <a:ext cx="357482" cy="12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104" fill="norm" stroke="1" extrusionOk="0">
                  <a:moveTo>
                    <a:pt x="3925" y="17064"/>
                  </a:moveTo>
                  <a:cubicBezTo>
                    <a:pt x="3417" y="18076"/>
                    <a:pt x="2908" y="19089"/>
                    <a:pt x="2273" y="19595"/>
                  </a:cubicBezTo>
                  <a:cubicBezTo>
                    <a:pt x="1638" y="20101"/>
                    <a:pt x="875" y="20101"/>
                    <a:pt x="431" y="19257"/>
                  </a:cubicBezTo>
                  <a:cubicBezTo>
                    <a:pt x="-14" y="18413"/>
                    <a:pt x="-141" y="16726"/>
                    <a:pt x="177" y="13689"/>
                  </a:cubicBezTo>
                  <a:cubicBezTo>
                    <a:pt x="494" y="10651"/>
                    <a:pt x="1257" y="6263"/>
                    <a:pt x="2210" y="3395"/>
                  </a:cubicBezTo>
                  <a:cubicBezTo>
                    <a:pt x="3163" y="526"/>
                    <a:pt x="4306" y="-824"/>
                    <a:pt x="5704" y="526"/>
                  </a:cubicBezTo>
                  <a:cubicBezTo>
                    <a:pt x="7101" y="1876"/>
                    <a:pt x="8753" y="5926"/>
                    <a:pt x="9960" y="9639"/>
                  </a:cubicBezTo>
                  <a:cubicBezTo>
                    <a:pt x="11167" y="13351"/>
                    <a:pt x="11930" y="16726"/>
                    <a:pt x="12628" y="18582"/>
                  </a:cubicBezTo>
                  <a:cubicBezTo>
                    <a:pt x="13327" y="20438"/>
                    <a:pt x="13963" y="20776"/>
                    <a:pt x="15297" y="18582"/>
                  </a:cubicBezTo>
                  <a:cubicBezTo>
                    <a:pt x="16631" y="16388"/>
                    <a:pt x="18664" y="11664"/>
                    <a:pt x="19807" y="8457"/>
                  </a:cubicBezTo>
                  <a:cubicBezTo>
                    <a:pt x="20951" y="5251"/>
                    <a:pt x="21205" y="3563"/>
                    <a:pt x="21459" y="1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5355484" y="331878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5317384" y="21757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5428228" y="281078"/>
              <a:ext cx="980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00"/>
                    <a:pt x="-1585" y="10800"/>
                    <a:pt x="575" y="14400"/>
                  </a:cubicBezTo>
                  <a:cubicBezTo>
                    <a:pt x="2735" y="18000"/>
                    <a:pt x="11375" y="198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5444384" y="217578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5511845" y="0"/>
              <a:ext cx="142090" cy="400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13" fill="norm" stroke="1" extrusionOk="0">
                  <a:moveTo>
                    <a:pt x="15605" y="13661"/>
                  </a:moveTo>
                  <a:cubicBezTo>
                    <a:pt x="13699" y="13322"/>
                    <a:pt x="11794" y="12982"/>
                    <a:pt x="9252" y="13152"/>
                  </a:cubicBezTo>
                  <a:cubicBezTo>
                    <a:pt x="6711" y="13322"/>
                    <a:pt x="3535" y="14000"/>
                    <a:pt x="1788" y="15357"/>
                  </a:cubicBezTo>
                  <a:cubicBezTo>
                    <a:pt x="41" y="16714"/>
                    <a:pt x="-277" y="18750"/>
                    <a:pt x="199" y="19937"/>
                  </a:cubicBezTo>
                  <a:cubicBezTo>
                    <a:pt x="676" y="21125"/>
                    <a:pt x="1947" y="21464"/>
                    <a:pt x="4011" y="21407"/>
                  </a:cubicBezTo>
                  <a:cubicBezTo>
                    <a:pt x="6076" y="21351"/>
                    <a:pt x="8935" y="20899"/>
                    <a:pt x="11635" y="18750"/>
                  </a:cubicBezTo>
                  <a:cubicBezTo>
                    <a:pt x="14335" y="16601"/>
                    <a:pt x="16876" y="12756"/>
                    <a:pt x="18305" y="9646"/>
                  </a:cubicBezTo>
                  <a:cubicBezTo>
                    <a:pt x="19735" y="6536"/>
                    <a:pt x="20052" y="4161"/>
                    <a:pt x="20052" y="2578"/>
                  </a:cubicBezTo>
                  <a:cubicBezTo>
                    <a:pt x="20052" y="995"/>
                    <a:pt x="19735" y="203"/>
                    <a:pt x="19099" y="34"/>
                  </a:cubicBezTo>
                  <a:cubicBezTo>
                    <a:pt x="18464" y="-136"/>
                    <a:pt x="17511" y="316"/>
                    <a:pt x="16558" y="2069"/>
                  </a:cubicBezTo>
                  <a:cubicBezTo>
                    <a:pt x="15605" y="3822"/>
                    <a:pt x="14652" y="6876"/>
                    <a:pt x="15447" y="9590"/>
                  </a:cubicBezTo>
                  <a:cubicBezTo>
                    <a:pt x="16241" y="12304"/>
                    <a:pt x="18782" y="14679"/>
                    <a:pt x="21323" y="17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6114039" y="276618"/>
              <a:ext cx="232046" cy="43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62" fill="norm" stroke="1" extrusionOk="0">
                  <a:moveTo>
                    <a:pt x="3265" y="6358"/>
                  </a:moveTo>
                  <a:cubicBezTo>
                    <a:pt x="2872" y="9122"/>
                    <a:pt x="2480" y="11886"/>
                    <a:pt x="2382" y="14241"/>
                  </a:cubicBezTo>
                  <a:cubicBezTo>
                    <a:pt x="2283" y="16595"/>
                    <a:pt x="2480" y="18540"/>
                    <a:pt x="2578" y="19769"/>
                  </a:cubicBezTo>
                  <a:cubicBezTo>
                    <a:pt x="2676" y="20997"/>
                    <a:pt x="2676" y="21509"/>
                    <a:pt x="2578" y="21151"/>
                  </a:cubicBezTo>
                  <a:cubicBezTo>
                    <a:pt x="2480" y="20792"/>
                    <a:pt x="2283" y="19564"/>
                    <a:pt x="1891" y="17414"/>
                  </a:cubicBezTo>
                  <a:cubicBezTo>
                    <a:pt x="1498" y="15264"/>
                    <a:pt x="909" y="12193"/>
                    <a:pt x="516" y="9481"/>
                  </a:cubicBezTo>
                  <a:cubicBezTo>
                    <a:pt x="123" y="6768"/>
                    <a:pt x="-73" y="4413"/>
                    <a:pt x="25" y="2929"/>
                  </a:cubicBezTo>
                  <a:cubicBezTo>
                    <a:pt x="123" y="1445"/>
                    <a:pt x="516" y="830"/>
                    <a:pt x="1105" y="677"/>
                  </a:cubicBezTo>
                  <a:cubicBezTo>
                    <a:pt x="1694" y="523"/>
                    <a:pt x="2480" y="830"/>
                    <a:pt x="4051" y="2417"/>
                  </a:cubicBezTo>
                  <a:cubicBezTo>
                    <a:pt x="5622" y="4004"/>
                    <a:pt x="7978" y="6870"/>
                    <a:pt x="9745" y="9634"/>
                  </a:cubicBezTo>
                  <a:cubicBezTo>
                    <a:pt x="11512" y="12398"/>
                    <a:pt x="12691" y="15060"/>
                    <a:pt x="13672" y="16851"/>
                  </a:cubicBezTo>
                  <a:cubicBezTo>
                    <a:pt x="14654" y="18643"/>
                    <a:pt x="15440" y="19564"/>
                    <a:pt x="16029" y="19615"/>
                  </a:cubicBezTo>
                  <a:cubicBezTo>
                    <a:pt x="16618" y="19666"/>
                    <a:pt x="17011" y="18847"/>
                    <a:pt x="17600" y="16698"/>
                  </a:cubicBezTo>
                  <a:cubicBezTo>
                    <a:pt x="18189" y="14548"/>
                    <a:pt x="18974" y="11067"/>
                    <a:pt x="19367" y="8252"/>
                  </a:cubicBezTo>
                  <a:cubicBezTo>
                    <a:pt x="19760" y="5437"/>
                    <a:pt x="19760" y="3287"/>
                    <a:pt x="19760" y="1905"/>
                  </a:cubicBezTo>
                  <a:cubicBezTo>
                    <a:pt x="19760" y="523"/>
                    <a:pt x="19760" y="-91"/>
                    <a:pt x="20054" y="11"/>
                  </a:cubicBezTo>
                  <a:cubicBezTo>
                    <a:pt x="20349" y="114"/>
                    <a:pt x="20938" y="933"/>
                    <a:pt x="21527" y="1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6388818" y="490628"/>
              <a:ext cx="99855" cy="20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0" h="21148" fill="norm" stroke="1" extrusionOk="0">
                  <a:moveTo>
                    <a:pt x="13310" y="0"/>
                  </a:moveTo>
                  <a:cubicBezTo>
                    <a:pt x="11150" y="220"/>
                    <a:pt x="8990" y="441"/>
                    <a:pt x="6398" y="2976"/>
                  </a:cubicBezTo>
                  <a:cubicBezTo>
                    <a:pt x="3806" y="5510"/>
                    <a:pt x="782" y="10359"/>
                    <a:pt x="134" y="13886"/>
                  </a:cubicBezTo>
                  <a:cubicBezTo>
                    <a:pt x="-514" y="17412"/>
                    <a:pt x="1214" y="19616"/>
                    <a:pt x="4670" y="20608"/>
                  </a:cubicBezTo>
                  <a:cubicBezTo>
                    <a:pt x="8126" y="21600"/>
                    <a:pt x="13310" y="21380"/>
                    <a:pt x="16550" y="18624"/>
                  </a:cubicBezTo>
                  <a:cubicBezTo>
                    <a:pt x="19790" y="15869"/>
                    <a:pt x="21086" y="10580"/>
                    <a:pt x="20006" y="7053"/>
                  </a:cubicBezTo>
                  <a:cubicBezTo>
                    <a:pt x="18926" y="3527"/>
                    <a:pt x="15470" y="1763"/>
                    <a:pt x="120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6479434" y="484278"/>
              <a:ext cx="1206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50"/>
                  </a:moveTo>
                  <a:cubicBezTo>
                    <a:pt x="1516" y="675"/>
                    <a:pt x="3032" y="0"/>
                    <a:pt x="5495" y="225"/>
                  </a:cubicBezTo>
                  <a:cubicBezTo>
                    <a:pt x="7958" y="450"/>
                    <a:pt x="11368" y="1575"/>
                    <a:pt x="13832" y="4162"/>
                  </a:cubicBezTo>
                  <a:cubicBezTo>
                    <a:pt x="16295" y="6750"/>
                    <a:pt x="17811" y="10800"/>
                    <a:pt x="18568" y="13725"/>
                  </a:cubicBezTo>
                  <a:cubicBezTo>
                    <a:pt x="19326" y="16650"/>
                    <a:pt x="19326" y="18450"/>
                    <a:pt x="18568" y="19687"/>
                  </a:cubicBezTo>
                  <a:cubicBezTo>
                    <a:pt x="17811" y="20925"/>
                    <a:pt x="16295" y="21600"/>
                    <a:pt x="14779" y="21600"/>
                  </a:cubicBezTo>
                  <a:cubicBezTo>
                    <a:pt x="13263" y="21600"/>
                    <a:pt x="11747" y="20925"/>
                    <a:pt x="11179" y="18225"/>
                  </a:cubicBezTo>
                  <a:cubicBezTo>
                    <a:pt x="10611" y="15525"/>
                    <a:pt x="10989" y="10800"/>
                    <a:pt x="12884" y="7425"/>
                  </a:cubicBezTo>
                  <a:cubicBezTo>
                    <a:pt x="14779" y="4050"/>
                    <a:pt x="18189" y="20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6676284" y="452036"/>
              <a:ext cx="184151" cy="204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4680"/>
                  </a:moveTo>
                  <a:cubicBezTo>
                    <a:pt x="248" y="9529"/>
                    <a:pt x="497" y="14378"/>
                    <a:pt x="497" y="17353"/>
                  </a:cubicBezTo>
                  <a:cubicBezTo>
                    <a:pt x="497" y="20329"/>
                    <a:pt x="248" y="21431"/>
                    <a:pt x="124" y="21321"/>
                  </a:cubicBezTo>
                  <a:cubicBezTo>
                    <a:pt x="0" y="21211"/>
                    <a:pt x="0" y="19888"/>
                    <a:pt x="869" y="16913"/>
                  </a:cubicBezTo>
                  <a:cubicBezTo>
                    <a:pt x="1738" y="13937"/>
                    <a:pt x="3476" y="9309"/>
                    <a:pt x="4841" y="6664"/>
                  </a:cubicBezTo>
                  <a:cubicBezTo>
                    <a:pt x="6207" y="4019"/>
                    <a:pt x="7200" y="3358"/>
                    <a:pt x="7945" y="3578"/>
                  </a:cubicBezTo>
                  <a:cubicBezTo>
                    <a:pt x="8690" y="3798"/>
                    <a:pt x="9186" y="4900"/>
                    <a:pt x="9434" y="6664"/>
                  </a:cubicBezTo>
                  <a:cubicBezTo>
                    <a:pt x="9683" y="8427"/>
                    <a:pt x="9683" y="10851"/>
                    <a:pt x="9559" y="12615"/>
                  </a:cubicBezTo>
                  <a:cubicBezTo>
                    <a:pt x="9434" y="14378"/>
                    <a:pt x="9186" y="15480"/>
                    <a:pt x="9062" y="15260"/>
                  </a:cubicBezTo>
                  <a:cubicBezTo>
                    <a:pt x="8938" y="15039"/>
                    <a:pt x="8938" y="13496"/>
                    <a:pt x="9559" y="11072"/>
                  </a:cubicBezTo>
                  <a:cubicBezTo>
                    <a:pt x="10179" y="8647"/>
                    <a:pt x="11421" y="5341"/>
                    <a:pt x="12538" y="3247"/>
                  </a:cubicBezTo>
                  <a:cubicBezTo>
                    <a:pt x="13655" y="1153"/>
                    <a:pt x="14648" y="272"/>
                    <a:pt x="15766" y="51"/>
                  </a:cubicBezTo>
                  <a:cubicBezTo>
                    <a:pt x="16883" y="-169"/>
                    <a:pt x="18124" y="272"/>
                    <a:pt x="18869" y="2366"/>
                  </a:cubicBezTo>
                  <a:cubicBezTo>
                    <a:pt x="19614" y="4460"/>
                    <a:pt x="19862" y="8207"/>
                    <a:pt x="20234" y="11292"/>
                  </a:cubicBezTo>
                  <a:cubicBezTo>
                    <a:pt x="20607" y="14378"/>
                    <a:pt x="21103" y="16802"/>
                    <a:pt x="21600" y="19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6896332" y="200239"/>
              <a:ext cx="246053" cy="44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97" fill="norm" stroke="1" extrusionOk="0">
                  <a:moveTo>
                    <a:pt x="7329" y="15037"/>
                  </a:moveTo>
                  <a:cubicBezTo>
                    <a:pt x="6780" y="14626"/>
                    <a:pt x="6231" y="14214"/>
                    <a:pt x="5499" y="14163"/>
                  </a:cubicBezTo>
                  <a:cubicBezTo>
                    <a:pt x="4766" y="14111"/>
                    <a:pt x="3851" y="14420"/>
                    <a:pt x="2936" y="15037"/>
                  </a:cubicBezTo>
                  <a:cubicBezTo>
                    <a:pt x="2021" y="15654"/>
                    <a:pt x="1105" y="16580"/>
                    <a:pt x="556" y="17403"/>
                  </a:cubicBezTo>
                  <a:cubicBezTo>
                    <a:pt x="7" y="18226"/>
                    <a:pt x="-176" y="18946"/>
                    <a:pt x="190" y="19254"/>
                  </a:cubicBezTo>
                  <a:cubicBezTo>
                    <a:pt x="556" y="19563"/>
                    <a:pt x="1471" y="19460"/>
                    <a:pt x="2204" y="19203"/>
                  </a:cubicBezTo>
                  <a:cubicBezTo>
                    <a:pt x="2936" y="18946"/>
                    <a:pt x="3485" y="18534"/>
                    <a:pt x="4034" y="18071"/>
                  </a:cubicBezTo>
                  <a:cubicBezTo>
                    <a:pt x="4583" y="17608"/>
                    <a:pt x="5132" y="17094"/>
                    <a:pt x="5224" y="17300"/>
                  </a:cubicBezTo>
                  <a:cubicBezTo>
                    <a:pt x="5316" y="17506"/>
                    <a:pt x="4949" y="18431"/>
                    <a:pt x="4766" y="19254"/>
                  </a:cubicBezTo>
                  <a:cubicBezTo>
                    <a:pt x="4583" y="20077"/>
                    <a:pt x="4583" y="20797"/>
                    <a:pt x="5041" y="21157"/>
                  </a:cubicBezTo>
                  <a:cubicBezTo>
                    <a:pt x="5499" y="21517"/>
                    <a:pt x="6414" y="21517"/>
                    <a:pt x="7604" y="20848"/>
                  </a:cubicBezTo>
                  <a:cubicBezTo>
                    <a:pt x="8793" y="20180"/>
                    <a:pt x="10258" y="18843"/>
                    <a:pt x="12180" y="16426"/>
                  </a:cubicBezTo>
                  <a:cubicBezTo>
                    <a:pt x="14102" y="14008"/>
                    <a:pt x="16482" y="10511"/>
                    <a:pt x="18038" y="8043"/>
                  </a:cubicBezTo>
                  <a:cubicBezTo>
                    <a:pt x="19593" y="5574"/>
                    <a:pt x="20326" y="4134"/>
                    <a:pt x="20783" y="3054"/>
                  </a:cubicBezTo>
                  <a:cubicBezTo>
                    <a:pt x="21241" y="1974"/>
                    <a:pt x="21424" y="1254"/>
                    <a:pt x="21149" y="740"/>
                  </a:cubicBezTo>
                  <a:cubicBezTo>
                    <a:pt x="20875" y="226"/>
                    <a:pt x="20143" y="-83"/>
                    <a:pt x="19227" y="20"/>
                  </a:cubicBezTo>
                  <a:cubicBezTo>
                    <a:pt x="18312" y="123"/>
                    <a:pt x="17214" y="637"/>
                    <a:pt x="15932" y="2231"/>
                  </a:cubicBezTo>
                  <a:cubicBezTo>
                    <a:pt x="14651" y="3826"/>
                    <a:pt x="13187" y="6500"/>
                    <a:pt x="12638" y="9431"/>
                  </a:cubicBezTo>
                  <a:cubicBezTo>
                    <a:pt x="12088" y="12363"/>
                    <a:pt x="12455" y="15551"/>
                    <a:pt x="12912" y="17351"/>
                  </a:cubicBezTo>
                  <a:cubicBezTo>
                    <a:pt x="13370" y="19151"/>
                    <a:pt x="13919" y="19563"/>
                    <a:pt x="14468" y="19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7227905" y="226045"/>
              <a:ext cx="159580" cy="49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600" fill="norm" stroke="1" extrusionOk="0">
                  <a:moveTo>
                    <a:pt x="20878" y="742"/>
                  </a:moveTo>
                  <a:cubicBezTo>
                    <a:pt x="20047" y="371"/>
                    <a:pt x="19216" y="0"/>
                    <a:pt x="18109" y="0"/>
                  </a:cubicBezTo>
                  <a:cubicBezTo>
                    <a:pt x="17001" y="0"/>
                    <a:pt x="15616" y="371"/>
                    <a:pt x="12709" y="2086"/>
                  </a:cubicBezTo>
                  <a:cubicBezTo>
                    <a:pt x="9801" y="3801"/>
                    <a:pt x="5370" y="6860"/>
                    <a:pt x="2740" y="9734"/>
                  </a:cubicBezTo>
                  <a:cubicBezTo>
                    <a:pt x="109" y="12608"/>
                    <a:pt x="-722" y="15296"/>
                    <a:pt x="663" y="17243"/>
                  </a:cubicBezTo>
                  <a:cubicBezTo>
                    <a:pt x="2047" y="19190"/>
                    <a:pt x="5647" y="20395"/>
                    <a:pt x="9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7450984" y="338382"/>
              <a:ext cx="400051" cy="336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21190"/>
                  </a:moveTo>
                  <a:cubicBezTo>
                    <a:pt x="571" y="21057"/>
                    <a:pt x="1143" y="20923"/>
                    <a:pt x="2114" y="19390"/>
                  </a:cubicBezTo>
                  <a:cubicBezTo>
                    <a:pt x="3086" y="17857"/>
                    <a:pt x="4457" y="14923"/>
                    <a:pt x="5429" y="12257"/>
                  </a:cubicBezTo>
                  <a:cubicBezTo>
                    <a:pt x="6400" y="9590"/>
                    <a:pt x="6971" y="7190"/>
                    <a:pt x="7371" y="4990"/>
                  </a:cubicBezTo>
                  <a:cubicBezTo>
                    <a:pt x="7771" y="2790"/>
                    <a:pt x="8000" y="790"/>
                    <a:pt x="7943" y="190"/>
                  </a:cubicBezTo>
                  <a:cubicBezTo>
                    <a:pt x="7886" y="-410"/>
                    <a:pt x="7543" y="390"/>
                    <a:pt x="7143" y="2857"/>
                  </a:cubicBezTo>
                  <a:cubicBezTo>
                    <a:pt x="6743" y="5323"/>
                    <a:pt x="6286" y="9457"/>
                    <a:pt x="6057" y="12257"/>
                  </a:cubicBezTo>
                  <a:cubicBezTo>
                    <a:pt x="5829" y="15057"/>
                    <a:pt x="5829" y="16523"/>
                    <a:pt x="6114" y="17590"/>
                  </a:cubicBezTo>
                  <a:cubicBezTo>
                    <a:pt x="6400" y="18657"/>
                    <a:pt x="6971" y="19323"/>
                    <a:pt x="7600" y="19457"/>
                  </a:cubicBezTo>
                  <a:cubicBezTo>
                    <a:pt x="8229" y="19590"/>
                    <a:pt x="8914" y="19190"/>
                    <a:pt x="10171" y="17457"/>
                  </a:cubicBezTo>
                  <a:cubicBezTo>
                    <a:pt x="11429" y="15723"/>
                    <a:pt x="13257" y="12657"/>
                    <a:pt x="14343" y="10390"/>
                  </a:cubicBezTo>
                  <a:cubicBezTo>
                    <a:pt x="15429" y="8123"/>
                    <a:pt x="15771" y="6657"/>
                    <a:pt x="15943" y="5323"/>
                  </a:cubicBezTo>
                  <a:cubicBezTo>
                    <a:pt x="16114" y="3990"/>
                    <a:pt x="16114" y="2790"/>
                    <a:pt x="15943" y="2523"/>
                  </a:cubicBezTo>
                  <a:cubicBezTo>
                    <a:pt x="15771" y="2257"/>
                    <a:pt x="15429" y="2923"/>
                    <a:pt x="15143" y="4723"/>
                  </a:cubicBezTo>
                  <a:cubicBezTo>
                    <a:pt x="14857" y="6523"/>
                    <a:pt x="14629" y="9457"/>
                    <a:pt x="15257" y="11657"/>
                  </a:cubicBezTo>
                  <a:cubicBezTo>
                    <a:pt x="15886" y="13857"/>
                    <a:pt x="17371" y="15323"/>
                    <a:pt x="18571" y="16057"/>
                  </a:cubicBezTo>
                  <a:cubicBezTo>
                    <a:pt x="19771" y="16790"/>
                    <a:pt x="20686" y="16790"/>
                    <a:pt x="21600" y="167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8454284" y="490628"/>
              <a:ext cx="330201" cy="19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429" fill="norm" stroke="1" extrusionOk="0">
                  <a:moveTo>
                    <a:pt x="6113" y="3447"/>
                  </a:moveTo>
                  <a:cubicBezTo>
                    <a:pt x="5841" y="8043"/>
                    <a:pt x="5569" y="12638"/>
                    <a:pt x="5162" y="15511"/>
                  </a:cubicBezTo>
                  <a:cubicBezTo>
                    <a:pt x="4754" y="18383"/>
                    <a:pt x="4211" y="19532"/>
                    <a:pt x="3600" y="20336"/>
                  </a:cubicBezTo>
                  <a:cubicBezTo>
                    <a:pt x="2988" y="21140"/>
                    <a:pt x="2309" y="21600"/>
                    <a:pt x="1766" y="21370"/>
                  </a:cubicBezTo>
                  <a:cubicBezTo>
                    <a:pt x="1222" y="21140"/>
                    <a:pt x="815" y="20221"/>
                    <a:pt x="407" y="17809"/>
                  </a:cubicBezTo>
                  <a:cubicBezTo>
                    <a:pt x="0" y="15396"/>
                    <a:pt x="-408" y="11489"/>
                    <a:pt x="815" y="8387"/>
                  </a:cubicBezTo>
                  <a:cubicBezTo>
                    <a:pt x="2037" y="5285"/>
                    <a:pt x="4890" y="2987"/>
                    <a:pt x="8558" y="1723"/>
                  </a:cubicBezTo>
                  <a:cubicBezTo>
                    <a:pt x="12226" y="460"/>
                    <a:pt x="16709" y="230"/>
                    <a:pt x="2119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8752734" y="263208"/>
              <a:ext cx="209551" cy="13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4952"/>
                  </a:moveTo>
                  <a:cubicBezTo>
                    <a:pt x="873" y="3238"/>
                    <a:pt x="1745" y="1523"/>
                    <a:pt x="3273" y="666"/>
                  </a:cubicBezTo>
                  <a:cubicBezTo>
                    <a:pt x="4800" y="-191"/>
                    <a:pt x="6982" y="-191"/>
                    <a:pt x="8400" y="495"/>
                  </a:cubicBezTo>
                  <a:cubicBezTo>
                    <a:pt x="9818" y="1180"/>
                    <a:pt x="10473" y="2552"/>
                    <a:pt x="10364" y="4780"/>
                  </a:cubicBezTo>
                  <a:cubicBezTo>
                    <a:pt x="10255" y="7009"/>
                    <a:pt x="9382" y="10095"/>
                    <a:pt x="8509" y="12323"/>
                  </a:cubicBezTo>
                  <a:cubicBezTo>
                    <a:pt x="7636" y="14552"/>
                    <a:pt x="6764" y="15923"/>
                    <a:pt x="5891" y="17295"/>
                  </a:cubicBezTo>
                  <a:cubicBezTo>
                    <a:pt x="5018" y="18666"/>
                    <a:pt x="4145" y="20038"/>
                    <a:pt x="4582" y="20723"/>
                  </a:cubicBezTo>
                  <a:cubicBezTo>
                    <a:pt x="5018" y="21409"/>
                    <a:pt x="6764" y="21409"/>
                    <a:pt x="9818" y="21066"/>
                  </a:cubicBezTo>
                  <a:cubicBezTo>
                    <a:pt x="12873" y="20723"/>
                    <a:pt x="17236" y="20038"/>
                    <a:pt x="21600" y="19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8054234" y="719228"/>
              <a:ext cx="69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8936884" y="236628"/>
              <a:ext cx="149573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0" y="0"/>
                  </a:moveTo>
                  <a:cubicBezTo>
                    <a:pt x="4500" y="1407"/>
                    <a:pt x="9000" y="2814"/>
                    <a:pt x="13050" y="4800"/>
                  </a:cubicBezTo>
                  <a:cubicBezTo>
                    <a:pt x="17100" y="6786"/>
                    <a:pt x="20700" y="9352"/>
                    <a:pt x="21150" y="11834"/>
                  </a:cubicBezTo>
                  <a:cubicBezTo>
                    <a:pt x="21600" y="14317"/>
                    <a:pt x="18900" y="16717"/>
                    <a:pt x="15750" y="18331"/>
                  </a:cubicBezTo>
                  <a:cubicBezTo>
                    <a:pt x="12600" y="19945"/>
                    <a:pt x="9000" y="20772"/>
                    <a:pt x="6450" y="21186"/>
                  </a:cubicBezTo>
                  <a:cubicBezTo>
                    <a:pt x="3900" y="21600"/>
                    <a:pt x="2400" y="21600"/>
                    <a:pt x="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9241684" y="68112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9902084" y="546648"/>
              <a:ext cx="247651" cy="2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16029"/>
                  </a:moveTo>
                  <a:cubicBezTo>
                    <a:pt x="554" y="14259"/>
                    <a:pt x="1108" y="12488"/>
                    <a:pt x="2031" y="10098"/>
                  </a:cubicBezTo>
                  <a:cubicBezTo>
                    <a:pt x="2954" y="7708"/>
                    <a:pt x="4246" y="4698"/>
                    <a:pt x="4985" y="2751"/>
                  </a:cubicBezTo>
                  <a:cubicBezTo>
                    <a:pt x="5723" y="803"/>
                    <a:pt x="5908" y="-82"/>
                    <a:pt x="5723" y="7"/>
                  </a:cubicBezTo>
                  <a:cubicBezTo>
                    <a:pt x="5538" y="95"/>
                    <a:pt x="4985" y="1157"/>
                    <a:pt x="4523" y="4167"/>
                  </a:cubicBezTo>
                  <a:cubicBezTo>
                    <a:pt x="4062" y="7177"/>
                    <a:pt x="3692" y="12134"/>
                    <a:pt x="3508" y="15056"/>
                  </a:cubicBezTo>
                  <a:cubicBezTo>
                    <a:pt x="3323" y="17977"/>
                    <a:pt x="3323" y="18862"/>
                    <a:pt x="3600" y="19659"/>
                  </a:cubicBezTo>
                  <a:cubicBezTo>
                    <a:pt x="3877" y="20456"/>
                    <a:pt x="4431" y="21164"/>
                    <a:pt x="5262" y="21341"/>
                  </a:cubicBezTo>
                  <a:cubicBezTo>
                    <a:pt x="6092" y="21518"/>
                    <a:pt x="7200" y="21164"/>
                    <a:pt x="9046" y="18862"/>
                  </a:cubicBezTo>
                  <a:cubicBezTo>
                    <a:pt x="10892" y="16561"/>
                    <a:pt x="13477" y="12311"/>
                    <a:pt x="15231" y="9125"/>
                  </a:cubicBezTo>
                  <a:cubicBezTo>
                    <a:pt x="16985" y="5938"/>
                    <a:pt x="17908" y="3813"/>
                    <a:pt x="18554" y="2308"/>
                  </a:cubicBezTo>
                  <a:cubicBezTo>
                    <a:pt x="19200" y="803"/>
                    <a:pt x="19569" y="-82"/>
                    <a:pt x="19754" y="361"/>
                  </a:cubicBezTo>
                  <a:cubicBezTo>
                    <a:pt x="19938" y="803"/>
                    <a:pt x="19938" y="2574"/>
                    <a:pt x="20215" y="4875"/>
                  </a:cubicBezTo>
                  <a:cubicBezTo>
                    <a:pt x="20492" y="7177"/>
                    <a:pt x="21046" y="10010"/>
                    <a:pt x="21600" y="12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9952884" y="278962"/>
              <a:ext cx="152401" cy="16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8189"/>
                    <a:pt x="6600" y="14779"/>
                    <a:pt x="9000" y="11653"/>
                  </a:cubicBezTo>
                  <a:cubicBezTo>
                    <a:pt x="11400" y="8526"/>
                    <a:pt x="12900" y="5684"/>
                    <a:pt x="14100" y="3553"/>
                  </a:cubicBezTo>
                  <a:cubicBezTo>
                    <a:pt x="15300" y="1421"/>
                    <a:pt x="16200" y="0"/>
                    <a:pt x="16800" y="0"/>
                  </a:cubicBezTo>
                  <a:cubicBezTo>
                    <a:pt x="17400" y="0"/>
                    <a:pt x="17700" y="1421"/>
                    <a:pt x="18450" y="4974"/>
                  </a:cubicBezTo>
                  <a:cubicBezTo>
                    <a:pt x="19200" y="8526"/>
                    <a:pt x="20400" y="14211"/>
                    <a:pt x="21600" y="19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10303836" y="264105"/>
              <a:ext cx="151744" cy="328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7" h="21327" fill="norm" stroke="1" extrusionOk="0">
                  <a:moveTo>
                    <a:pt x="1496" y="6468"/>
                  </a:moveTo>
                  <a:cubicBezTo>
                    <a:pt x="632" y="5505"/>
                    <a:pt x="-232" y="4542"/>
                    <a:pt x="56" y="3373"/>
                  </a:cubicBezTo>
                  <a:cubicBezTo>
                    <a:pt x="344" y="2203"/>
                    <a:pt x="1784" y="828"/>
                    <a:pt x="4952" y="277"/>
                  </a:cubicBezTo>
                  <a:cubicBezTo>
                    <a:pt x="8120" y="-273"/>
                    <a:pt x="13016" y="2"/>
                    <a:pt x="16328" y="1034"/>
                  </a:cubicBezTo>
                  <a:cubicBezTo>
                    <a:pt x="19640" y="2066"/>
                    <a:pt x="21368" y="3854"/>
                    <a:pt x="20360" y="6537"/>
                  </a:cubicBezTo>
                  <a:cubicBezTo>
                    <a:pt x="19352" y="9220"/>
                    <a:pt x="15608" y="12797"/>
                    <a:pt x="13592" y="15411"/>
                  </a:cubicBezTo>
                  <a:cubicBezTo>
                    <a:pt x="11576" y="18025"/>
                    <a:pt x="11288" y="19676"/>
                    <a:pt x="110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10403734" y="731928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0060834" y="836617"/>
              <a:ext cx="120181" cy="181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85" fill="norm" stroke="1" extrusionOk="0">
                  <a:moveTo>
                    <a:pt x="0" y="21485"/>
                  </a:moveTo>
                  <a:cubicBezTo>
                    <a:pt x="2274" y="14955"/>
                    <a:pt x="4547" y="8425"/>
                    <a:pt x="6253" y="4657"/>
                  </a:cubicBezTo>
                  <a:cubicBezTo>
                    <a:pt x="7958" y="890"/>
                    <a:pt x="9095" y="-115"/>
                    <a:pt x="9853" y="11"/>
                  </a:cubicBezTo>
                  <a:cubicBezTo>
                    <a:pt x="10611" y="136"/>
                    <a:pt x="10989" y="1392"/>
                    <a:pt x="11179" y="2648"/>
                  </a:cubicBezTo>
                  <a:cubicBezTo>
                    <a:pt x="11368" y="3904"/>
                    <a:pt x="11368" y="5159"/>
                    <a:pt x="11368" y="6415"/>
                  </a:cubicBezTo>
                  <a:cubicBezTo>
                    <a:pt x="11368" y="7671"/>
                    <a:pt x="11368" y="8927"/>
                    <a:pt x="12316" y="9304"/>
                  </a:cubicBezTo>
                  <a:cubicBezTo>
                    <a:pt x="13263" y="9680"/>
                    <a:pt x="15158" y="9178"/>
                    <a:pt x="16863" y="8173"/>
                  </a:cubicBezTo>
                  <a:cubicBezTo>
                    <a:pt x="18568" y="7169"/>
                    <a:pt x="20084" y="5662"/>
                    <a:pt x="20842" y="6038"/>
                  </a:cubicBezTo>
                  <a:cubicBezTo>
                    <a:pt x="21600" y="6415"/>
                    <a:pt x="21600" y="8676"/>
                    <a:pt x="21411" y="11062"/>
                  </a:cubicBezTo>
                  <a:cubicBezTo>
                    <a:pt x="21221" y="13448"/>
                    <a:pt x="20842" y="15959"/>
                    <a:pt x="20463" y="18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10207273" y="877978"/>
              <a:ext cx="63112" cy="134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0870" fill="norm" stroke="1" extrusionOk="0">
                  <a:moveTo>
                    <a:pt x="8233" y="0"/>
                  </a:moveTo>
                  <a:cubicBezTo>
                    <a:pt x="6143" y="3600"/>
                    <a:pt x="4052" y="7200"/>
                    <a:pt x="2310" y="10964"/>
                  </a:cubicBezTo>
                  <a:cubicBezTo>
                    <a:pt x="569" y="14727"/>
                    <a:pt x="-825" y="18655"/>
                    <a:pt x="569" y="20127"/>
                  </a:cubicBezTo>
                  <a:cubicBezTo>
                    <a:pt x="1962" y="21600"/>
                    <a:pt x="6143" y="20618"/>
                    <a:pt x="9975" y="19473"/>
                  </a:cubicBezTo>
                  <a:cubicBezTo>
                    <a:pt x="13807" y="18327"/>
                    <a:pt x="17291" y="17018"/>
                    <a:pt x="20775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10293667" y="878920"/>
              <a:ext cx="84668" cy="131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256" fill="norm" stroke="1" extrusionOk="0">
                  <a:moveTo>
                    <a:pt x="17912" y="1904"/>
                  </a:moveTo>
                  <a:cubicBezTo>
                    <a:pt x="15805" y="876"/>
                    <a:pt x="13697" y="-153"/>
                    <a:pt x="11853" y="18"/>
                  </a:cubicBezTo>
                  <a:cubicBezTo>
                    <a:pt x="10010" y="190"/>
                    <a:pt x="8429" y="1561"/>
                    <a:pt x="6322" y="4476"/>
                  </a:cubicBezTo>
                  <a:cubicBezTo>
                    <a:pt x="4214" y="7390"/>
                    <a:pt x="1580" y="11847"/>
                    <a:pt x="527" y="14933"/>
                  </a:cubicBezTo>
                  <a:cubicBezTo>
                    <a:pt x="-527" y="18018"/>
                    <a:pt x="0" y="19733"/>
                    <a:pt x="2107" y="20590"/>
                  </a:cubicBezTo>
                  <a:cubicBezTo>
                    <a:pt x="4214" y="21447"/>
                    <a:pt x="7902" y="21447"/>
                    <a:pt x="11327" y="20761"/>
                  </a:cubicBezTo>
                  <a:cubicBezTo>
                    <a:pt x="14751" y="20076"/>
                    <a:pt x="17912" y="18704"/>
                    <a:pt x="21073" y="17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0321184" y="935128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1008158" y="583883"/>
              <a:ext cx="240127" cy="172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009" fill="norm" stroke="1" extrusionOk="0">
                  <a:moveTo>
                    <a:pt x="6148" y="5642"/>
                  </a:moveTo>
                  <a:cubicBezTo>
                    <a:pt x="6148" y="8214"/>
                    <a:pt x="6148" y="10785"/>
                    <a:pt x="5769" y="13228"/>
                  </a:cubicBezTo>
                  <a:cubicBezTo>
                    <a:pt x="5390" y="15671"/>
                    <a:pt x="4632" y="17985"/>
                    <a:pt x="3779" y="19399"/>
                  </a:cubicBezTo>
                  <a:cubicBezTo>
                    <a:pt x="2927" y="20814"/>
                    <a:pt x="1979" y="21328"/>
                    <a:pt x="1316" y="20814"/>
                  </a:cubicBezTo>
                  <a:cubicBezTo>
                    <a:pt x="653" y="20299"/>
                    <a:pt x="274" y="18757"/>
                    <a:pt x="84" y="16057"/>
                  </a:cubicBezTo>
                  <a:cubicBezTo>
                    <a:pt x="-105" y="13357"/>
                    <a:pt x="-105" y="9499"/>
                    <a:pt x="1506" y="6542"/>
                  </a:cubicBezTo>
                  <a:cubicBezTo>
                    <a:pt x="3116" y="3585"/>
                    <a:pt x="6337" y="1528"/>
                    <a:pt x="9937" y="628"/>
                  </a:cubicBezTo>
                  <a:cubicBezTo>
                    <a:pt x="13537" y="-272"/>
                    <a:pt x="17516" y="-15"/>
                    <a:pt x="21495" y="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1304303" y="452528"/>
              <a:ext cx="102732" cy="100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64" fill="norm" stroke="1" extrusionOk="0">
                  <a:moveTo>
                    <a:pt x="236" y="0"/>
                  </a:moveTo>
                  <a:cubicBezTo>
                    <a:pt x="2440" y="0"/>
                    <a:pt x="4644" y="0"/>
                    <a:pt x="6628" y="900"/>
                  </a:cubicBezTo>
                  <a:cubicBezTo>
                    <a:pt x="8611" y="1800"/>
                    <a:pt x="10375" y="3600"/>
                    <a:pt x="10154" y="6750"/>
                  </a:cubicBezTo>
                  <a:cubicBezTo>
                    <a:pt x="9934" y="9900"/>
                    <a:pt x="7730" y="14400"/>
                    <a:pt x="5305" y="17100"/>
                  </a:cubicBezTo>
                  <a:cubicBezTo>
                    <a:pt x="2881" y="19800"/>
                    <a:pt x="236" y="20700"/>
                    <a:pt x="15" y="21150"/>
                  </a:cubicBezTo>
                  <a:cubicBezTo>
                    <a:pt x="-205" y="21600"/>
                    <a:pt x="1999" y="21600"/>
                    <a:pt x="5966" y="20925"/>
                  </a:cubicBezTo>
                  <a:cubicBezTo>
                    <a:pt x="9934" y="20250"/>
                    <a:pt x="15664" y="18900"/>
                    <a:pt x="21395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11070484" y="304043"/>
              <a:ext cx="114301" cy="167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20561"/>
                  </a:moveTo>
                  <a:cubicBezTo>
                    <a:pt x="1200" y="17861"/>
                    <a:pt x="2400" y="15161"/>
                    <a:pt x="4600" y="12056"/>
                  </a:cubicBezTo>
                  <a:cubicBezTo>
                    <a:pt x="6800" y="8951"/>
                    <a:pt x="10000" y="5441"/>
                    <a:pt x="12200" y="3146"/>
                  </a:cubicBezTo>
                  <a:cubicBezTo>
                    <a:pt x="14400" y="851"/>
                    <a:pt x="15600" y="-229"/>
                    <a:pt x="16400" y="41"/>
                  </a:cubicBezTo>
                  <a:cubicBezTo>
                    <a:pt x="17200" y="311"/>
                    <a:pt x="17600" y="1931"/>
                    <a:pt x="18400" y="5711"/>
                  </a:cubicBezTo>
                  <a:cubicBezTo>
                    <a:pt x="19200" y="9491"/>
                    <a:pt x="20400" y="15431"/>
                    <a:pt x="21600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11229234" y="755212"/>
              <a:ext cx="145257" cy="23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0" y="21600"/>
                  </a:moveTo>
                  <a:cubicBezTo>
                    <a:pt x="1252" y="16646"/>
                    <a:pt x="2504" y="11692"/>
                    <a:pt x="3600" y="8422"/>
                  </a:cubicBezTo>
                  <a:cubicBezTo>
                    <a:pt x="4696" y="5152"/>
                    <a:pt x="5635" y="3567"/>
                    <a:pt x="6574" y="2279"/>
                  </a:cubicBezTo>
                  <a:cubicBezTo>
                    <a:pt x="7513" y="991"/>
                    <a:pt x="8452" y="0"/>
                    <a:pt x="9078" y="0"/>
                  </a:cubicBezTo>
                  <a:cubicBezTo>
                    <a:pt x="9704" y="0"/>
                    <a:pt x="10017" y="991"/>
                    <a:pt x="10174" y="1982"/>
                  </a:cubicBezTo>
                  <a:cubicBezTo>
                    <a:pt x="10330" y="2972"/>
                    <a:pt x="10330" y="3963"/>
                    <a:pt x="10330" y="4954"/>
                  </a:cubicBezTo>
                  <a:cubicBezTo>
                    <a:pt x="10330" y="5945"/>
                    <a:pt x="10330" y="6936"/>
                    <a:pt x="10957" y="7134"/>
                  </a:cubicBezTo>
                  <a:cubicBezTo>
                    <a:pt x="11583" y="7332"/>
                    <a:pt x="12835" y="6738"/>
                    <a:pt x="13930" y="6044"/>
                  </a:cubicBezTo>
                  <a:cubicBezTo>
                    <a:pt x="15026" y="5350"/>
                    <a:pt x="15965" y="4558"/>
                    <a:pt x="17217" y="3963"/>
                  </a:cubicBezTo>
                  <a:cubicBezTo>
                    <a:pt x="18470" y="3369"/>
                    <a:pt x="20035" y="2972"/>
                    <a:pt x="20817" y="3567"/>
                  </a:cubicBezTo>
                  <a:cubicBezTo>
                    <a:pt x="21600" y="4161"/>
                    <a:pt x="21600" y="5747"/>
                    <a:pt x="21287" y="8026"/>
                  </a:cubicBezTo>
                  <a:cubicBezTo>
                    <a:pt x="20974" y="10305"/>
                    <a:pt x="20348" y="13277"/>
                    <a:pt x="19722" y="16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11392393" y="795428"/>
              <a:ext cx="122592" cy="16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381" fill="norm" stroke="1" extrusionOk="0">
                  <a:moveTo>
                    <a:pt x="5827" y="0"/>
                  </a:moveTo>
                  <a:cubicBezTo>
                    <a:pt x="3996" y="5867"/>
                    <a:pt x="2166" y="11733"/>
                    <a:pt x="1067" y="15333"/>
                  </a:cubicBezTo>
                  <a:cubicBezTo>
                    <a:pt x="-31" y="18933"/>
                    <a:pt x="-397" y="20267"/>
                    <a:pt x="518" y="20933"/>
                  </a:cubicBezTo>
                  <a:cubicBezTo>
                    <a:pt x="1434" y="21600"/>
                    <a:pt x="3630" y="21600"/>
                    <a:pt x="7291" y="20400"/>
                  </a:cubicBezTo>
                  <a:cubicBezTo>
                    <a:pt x="10952" y="19200"/>
                    <a:pt x="16078" y="16800"/>
                    <a:pt x="21203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11499915" y="802725"/>
              <a:ext cx="129370" cy="15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32" fill="norm" stroke="1" extrusionOk="0">
                  <a:moveTo>
                    <a:pt x="20248" y="2566"/>
                  </a:moveTo>
                  <a:cubicBezTo>
                    <a:pt x="19203" y="1366"/>
                    <a:pt x="18158" y="166"/>
                    <a:pt x="16764" y="16"/>
                  </a:cubicBezTo>
                  <a:cubicBezTo>
                    <a:pt x="15370" y="-134"/>
                    <a:pt x="13628" y="766"/>
                    <a:pt x="10841" y="3466"/>
                  </a:cubicBezTo>
                  <a:cubicBezTo>
                    <a:pt x="8054" y="6166"/>
                    <a:pt x="4222" y="10666"/>
                    <a:pt x="2132" y="13666"/>
                  </a:cubicBezTo>
                  <a:cubicBezTo>
                    <a:pt x="41" y="16666"/>
                    <a:pt x="-307" y="18166"/>
                    <a:pt x="216" y="19366"/>
                  </a:cubicBezTo>
                  <a:cubicBezTo>
                    <a:pt x="738" y="20566"/>
                    <a:pt x="2132" y="21466"/>
                    <a:pt x="5790" y="21316"/>
                  </a:cubicBezTo>
                  <a:cubicBezTo>
                    <a:pt x="9448" y="21166"/>
                    <a:pt x="15370" y="19966"/>
                    <a:pt x="21293" y="18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1540384" y="858928"/>
              <a:ext cx="101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7100"/>
                    <a:pt x="9900" y="12600"/>
                    <a:pt x="13500" y="9000"/>
                  </a:cubicBezTo>
                  <a:cubicBezTo>
                    <a:pt x="17100" y="5400"/>
                    <a:pt x="1935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1779688" y="289161"/>
              <a:ext cx="104080" cy="36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5" h="21498" fill="norm" stroke="1" extrusionOk="0">
                  <a:moveTo>
                    <a:pt x="392" y="3622"/>
                  </a:moveTo>
                  <a:cubicBezTo>
                    <a:pt x="-24" y="2877"/>
                    <a:pt x="-439" y="2132"/>
                    <a:pt x="1015" y="1450"/>
                  </a:cubicBezTo>
                  <a:cubicBezTo>
                    <a:pt x="2469" y="767"/>
                    <a:pt x="5792" y="146"/>
                    <a:pt x="9530" y="22"/>
                  </a:cubicBezTo>
                  <a:cubicBezTo>
                    <a:pt x="13269" y="-102"/>
                    <a:pt x="17423" y="270"/>
                    <a:pt x="19292" y="1574"/>
                  </a:cubicBezTo>
                  <a:cubicBezTo>
                    <a:pt x="21161" y="2877"/>
                    <a:pt x="20746" y="5112"/>
                    <a:pt x="17838" y="7284"/>
                  </a:cubicBezTo>
                  <a:cubicBezTo>
                    <a:pt x="14930" y="9457"/>
                    <a:pt x="9530" y="11567"/>
                    <a:pt x="6207" y="13305"/>
                  </a:cubicBezTo>
                  <a:cubicBezTo>
                    <a:pt x="2884" y="15043"/>
                    <a:pt x="1638" y="16408"/>
                    <a:pt x="2053" y="17712"/>
                  </a:cubicBezTo>
                  <a:cubicBezTo>
                    <a:pt x="2469" y="19015"/>
                    <a:pt x="4546" y="20257"/>
                    <a:pt x="6623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1807084" y="770028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803328" y="1666327"/>
              <a:ext cx="240507" cy="490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72" fill="norm" stroke="1" extrusionOk="0">
                  <a:moveTo>
                    <a:pt x="2771" y="2739"/>
                  </a:moveTo>
                  <a:cubicBezTo>
                    <a:pt x="2392" y="3203"/>
                    <a:pt x="2013" y="3666"/>
                    <a:pt x="2108" y="4083"/>
                  </a:cubicBezTo>
                  <a:cubicBezTo>
                    <a:pt x="2203" y="4500"/>
                    <a:pt x="2771" y="4871"/>
                    <a:pt x="3529" y="5057"/>
                  </a:cubicBezTo>
                  <a:cubicBezTo>
                    <a:pt x="4287" y="5242"/>
                    <a:pt x="5234" y="5242"/>
                    <a:pt x="6276" y="4779"/>
                  </a:cubicBezTo>
                  <a:cubicBezTo>
                    <a:pt x="7318" y="4315"/>
                    <a:pt x="8455" y="3388"/>
                    <a:pt x="9118" y="2646"/>
                  </a:cubicBezTo>
                  <a:cubicBezTo>
                    <a:pt x="9782" y="1905"/>
                    <a:pt x="9971" y="1349"/>
                    <a:pt x="9782" y="885"/>
                  </a:cubicBezTo>
                  <a:cubicBezTo>
                    <a:pt x="9592" y="422"/>
                    <a:pt x="9024" y="51"/>
                    <a:pt x="8266" y="4"/>
                  </a:cubicBezTo>
                  <a:cubicBezTo>
                    <a:pt x="7508" y="-42"/>
                    <a:pt x="6561" y="236"/>
                    <a:pt x="5803" y="1349"/>
                  </a:cubicBezTo>
                  <a:cubicBezTo>
                    <a:pt x="5045" y="2461"/>
                    <a:pt x="4476" y="4408"/>
                    <a:pt x="4571" y="6494"/>
                  </a:cubicBezTo>
                  <a:cubicBezTo>
                    <a:pt x="4666" y="8579"/>
                    <a:pt x="5424" y="10804"/>
                    <a:pt x="5897" y="12844"/>
                  </a:cubicBezTo>
                  <a:cubicBezTo>
                    <a:pt x="6371" y="14883"/>
                    <a:pt x="6561" y="16737"/>
                    <a:pt x="6561" y="17943"/>
                  </a:cubicBezTo>
                  <a:cubicBezTo>
                    <a:pt x="6561" y="19148"/>
                    <a:pt x="6371" y="19704"/>
                    <a:pt x="5992" y="20167"/>
                  </a:cubicBezTo>
                  <a:cubicBezTo>
                    <a:pt x="5613" y="20631"/>
                    <a:pt x="5045" y="21002"/>
                    <a:pt x="4287" y="21234"/>
                  </a:cubicBezTo>
                  <a:cubicBezTo>
                    <a:pt x="3529" y="21465"/>
                    <a:pt x="2582" y="21558"/>
                    <a:pt x="1824" y="21373"/>
                  </a:cubicBezTo>
                  <a:cubicBezTo>
                    <a:pt x="1066" y="21187"/>
                    <a:pt x="497" y="20724"/>
                    <a:pt x="213" y="20121"/>
                  </a:cubicBezTo>
                  <a:cubicBezTo>
                    <a:pt x="-71" y="19519"/>
                    <a:pt x="-71" y="18777"/>
                    <a:pt x="213" y="18221"/>
                  </a:cubicBezTo>
                  <a:cubicBezTo>
                    <a:pt x="497" y="17664"/>
                    <a:pt x="1066" y="17294"/>
                    <a:pt x="1824" y="17201"/>
                  </a:cubicBezTo>
                  <a:cubicBezTo>
                    <a:pt x="2582" y="17108"/>
                    <a:pt x="3529" y="17294"/>
                    <a:pt x="4666" y="17803"/>
                  </a:cubicBezTo>
                  <a:cubicBezTo>
                    <a:pt x="5803" y="18313"/>
                    <a:pt x="7129" y="19148"/>
                    <a:pt x="8834" y="19704"/>
                  </a:cubicBezTo>
                  <a:cubicBezTo>
                    <a:pt x="10540" y="20260"/>
                    <a:pt x="12624" y="20538"/>
                    <a:pt x="14803" y="20446"/>
                  </a:cubicBezTo>
                  <a:cubicBezTo>
                    <a:pt x="16982" y="20353"/>
                    <a:pt x="19255" y="19889"/>
                    <a:pt x="21529" y="19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181793" y="1661527"/>
              <a:ext cx="128742" cy="454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85" fill="norm" stroke="1" extrusionOk="0">
                  <a:moveTo>
                    <a:pt x="21190" y="1674"/>
                  </a:moveTo>
                  <a:cubicBezTo>
                    <a:pt x="20493" y="1076"/>
                    <a:pt x="19796" y="479"/>
                    <a:pt x="18577" y="181"/>
                  </a:cubicBezTo>
                  <a:cubicBezTo>
                    <a:pt x="17358" y="-118"/>
                    <a:pt x="15616" y="-118"/>
                    <a:pt x="13351" y="728"/>
                  </a:cubicBezTo>
                  <a:cubicBezTo>
                    <a:pt x="11087" y="1574"/>
                    <a:pt x="8300" y="3266"/>
                    <a:pt x="5687" y="5705"/>
                  </a:cubicBezTo>
                  <a:cubicBezTo>
                    <a:pt x="3074" y="8144"/>
                    <a:pt x="635" y="11329"/>
                    <a:pt x="113" y="13867"/>
                  </a:cubicBezTo>
                  <a:cubicBezTo>
                    <a:pt x="-410" y="16406"/>
                    <a:pt x="984" y="18297"/>
                    <a:pt x="2377" y="19491"/>
                  </a:cubicBezTo>
                  <a:cubicBezTo>
                    <a:pt x="3771" y="20686"/>
                    <a:pt x="5164" y="21183"/>
                    <a:pt x="7429" y="21333"/>
                  </a:cubicBezTo>
                  <a:cubicBezTo>
                    <a:pt x="9693" y="21482"/>
                    <a:pt x="12829" y="21283"/>
                    <a:pt x="15964" y="2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374034" y="1846745"/>
              <a:ext cx="273051" cy="238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20533"/>
                  </a:moveTo>
                  <a:cubicBezTo>
                    <a:pt x="1842" y="16213"/>
                    <a:pt x="3684" y="11893"/>
                    <a:pt x="4772" y="9075"/>
                  </a:cubicBezTo>
                  <a:cubicBezTo>
                    <a:pt x="5860" y="6258"/>
                    <a:pt x="6195" y="4943"/>
                    <a:pt x="6363" y="3534"/>
                  </a:cubicBezTo>
                  <a:cubicBezTo>
                    <a:pt x="6530" y="2126"/>
                    <a:pt x="6530" y="623"/>
                    <a:pt x="6195" y="154"/>
                  </a:cubicBezTo>
                  <a:cubicBezTo>
                    <a:pt x="5860" y="-316"/>
                    <a:pt x="5191" y="247"/>
                    <a:pt x="4688" y="2501"/>
                  </a:cubicBezTo>
                  <a:cubicBezTo>
                    <a:pt x="4186" y="4755"/>
                    <a:pt x="3851" y="8700"/>
                    <a:pt x="3767" y="11611"/>
                  </a:cubicBezTo>
                  <a:cubicBezTo>
                    <a:pt x="3684" y="14522"/>
                    <a:pt x="3851" y="16401"/>
                    <a:pt x="4186" y="17715"/>
                  </a:cubicBezTo>
                  <a:cubicBezTo>
                    <a:pt x="4521" y="19030"/>
                    <a:pt x="5023" y="19781"/>
                    <a:pt x="5693" y="20345"/>
                  </a:cubicBezTo>
                  <a:cubicBezTo>
                    <a:pt x="6363" y="20908"/>
                    <a:pt x="7200" y="21284"/>
                    <a:pt x="8037" y="21096"/>
                  </a:cubicBezTo>
                  <a:cubicBezTo>
                    <a:pt x="8874" y="20908"/>
                    <a:pt x="9712" y="20157"/>
                    <a:pt x="11135" y="17903"/>
                  </a:cubicBezTo>
                  <a:cubicBezTo>
                    <a:pt x="12558" y="15649"/>
                    <a:pt x="14567" y="11893"/>
                    <a:pt x="15740" y="9451"/>
                  </a:cubicBezTo>
                  <a:cubicBezTo>
                    <a:pt x="16912" y="7009"/>
                    <a:pt x="17247" y="5882"/>
                    <a:pt x="17414" y="4849"/>
                  </a:cubicBezTo>
                  <a:cubicBezTo>
                    <a:pt x="17581" y="3816"/>
                    <a:pt x="17581" y="2877"/>
                    <a:pt x="17247" y="2689"/>
                  </a:cubicBezTo>
                  <a:cubicBezTo>
                    <a:pt x="16912" y="2501"/>
                    <a:pt x="16242" y="3065"/>
                    <a:pt x="15907" y="4474"/>
                  </a:cubicBezTo>
                  <a:cubicBezTo>
                    <a:pt x="15572" y="5882"/>
                    <a:pt x="15572" y="8136"/>
                    <a:pt x="16074" y="10766"/>
                  </a:cubicBezTo>
                  <a:cubicBezTo>
                    <a:pt x="16577" y="13395"/>
                    <a:pt x="17581" y="16401"/>
                    <a:pt x="18586" y="17997"/>
                  </a:cubicBezTo>
                  <a:cubicBezTo>
                    <a:pt x="19591" y="19594"/>
                    <a:pt x="20595" y="19781"/>
                    <a:pt x="21600" y="1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742334" y="2071778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896440" y="1931515"/>
              <a:ext cx="309445" cy="157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09" fill="norm" stroke="1" extrusionOk="0">
                  <a:moveTo>
                    <a:pt x="5172" y="4338"/>
                  </a:moveTo>
                  <a:cubicBezTo>
                    <a:pt x="5172" y="8317"/>
                    <a:pt x="5172" y="12296"/>
                    <a:pt x="4804" y="15138"/>
                  </a:cubicBezTo>
                  <a:cubicBezTo>
                    <a:pt x="4437" y="17980"/>
                    <a:pt x="3702" y="19686"/>
                    <a:pt x="2968" y="20538"/>
                  </a:cubicBezTo>
                  <a:cubicBezTo>
                    <a:pt x="2233" y="21391"/>
                    <a:pt x="1498" y="21391"/>
                    <a:pt x="911" y="19828"/>
                  </a:cubicBezTo>
                  <a:cubicBezTo>
                    <a:pt x="323" y="18265"/>
                    <a:pt x="-118" y="15138"/>
                    <a:pt x="29" y="12012"/>
                  </a:cubicBezTo>
                  <a:cubicBezTo>
                    <a:pt x="176" y="8886"/>
                    <a:pt x="911" y="5759"/>
                    <a:pt x="4070" y="3628"/>
                  </a:cubicBezTo>
                  <a:cubicBezTo>
                    <a:pt x="7229" y="1496"/>
                    <a:pt x="12813" y="359"/>
                    <a:pt x="16119" y="75"/>
                  </a:cubicBezTo>
                  <a:cubicBezTo>
                    <a:pt x="19425" y="-209"/>
                    <a:pt x="20453" y="359"/>
                    <a:pt x="21482" y="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2193184" y="1717501"/>
              <a:ext cx="146051" cy="11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5447"/>
                  </a:moveTo>
                  <a:cubicBezTo>
                    <a:pt x="626" y="3552"/>
                    <a:pt x="1252" y="1658"/>
                    <a:pt x="2661" y="710"/>
                  </a:cubicBezTo>
                  <a:cubicBezTo>
                    <a:pt x="4070" y="-237"/>
                    <a:pt x="6261" y="-237"/>
                    <a:pt x="7513" y="710"/>
                  </a:cubicBezTo>
                  <a:cubicBezTo>
                    <a:pt x="8765" y="1658"/>
                    <a:pt x="9078" y="3552"/>
                    <a:pt x="8609" y="6205"/>
                  </a:cubicBezTo>
                  <a:cubicBezTo>
                    <a:pt x="8139" y="8858"/>
                    <a:pt x="6887" y="12268"/>
                    <a:pt x="5635" y="14542"/>
                  </a:cubicBezTo>
                  <a:cubicBezTo>
                    <a:pt x="4383" y="16816"/>
                    <a:pt x="3130" y="17952"/>
                    <a:pt x="3130" y="19089"/>
                  </a:cubicBezTo>
                  <a:cubicBezTo>
                    <a:pt x="3130" y="20226"/>
                    <a:pt x="4383" y="21363"/>
                    <a:pt x="7670" y="21174"/>
                  </a:cubicBezTo>
                  <a:cubicBezTo>
                    <a:pt x="10957" y="20984"/>
                    <a:pt x="16278" y="19468"/>
                    <a:pt x="21600" y="17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2383684" y="1639978"/>
              <a:ext cx="121127" cy="44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390" fill="norm" stroke="1" extrusionOk="0">
                  <a:moveTo>
                    <a:pt x="1098" y="0"/>
                  </a:moveTo>
                  <a:cubicBezTo>
                    <a:pt x="6956" y="3245"/>
                    <a:pt x="12814" y="6490"/>
                    <a:pt x="16475" y="9583"/>
                  </a:cubicBezTo>
                  <a:cubicBezTo>
                    <a:pt x="20136" y="12676"/>
                    <a:pt x="21600" y="15617"/>
                    <a:pt x="20685" y="17645"/>
                  </a:cubicBezTo>
                  <a:cubicBezTo>
                    <a:pt x="19769" y="19673"/>
                    <a:pt x="16475" y="20789"/>
                    <a:pt x="12631" y="21194"/>
                  </a:cubicBezTo>
                  <a:cubicBezTo>
                    <a:pt x="8786" y="21600"/>
                    <a:pt x="4393" y="21296"/>
                    <a:pt x="0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2783734" y="1913028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2793169" y="2020978"/>
              <a:ext cx="149316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034" fill="norm" stroke="1" extrusionOk="0">
                  <a:moveTo>
                    <a:pt x="2295" y="0"/>
                  </a:moveTo>
                  <a:cubicBezTo>
                    <a:pt x="1078" y="4629"/>
                    <a:pt x="-139" y="9257"/>
                    <a:pt x="13" y="13114"/>
                  </a:cubicBezTo>
                  <a:cubicBezTo>
                    <a:pt x="165" y="16971"/>
                    <a:pt x="1686" y="20057"/>
                    <a:pt x="5489" y="20829"/>
                  </a:cubicBezTo>
                  <a:cubicBezTo>
                    <a:pt x="9292" y="21600"/>
                    <a:pt x="15376" y="20057"/>
                    <a:pt x="21461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3504957" y="1824128"/>
              <a:ext cx="123328" cy="35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89" fill="norm" stroke="1" extrusionOk="0">
                  <a:moveTo>
                    <a:pt x="21331" y="0"/>
                  </a:moveTo>
                  <a:cubicBezTo>
                    <a:pt x="18036" y="3834"/>
                    <a:pt x="14741" y="7669"/>
                    <a:pt x="11812" y="10928"/>
                  </a:cubicBezTo>
                  <a:cubicBezTo>
                    <a:pt x="8884" y="14187"/>
                    <a:pt x="6321" y="16871"/>
                    <a:pt x="4307" y="18660"/>
                  </a:cubicBezTo>
                  <a:cubicBezTo>
                    <a:pt x="2294" y="20450"/>
                    <a:pt x="829" y="21344"/>
                    <a:pt x="280" y="21472"/>
                  </a:cubicBezTo>
                  <a:cubicBezTo>
                    <a:pt x="-269" y="21600"/>
                    <a:pt x="97" y="20961"/>
                    <a:pt x="463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685434" y="1862228"/>
              <a:ext cx="190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31"/>
                    <a:pt x="9600" y="8862"/>
                    <a:pt x="13200" y="12462"/>
                  </a:cubicBezTo>
                  <a:cubicBezTo>
                    <a:pt x="16800" y="16062"/>
                    <a:pt x="1920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3475884" y="1811378"/>
              <a:ext cx="431801" cy="1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21170"/>
                  </a:moveTo>
                  <a:cubicBezTo>
                    <a:pt x="2647" y="15880"/>
                    <a:pt x="5294" y="10590"/>
                    <a:pt x="8206" y="6843"/>
                  </a:cubicBezTo>
                  <a:cubicBezTo>
                    <a:pt x="11118" y="3097"/>
                    <a:pt x="14294" y="892"/>
                    <a:pt x="16571" y="231"/>
                  </a:cubicBezTo>
                  <a:cubicBezTo>
                    <a:pt x="18847" y="-430"/>
                    <a:pt x="20224" y="452"/>
                    <a:pt x="21600" y="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3431434" y="2414678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3469534" y="2274978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3520334" y="2357528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3558434" y="2440078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3755284" y="2357528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3634634" y="1574362"/>
              <a:ext cx="127001" cy="181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8" fill="norm" stroke="1" extrusionOk="0">
                  <a:moveTo>
                    <a:pt x="1080" y="6796"/>
                  </a:moveTo>
                  <a:cubicBezTo>
                    <a:pt x="720" y="10921"/>
                    <a:pt x="360" y="15047"/>
                    <a:pt x="180" y="17717"/>
                  </a:cubicBezTo>
                  <a:cubicBezTo>
                    <a:pt x="0" y="20387"/>
                    <a:pt x="0" y="21600"/>
                    <a:pt x="0" y="20387"/>
                  </a:cubicBezTo>
                  <a:cubicBezTo>
                    <a:pt x="0" y="19173"/>
                    <a:pt x="0" y="15533"/>
                    <a:pt x="180" y="12135"/>
                  </a:cubicBezTo>
                  <a:cubicBezTo>
                    <a:pt x="360" y="8737"/>
                    <a:pt x="720" y="5582"/>
                    <a:pt x="1440" y="3398"/>
                  </a:cubicBezTo>
                  <a:cubicBezTo>
                    <a:pt x="2160" y="1213"/>
                    <a:pt x="3240" y="0"/>
                    <a:pt x="5580" y="0"/>
                  </a:cubicBezTo>
                  <a:cubicBezTo>
                    <a:pt x="7920" y="0"/>
                    <a:pt x="11520" y="1213"/>
                    <a:pt x="14400" y="4126"/>
                  </a:cubicBezTo>
                  <a:cubicBezTo>
                    <a:pt x="17280" y="7038"/>
                    <a:pt x="19440" y="11649"/>
                    <a:pt x="21600" y="16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4238220" y="1762522"/>
              <a:ext cx="122578" cy="506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519" fill="norm" stroke="1" extrusionOk="0">
                  <a:moveTo>
                    <a:pt x="20463" y="4239"/>
                  </a:moveTo>
                  <a:cubicBezTo>
                    <a:pt x="20823" y="3339"/>
                    <a:pt x="21183" y="2439"/>
                    <a:pt x="20283" y="1629"/>
                  </a:cubicBezTo>
                  <a:cubicBezTo>
                    <a:pt x="19383" y="819"/>
                    <a:pt x="17223" y="99"/>
                    <a:pt x="14523" y="9"/>
                  </a:cubicBezTo>
                  <a:cubicBezTo>
                    <a:pt x="11823" y="-81"/>
                    <a:pt x="8583" y="459"/>
                    <a:pt x="5883" y="2124"/>
                  </a:cubicBezTo>
                  <a:cubicBezTo>
                    <a:pt x="3183" y="3789"/>
                    <a:pt x="1023" y="6579"/>
                    <a:pt x="303" y="9414"/>
                  </a:cubicBezTo>
                  <a:cubicBezTo>
                    <a:pt x="-417" y="12249"/>
                    <a:pt x="303" y="15129"/>
                    <a:pt x="843" y="17154"/>
                  </a:cubicBezTo>
                  <a:cubicBezTo>
                    <a:pt x="1383" y="19179"/>
                    <a:pt x="1743" y="20349"/>
                    <a:pt x="2103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4136284" y="2078128"/>
              <a:ext cx="209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45" y="17018"/>
                    <a:pt x="3491" y="12436"/>
                    <a:pt x="7091" y="8836"/>
                  </a:cubicBezTo>
                  <a:cubicBezTo>
                    <a:pt x="10691" y="5236"/>
                    <a:pt x="16145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4383934" y="2173378"/>
              <a:ext cx="1651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69" y="5867"/>
                    <a:pt x="12738" y="11733"/>
                    <a:pt x="16338" y="15333"/>
                  </a:cubicBezTo>
                  <a:cubicBezTo>
                    <a:pt x="19938" y="18933"/>
                    <a:pt x="20769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4409334" y="2122578"/>
              <a:ext cx="1079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1120"/>
                    <a:pt x="14824" y="2240"/>
                    <a:pt x="11647" y="4880"/>
                  </a:cubicBezTo>
                  <a:cubicBezTo>
                    <a:pt x="8471" y="7520"/>
                    <a:pt x="5506" y="11680"/>
                    <a:pt x="3600" y="14720"/>
                  </a:cubicBezTo>
                  <a:cubicBezTo>
                    <a:pt x="1694" y="17760"/>
                    <a:pt x="847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4650100" y="1821845"/>
              <a:ext cx="121185" cy="41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499" fill="norm" stroke="1" extrusionOk="0">
                  <a:moveTo>
                    <a:pt x="20960" y="1105"/>
                  </a:moveTo>
                  <a:cubicBezTo>
                    <a:pt x="19862" y="667"/>
                    <a:pt x="18763" y="228"/>
                    <a:pt x="17299" y="63"/>
                  </a:cubicBezTo>
                  <a:cubicBezTo>
                    <a:pt x="15835" y="-101"/>
                    <a:pt x="14004" y="9"/>
                    <a:pt x="11441" y="941"/>
                  </a:cubicBezTo>
                  <a:cubicBezTo>
                    <a:pt x="8879" y="1873"/>
                    <a:pt x="5584" y="3627"/>
                    <a:pt x="3204" y="6149"/>
                  </a:cubicBezTo>
                  <a:cubicBezTo>
                    <a:pt x="824" y="8671"/>
                    <a:pt x="-640" y="11960"/>
                    <a:pt x="275" y="14646"/>
                  </a:cubicBezTo>
                  <a:cubicBezTo>
                    <a:pt x="1191" y="17333"/>
                    <a:pt x="4485" y="19416"/>
                    <a:pt x="778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4803034" y="1900328"/>
              <a:ext cx="2032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75" y="3888"/>
                    <a:pt x="6750" y="7776"/>
                    <a:pt x="10350" y="11376"/>
                  </a:cubicBezTo>
                  <a:cubicBezTo>
                    <a:pt x="13950" y="14976"/>
                    <a:pt x="17775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4866534" y="1843178"/>
              <a:ext cx="1524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00" y="1098"/>
                    <a:pt x="17400" y="2197"/>
                    <a:pt x="14700" y="4515"/>
                  </a:cubicBezTo>
                  <a:cubicBezTo>
                    <a:pt x="12000" y="6834"/>
                    <a:pt x="8700" y="10373"/>
                    <a:pt x="6150" y="13424"/>
                  </a:cubicBezTo>
                  <a:cubicBezTo>
                    <a:pt x="3600" y="16475"/>
                    <a:pt x="1800" y="19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5063384" y="2097178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5069734" y="1970178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5177684" y="1792378"/>
              <a:ext cx="95029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3" h="21600" fill="norm" stroke="1" extrusionOk="0">
                  <a:moveTo>
                    <a:pt x="0" y="0"/>
                  </a:moveTo>
                  <a:cubicBezTo>
                    <a:pt x="6300" y="2005"/>
                    <a:pt x="12600" y="4010"/>
                    <a:pt x="16425" y="6608"/>
                  </a:cubicBezTo>
                  <a:cubicBezTo>
                    <a:pt x="20250" y="9205"/>
                    <a:pt x="21600" y="12395"/>
                    <a:pt x="18450" y="14992"/>
                  </a:cubicBezTo>
                  <a:cubicBezTo>
                    <a:pt x="15300" y="17590"/>
                    <a:pt x="7650" y="195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6060334" y="2135278"/>
              <a:ext cx="1968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3019" y="8100"/>
                    <a:pt x="6039" y="16200"/>
                    <a:pt x="9639" y="18900"/>
                  </a:cubicBezTo>
                  <a:cubicBezTo>
                    <a:pt x="13239" y="21600"/>
                    <a:pt x="17419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6098434" y="2274978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6807188" y="1976528"/>
              <a:ext cx="129447" cy="331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23" fill="norm" stroke="1" extrusionOk="0">
                  <a:moveTo>
                    <a:pt x="21306" y="0"/>
                  </a:moveTo>
                  <a:cubicBezTo>
                    <a:pt x="18171" y="3965"/>
                    <a:pt x="15035" y="7929"/>
                    <a:pt x="12248" y="11005"/>
                  </a:cubicBezTo>
                  <a:cubicBezTo>
                    <a:pt x="9461" y="14081"/>
                    <a:pt x="7022" y="16268"/>
                    <a:pt x="4758" y="18046"/>
                  </a:cubicBezTo>
                  <a:cubicBezTo>
                    <a:pt x="2493" y="19823"/>
                    <a:pt x="403" y="21190"/>
                    <a:pt x="54" y="21395"/>
                  </a:cubicBezTo>
                  <a:cubicBezTo>
                    <a:pt x="-294" y="21600"/>
                    <a:pt x="1100" y="20643"/>
                    <a:pt x="2493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6981084" y="1994447"/>
              <a:ext cx="22501" cy="34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538" fill="norm" stroke="1" extrusionOk="0">
                  <a:moveTo>
                    <a:pt x="11782" y="1263"/>
                  </a:moveTo>
                  <a:cubicBezTo>
                    <a:pt x="15709" y="601"/>
                    <a:pt x="19636" y="-62"/>
                    <a:pt x="20618" y="4"/>
                  </a:cubicBezTo>
                  <a:cubicBezTo>
                    <a:pt x="21600" y="71"/>
                    <a:pt x="19636" y="866"/>
                    <a:pt x="16691" y="3317"/>
                  </a:cubicBezTo>
                  <a:cubicBezTo>
                    <a:pt x="13745" y="5769"/>
                    <a:pt x="9818" y="9877"/>
                    <a:pt x="6873" y="13190"/>
                  </a:cubicBezTo>
                  <a:cubicBezTo>
                    <a:pt x="3927" y="16502"/>
                    <a:pt x="1964" y="19020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6765184" y="1999812"/>
              <a:ext cx="4000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86" y="15916"/>
                    <a:pt x="4571" y="10232"/>
                    <a:pt x="7886" y="6253"/>
                  </a:cubicBezTo>
                  <a:cubicBezTo>
                    <a:pt x="11200" y="2274"/>
                    <a:pt x="15543" y="0"/>
                    <a:pt x="18000" y="0"/>
                  </a:cubicBezTo>
                  <a:cubicBezTo>
                    <a:pt x="20457" y="0"/>
                    <a:pt x="21029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6716086" y="2567078"/>
              <a:ext cx="2369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1800"/>
                    <a:pt x="-1447" y="3600"/>
                    <a:pt x="353" y="7200"/>
                  </a:cubicBezTo>
                  <a:cubicBezTo>
                    <a:pt x="2153" y="10800"/>
                    <a:pt x="11153" y="16200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6752484" y="245277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6803284" y="2560728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6809634" y="2617878"/>
              <a:ext cx="82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6981084" y="2560728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6948109" y="1730730"/>
              <a:ext cx="134576" cy="139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004" fill="norm" stroke="1" extrusionOk="0">
                  <a:moveTo>
                    <a:pt x="195" y="675"/>
                  </a:moveTo>
                  <a:cubicBezTo>
                    <a:pt x="533" y="5757"/>
                    <a:pt x="870" y="10839"/>
                    <a:pt x="1039" y="14651"/>
                  </a:cubicBezTo>
                  <a:cubicBezTo>
                    <a:pt x="1208" y="18463"/>
                    <a:pt x="1208" y="21004"/>
                    <a:pt x="870" y="21004"/>
                  </a:cubicBezTo>
                  <a:cubicBezTo>
                    <a:pt x="533" y="21004"/>
                    <a:pt x="-142" y="18463"/>
                    <a:pt x="27" y="14651"/>
                  </a:cubicBezTo>
                  <a:cubicBezTo>
                    <a:pt x="195" y="10839"/>
                    <a:pt x="1208" y="5757"/>
                    <a:pt x="3064" y="2898"/>
                  </a:cubicBezTo>
                  <a:cubicBezTo>
                    <a:pt x="4920" y="39"/>
                    <a:pt x="7621" y="-596"/>
                    <a:pt x="10320" y="516"/>
                  </a:cubicBezTo>
                  <a:cubicBezTo>
                    <a:pt x="13021" y="1628"/>
                    <a:pt x="15721" y="4486"/>
                    <a:pt x="17577" y="7980"/>
                  </a:cubicBezTo>
                  <a:cubicBezTo>
                    <a:pt x="19433" y="11475"/>
                    <a:pt x="20446" y="15604"/>
                    <a:pt x="21458" y="19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7376230" y="1797572"/>
              <a:ext cx="220805" cy="852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38" fill="norm" stroke="1" extrusionOk="0">
                  <a:moveTo>
                    <a:pt x="21459" y="1147"/>
                  </a:moveTo>
                  <a:cubicBezTo>
                    <a:pt x="19402" y="774"/>
                    <a:pt x="17345" y="402"/>
                    <a:pt x="15699" y="189"/>
                  </a:cubicBezTo>
                  <a:cubicBezTo>
                    <a:pt x="14053" y="-24"/>
                    <a:pt x="12819" y="-77"/>
                    <a:pt x="11585" y="136"/>
                  </a:cubicBezTo>
                  <a:cubicBezTo>
                    <a:pt x="10350" y="349"/>
                    <a:pt x="9116" y="827"/>
                    <a:pt x="8705" y="1359"/>
                  </a:cubicBezTo>
                  <a:cubicBezTo>
                    <a:pt x="8293" y="1891"/>
                    <a:pt x="8705" y="2477"/>
                    <a:pt x="9939" y="3222"/>
                  </a:cubicBezTo>
                  <a:cubicBezTo>
                    <a:pt x="11173" y="3966"/>
                    <a:pt x="13230" y="4871"/>
                    <a:pt x="13642" y="5828"/>
                  </a:cubicBezTo>
                  <a:cubicBezTo>
                    <a:pt x="14053" y="6786"/>
                    <a:pt x="12819" y="7797"/>
                    <a:pt x="11790" y="8409"/>
                  </a:cubicBezTo>
                  <a:cubicBezTo>
                    <a:pt x="10762" y="9021"/>
                    <a:pt x="9939" y="9233"/>
                    <a:pt x="9013" y="9393"/>
                  </a:cubicBezTo>
                  <a:cubicBezTo>
                    <a:pt x="8088" y="9553"/>
                    <a:pt x="7059" y="9659"/>
                    <a:pt x="7059" y="9659"/>
                  </a:cubicBezTo>
                  <a:cubicBezTo>
                    <a:pt x="7059" y="9659"/>
                    <a:pt x="8088" y="9553"/>
                    <a:pt x="9013" y="9579"/>
                  </a:cubicBezTo>
                  <a:cubicBezTo>
                    <a:pt x="9939" y="9606"/>
                    <a:pt x="10762" y="9765"/>
                    <a:pt x="11379" y="10244"/>
                  </a:cubicBezTo>
                  <a:cubicBezTo>
                    <a:pt x="11996" y="10723"/>
                    <a:pt x="12408" y="11521"/>
                    <a:pt x="11070" y="12745"/>
                  </a:cubicBezTo>
                  <a:cubicBezTo>
                    <a:pt x="9733" y="13968"/>
                    <a:pt x="6648" y="15618"/>
                    <a:pt x="4488" y="16921"/>
                  </a:cubicBezTo>
                  <a:cubicBezTo>
                    <a:pt x="2328" y="18224"/>
                    <a:pt x="1093" y="19182"/>
                    <a:pt x="476" y="19874"/>
                  </a:cubicBezTo>
                  <a:cubicBezTo>
                    <a:pt x="-141" y="20565"/>
                    <a:pt x="-141" y="20991"/>
                    <a:pt x="373" y="21230"/>
                  </a:cubicBezTo>
                  <a:cubicBezTo>
                    <a:pt x="888" y="21470"/>
                    <a:pt x="1916" y="21523"/>
                    <a:pt x="4693" y="21284"/>
                  </a:cubicBezTo>
                  <a:cubicBezTo>
                    <a:pt x="7470" y="21044"/>
                    <a:pt x="11996" y="20512"/>
                    <a:pt x="16522" y="19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8073284" y="1836828"/>
              <a:ext cx="190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851"/>
                    <a:pt x="9600" y="7702"/>
                    <a:pt x="13200" y="11302"/>
                  </a:cubicBezTo>
                  <a:cubicBezTo>
                    <a:pt x="16800" y="14902"/>
                    <a:pt x="19200" y="182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7875302" y="2173378"/>
              <a:ext cx="540883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805" y="0"/>
                  </a:moveTo>
                  <a:cubicBezTo>
                    <a:pt x="383" y="3086"/>
                    <a:pt x="-39" y="6171"/>
                    <a:pt x="3" y="8743"/>
                  </a:cubicBezTo>
                  <a:cubicBezTo>
                    <a:pt x="45" y="11314"/>
                    <a:pt x="552" y="13371"/>
                    <a:pt x="2239" y="14914"/>
                  </a:cubicBezTo>
                  <a:cubicBezTo>
                    <a:pt x="3927" y="16457"/>
                    <a:pt x="6795" y="17486"/>
                    <a:pt x="9875" y="18000"/>
                  </a:cubicBezTo>
                  <a:cubicBezTo>
                    <a:pt x="12955" y="18514"/>
                    <a:pt x="16245" y="18514"/>
                    <a:pt x="18228" y="19029"/>
                  </a:cubicBezTo>
                  <a:cubicBezTo>
                    <a:pt x="20211" y="19543"/>
                    <a:pt x="20886" y="20571"/>
                    <a:pt x="215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7726495" y="2418912"/>
              <a:ext cx="245190" cy="14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070" fill="norm" stroke="1" extrusionOk="0">
                  <a:moveTo>
                    <a:pt x="7539" y="3900"/>
                  </a:moveTo>
                  <a:cubicBezTo>
                    <a:pt x="6800" y="8700"/>
                    <a:pt x="6062" y="13500"/>
                    <a:pt x="5231" y="16500"/>
                  </a:cubicBezTo>
                  <a:cubicBezTo>
                    <a:pt x="4400" y="19500"/>
                    <a:pt x="3477" y="20700"/>
                    <a:pt x="2554" y="21000"/>
                  </a:cubicBezTo>
                  <a:cubicBezTo>
                    <a:pt x="1631" y="21300"/>
                    <a:pt x="708" y="20700"/>
                    <a:pt x="247" y="18000"/>
                  </a:cubicBezTo>
                  <a:cubicBezTo>
                    <a:pt x="-215" y="15300"/>
                    <a:pt x="-215" y="10500"/>
                    <a:pt x="1908" y="7050"/>
                  </a:cubicBezTo>
                  <a:cubicBezTo>
                    <a:pt x="4031" y="3600"/>
                    <a:pt x="8277" y="1500"/>
                    <a:pt x="11877" y="600"/>
                  </a:cubicBezTo>
                  <a:cubicBezTo>
                    <a:pt x="15477" y="-300"/>
                    <a:pt x="18431" y="0"/>
                    <a:pt x="21385" y="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7927234" y="2357528"/>
              <a:ext cx="254001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324"/>
                  </a:moveTo>
                  <a:cubicBezTo>
                    <a:pt x="360" y="16930"/>
                    <a:pt x="720" y="18535"/>
                    <a:pt x="1080" y="19703"/>
                  </a:cubicBezTo>
                  <a:cubicBezTo>
                    <a:pt x="1440" y="20870"/>
                    <a:pt x="1800" y="21600"/>
                    <a:pt x="2070" y="21600"/>
                  </a:cubicBezTo>
                  <a:cubicBezTo>
                    <a:pt x="2340" y="21600"/>
                    <a:pt x="2520" y="20870"/>
                    <a:pt x="2610" y="17878"/>
                  </a:cubicBezTo>
                  <a:cubicBezTo>
                    <a:pt x="2700" y="14886"/>
                    <a:pt x="2700" y="9632"/>
                    <a:pt x="2700" y="6641"/>
                  </a:cubicBezTo>
                  <a:cubicBezTo>
                    <a:pt x="2700" y="3649"/>
                    <a:pt x="2700" y="2919"/>
                    <a:pt x="3150" y="2408"/>
                  </a:cubicBezTo>
                  <a:cubicBezTo>
                    <a:pt x="3600" y="1897"/>
                    <a:pt x="4500" y="1605"/>
                    <a:pt x="7650" y="1241"/>
                  </a:cubicBezTo>
                  <a:cubicBezTo>
                    <a:pt x="10800" y="876"/>
                    <a:pt x="16200" y="4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8033067" y="2469626"/>
              <a:ext cx="84668" cy="13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122" fill="norm" stroke="1" extrusionOk="0">
                  <a:moveTo>
                    <a:pt x="527" y="5414"/>
                  </a:moveTo>
                  <a:cubicBezTo>
                    <a:pt x="0" y="3726"/>
                    <a:pt x="-527" y="2039"/>
                    <a:pt x="1053" y="1026"/>
                  </a:cubicBezTo>
                  <a:cubicBezTo>
                    <a:pt x="2634" y="14"/>
                    <a:pt x="6322" y="-324"/>
                    <a:pt x="8693" y="351"/>
                  </a:cubicBezTo>
                  <a:cubicBezTo>
                    <a:pt x="11063" y="1026"/>
                    <a:pt x="12117" y="2713"/>
                    <a:pt x="12380" y="4401"/>
                  </a:cubicBezTo>
                  <a:cubicBezTo>
                    <a:pt x="12644" y="6088"/>
                    <a:pt x="12117" y="7776"/>
                    <a:pt x="10536" y="9464"/>
                  </a:cubicBezTo>
                  <a:cubicBezTo>
                    <a:pt x="8956" y="11151"/>
                    <a:pt x="6322" y="12839"/>
                    <a:pt x="4214" y="14357"/>
                  </a:cubicBezTo>
                  <a:cubicBezTo>
                    <a:pt x="2107" y="15876"/>
                    <a:pt x="527" y="17226"/>
                    <a:pt x="527" y="18576"/>
                  </a:cubicBezTo>
                  <a:cubicBezTo>
                    <a:pt x="527" y="19926"/>
                    <a:pt x="2107" y="21276"/>
                    <a:pt x="5795" y="21107"/>
                  </a:cubicBezTo>
                  <a:cubicBezTo>
                    <a:pt x="9483" y="20938"/>
                    <a:pt x="15278" y="19251"/>
                    <a:pt x="21073" y="17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8130434" y="2528978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8187584" y="2490878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8079634" y="2478178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800"/>
                    <a:pt x="11520" y="12000"/>
                    <a:pt x="15120" y="8400"/>
                  </a:cubicBezTo>
                  <a:cubicBezTo>
                    <a:pt x="18720" y="4800"/>
                    <a:pt x="201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8714634" y="224957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8983036" y="2014724"/>
              <a:ext cx="303099" cy="317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09" fill="norm" stroke="1" extrusionOk="0">
                  <a:moveTo>
                    <a:pt x="4379" y="4683"/>
                  </a:moveTo>
                  <a:cubicBezTo>
                    <a:pt x="4229" y="5393"/>
                    <a:pt x="4079" y="6104"/>
                    <a:pt x="4379" y="6530"/>
                  </a:cubicBezTo>
                  <a:cubicBezTo>
                    <a:pt x="4679" y="6956"/>
                    <a:pt x="5429" y="7098"/>
                    <a:pt x="7004" y="6743"/>
                  </a:cubicBezTo>
                  <a:cubicBezTo>
                    <a:pt x="8579" y="6388"/>
                    <a:pt x="10979" y="5535"/>
                    <a:pt x="12479" y="4896"/>
                  </a:cubicBezTo>
                  <a:cubicBezTo>
                    <a:pt x="13979" y="4256"/>
                    <a:pt x="14579" y="3830"/>
                    <a:pt x="15104" y="3048"/>
                  </a:cubicBezTo>
                  <a:cubicBezTo>
                    <a:pt x="15629" y="2267"/>
                    <a:pt x="16079" y="1130"/>
                    <a:pt x="15779" y="491"/>
                  </a:cubicBezTo>
                  <a:cubicBezTo>
                    <a:pt x="15479" y="-149"/>
                    <a:pt x="14429" y="-291"/>
                    <a:pt x="12554" y="846"/>
                  </a:cubicBezTo>
                  <a:cubicBezTo>
                    <a:pt x="10679" y="1983"/>
                    <a:pt x="7979" y="4398"/>
                    <a:pt x="5729" y="7241"/>
                  </a:cubicBezTo>
                  <a:cubicBezTo>
                    <a:pt x="3479" y="10083"/>
                    <a:pt x="1679" y="13351"/>
                    <a:pt x="779" y="15625"/>
                  </a:cubicBezTo>
                  <a:cubicBezTo>
                    <a:pt x="-121" y="17898"/>
                    <a:pt x="-121" y="19177"/>
                    <a:pt x="179" y="20030"/>
                  </a:cubicBezTo>
                  <a:cubicBezTo>
                    <a:pt x="479" y="20883"/>
                    <a:pt x="1079" y="21309"/>
                    <a:pt x="3404" y="21309"/>
                  </a:cubicBezTo>
                  <a:cubicBezTo>
                    <a:pt x="5729" y="21309"/>
                    <a:pt x="9779" y="20883"/>
                    <a:pt x="13079" y="20527"/>
                  </a:cubicBezTo>
                  <a:cubicBezTo>
                    <a:pt x="16379" y="20172"/>
                    <a:pt x="18929" y="19888"/>
                    <a:pt x="21479" y="19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9228984" y="1728878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0" y="21600"/>
                    <a:pt x="9120" y="21600"/>
                    <a:pt x="12720" y="18000"/>
                  </a:cubicBezTo>
                  <a:cubicBezTo>
                    <a:pt x="16320" y="14400"/>
                    <a:pt x="1896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9539158" y="1563778"/>
              <a:ext cx="134327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27" fill="norm" stroke="1" extrusionOk="0">
                  <a:moveTo>
                    <a:pt x="21089" y="1037"/>
                  </a:moveTo>
                  <a:cubicBezTo>
                    <a:pt x="19760" y="518"/>
                    <a:pt x="18431" y="0"/>
                    <a:pt x="17101" y="0"/>
                  </a:cubicBezTo>
                  <a:cubicBezTo>
                    <a:pt x="15772" y="0"/>
                    <a:pt x="14443" y="518"/>
                    <a:pt x="11618" y="2765"/>
                  </a:cubicBezTo>
                  <a:cubicBezTo>
                    <a:pt x="8794" y="5011"/>
                    <a:pt x="4474" y="8986"/>
                    <a:pt x="2147" y="11837"/>
                  </a:cubicBezTo>
                  <a:cubicBezTo>
                    <a:pt x="-179" y="14688"/>
                    <a:pt x="-511" y="16416"/>
                    <a:pt x="652" y="17885"/>
                  </a:cubicBezTo>
                  <a:cubicBezTo>
                    <a:pt x="1815" y="19354"/>
                    <a:pt x="4474" y="20563"/>
                    <a:pt x="6634" y="21082"/>
                  </a:cubicBezTo>
                  <a:cubicBezTo>
                    <a:pt x="8794" y="21600"/>
                    <a:pt x="10455" y="21427"/>
                    <a:pt x="12117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9730634" y="1589178"/>
              <a:ext cx="101601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0"/>
                  </a:moveTo>
                  <a:cubicBezTo>
                    <a:pt x="4050" y="3836"/>
                    <a:pt x="8100" y="7671"/>
                    <a:pt x="11475" y="10800"/>
                  </a:cubicBezTo>
                  <a:cubicBezTo>
                    <a:pt x="14850" y="13929"/>
                    <a:pt x="17550" y="16351"/>
                    <a:pt x="19125" y="18067"/>
                  </a:cubicBezTo>
                  <a:cubicBezTo>
                    <a:pt x="20700" y="19783"/>
                    <a:pt x="21150" y="20793"/>
                    <a:pt x="21375" y="21196"/>
                  </a:cubicBezTo>
                  <a:cubicBezTo>
                    <a:pt x="21600" y="21600"/>
                    <a:pt x="21600" y="21398"/>
                    <a:pt x="2160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9731577" y="1576478"/>
              <a:ext cx="11335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422" y="0"/>
                  </a:moveTo>
                  <a:cubicBezTo>
                    <a:pt x="16622" y="4865"/>
                    <a:pt x="11822" y="9730"/>
                    <a:pt x="8622" y="12941"/>
                  </a:cubicBezTo>
                  <a:cubicBezTo>
                    <a:pt x="5422" y="16151"/>
                    <a:pt x="3822" y="17708"/>
                    <a:pt x="2422" y="18876"/>
                  </a:cubicBezTo>
                  <a:cubicBezTo>
                    <a:pt x="1022" y="20043"/>
                    <a:pt x="-178" y="20822"/>
                    <a:pt x="22" y="21211"/>
                  </a:cubicBezTo>
                  <a:cubicBezTo>
                    <a:pt x="222" y="21600"/>
                    <a:pt x="1822" y="21600"/>
                    <a:pt x="34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9870334" y="1766978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9895734" y="1671728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9997334" y="1747928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10130684" y="1657897"/>
              <a:ext cx="228601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21456"/>
                  </a:moveTo>
                  <a:cubicBezTo>
                    <a:pt x="2600" y="17753"/>
                    <a:pt x="5200" y="14050"/>
                    <a:pt x="7000" y="10965"/>
                  </a:cubicBezTo>
                  <a:cubicBezTo>
                    <a:pt x="8800" y="7879"/>
                    <a:pt x="9800" y="5410"/>
                    <a:pt x="10400" y="3405"/>
                  </a:cubicBezTo>
                  <a:cubicBezTo>
                    <a:pt x="11000" y="1399"/>
                    <a:pt x="11200" y="-144"/>
                    <a:pt x="11000" y="10"/>
                  </a:cubicBezTo>
                  <a:cubicBezTo>
                    <a:pt x="10800" y="165"/>
                    <a:pt x="10200" y="2016"/>
                    <a:pt x="9600" y="4639"/>
                  </a:cubicBezTo>
                  <a:cubicBezTo>
                    <a:pt x="9000" y="7262"/>
                    <a:pt x="8400" y="10656"/>
                    <a:pt x="8100" y="13433"/>
                  </a:cubicBezTo>
                  <a:cubicBezTo>
                    <a:pt x="7800" y="16210"/>
                    <a:pt x="7800" y="18370"/>
                    <a:pt x="8300" y="19450"/>
                  </a:cubicBezTo>
                  <a:cubicBezTo>
                    <a:pt x="8800" y="20530"/>
                    <a:pt x="9800" y="20530"/>
                    <a:pt x="11200" y="18833"/>
                  </a:cubicBezTo>
                  <a:cubicBezTo>
                    <a:pt x="12600" y="17136"/>
                    <a:pt x="14400" y="13742"/>
                    <a:pt x="15500" y="11273"/>
                  </a:cubicBezTo>
                  <a:cubicBezTo>
                    <a:pt x="16600" y="8805"/>
                    <a:pt x="17000" y="7262"/>
                    <a:pt x="17500" y="7725"/>
                  </a:cubicBezTo>
                  <a:cubicBezTo>
                    <a:pt x="18000" y="8187"/>
                    <a:pt x="18600" y="10656"/>
                    <a:pt x="19300" y="12353"/>
                  </a:cubicBezTo>
                  <a:cubicBezTo>
                    <a:pt x="20000" y="14050"/>
                    <a:pt x="20800" y="14976"/>
                    <a:pt x="21600" y="15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10365634" y="1627278"/>
              <a:ext cx="6551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600" fill="norm" stroke="1" extrusionOk="0">
                  <a:moveTo>
                    <a:pt x="12150" y="0"/>
                  </a:moveTo>
                  <a:cubicBezTo>
                    <a:pt x="15525" y="5175"/>
                    <a:pt x="18900" y="10350"/>
                    <a:pt x="20250" y="13500"/>
                  </a:cubicBezTo>
                  <a:cubicBezTo>
                    <a:pt x="21600" y="16650"/>
                    <a:pt x="20925" y="17775"/>
                    <a:pt x="17212" y="18788"/>
                  </a:cubicBezTo>
                  <a:cubicBezTo>
                    <a:pt x="13500" y="19800"/>
                    <a:pt x="675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0441834" y="1514254"/>
              <a:ext cx="82551" cy="144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2628"/>
                  </a:moveTo>
                  <a:cubicBezTo>
                    <a:pt x="2215" y="1689"/>
                    <a:pt x="4431" y="750"/>
                    <a:pt x="6923" y="281"/>
                  </a:cubicBezTo>
                  <a:cubicBezTo>
                    <a:pt x="9415" y="-189"/>
                    <a:pt x="12185" y="-189"/>
                    <a:pt x="14123" y="1220"/>
                  </a:cubicBezTo>
                  <a:cubicBezTo>
                    <a:pt x="16062" y="2628"/>
                    <a:pt x="17169" y="5446"/>
                    <a:pt x="16892" y="7481"/>
                  </a:cubicBezTo>
                  <a:cubicBezTo>
                    <a:pt x="16615" y="9515"/>
                    <a:pt x="14954" y="10768"/>
                    <a:pt x="13015" y="11863"/>
                  </a:cubicBezTo>
                  <a:cubicBezTo>
                    <a:pt x="11077" y="12959"/>
                    <a:pt x="8862" y="13898"/>
                    <a:pt x="7754" y="15150"/>
                  </a:cubicBezTo>
                  <a:cubicBezTo>
                    <a:pt x="6646" y="16402"/>
                    <a:pt x="6646" y="17968"/>
                    <a:pt x="9138" y="19063"/>
                  </a:cubicBezTo>
                  <a:cubicBezTo>
                    <a:pt x="11631" y="20159"/>
                    <a:pt x="16615" y="20785"/>
                    <a:pt x="2160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9597284" y="1913028"/>
              <a:ext cx="622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51" y="17280"/>
                    <a:pt x="4702" y="12960"/>
                    <a:pt x="7420" y="10800"/>
                  </a:cubicBezTo>
                  <a:cubicBezTo>
                    <a:pt x="10139" y="8640"/>
                    <a:pt x="13224" y="8640"/>
                    <a:pt x="15649" y="7200"/>
                  </a:cubicBezTo>
                  <a:cubicBezTo>
                    <a:pt x="18073" y="5760"/>
                    <a:pt x="1983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9775084" y="2001928"/>
              <a:ext cx="120651" cy="10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2592"/>
                  </a:moveTo>
                  <a:cubicBezTo>
                    <a:pt x="1516" y="1296"/>
                    <a:pt x="3032" y="0"/>
                    <a:pt x="4547" y="0"/>
                  </a:cubicBezTo>
                  <a:cubicBezTo>
                    <a:pt x="6063" y="0"/>
                    <a:pt x="7579" y="1296"/>
                    <a:pt x="8526" y="3024"/>
                  </a:cubicBezTo>
                  <a:cubicBezTo>
                    <a:pt x="9474" y="4752"/>
                    <a:pt x="9853" y="6912"/>
                    <a:pt x="9095" y="9072"/>
                  </a:cubicBezTo>
                  <a:cubicBezTo>
                    <a:pt x="8337" y="11232"/>
                    <a:pt x="6442" y="13392"/>
                    <a:pt x="4737" y="15336"/>
                  </a:cubicBezTo>
                  <a:cubicBezTo>
                    <a:pt x="3032" y="17280"/>
                    <a:pt x="1516" y="19008"/>
                    <a:pt x="2084" y="20088"/>
                  </a:cubicBezTo>
                  <a:cubicBezTo>
                    <a:pt x="2653" y="21168"/>
                    <a:pt x="5305" y="21600"/>
                    <a:pt x="8905" y="20736"/>
                  </a:cubicBezTo>
                  <a:cubicBezTo>
                    <a:pt x="12505" y="19872"/>
                    <a:pt x="17053" y="17712"/>
                    <a:pt x="21600" y="15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9924967" y="2059078"/>
              <a:ext cx="154918" cy="7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13" fill="norm" stroke="1" extrusionOk="0">
                  <a:moveTo>
                    <a:pt x="7352" y="0"/>
                  </a:moveTo>
                  <a:cubicBezTo>
                    <a:pt x="6477" y="6000"/>
                    <a:pt x="5601" y="12000"/>
                    <a:pt x="4433" y="15900"/>
                  </a:cubicBezTo>
                  <a:cubicBezTo>
                    <a:pt x="3266" y="19800"/>
                    <a:pt x="1806" y="21600"/>
                    <a:pt x="931" y="21000"/>
                  </a:cubicBezTo>
                  <a:cubicBezTo>
                    <a:pt x="55" y="20400"/>
                    <a:pt x="-237" y="17400"/>
                    <a:pt x="201" y="15000"/>
                  </a:cubicBezTo>
                  <a:cubicBezTo>
                    <a:pt x="639" y="12600"/>
                    <a:pt x="1806" y="10800"/>
                    <a:pt x="4579" y="9300"/>
                  </a:cubicBezTo>
                  <a:cubicBezTo>
                    <a:pt x="7352" y="7800"/>
                    <a:pt x="11731" y="6600"/>
                    <a:pt x="14795" y="5700"/>
                  </a:cubicBezTo>
                  <a:cubicBezTo>
                    <a:pt x="17860" y="4800"/>
                    <a:pt x="19612" y="4200"/>
                    <a:pt x="21363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10137034" y="2001365"/>
              <a:ext cx="114301" cy="76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7" fill="norm" stroke="1" extrusionOk="0">
                  <a:moveTo>
                    <a:pt x="0" y="1906"/>
                  </a:moveTo>
                  <a:cubicBezTo>
                    <a:pt x="2000" y="739"/>
                    <a:pt x="4000" y="-429"/>
                    <a:pt x="5600" y="155"/>
                  </a:cubicBezTo>
                  <a:cubicBezTo>
                    <a:pt x="7200" y="739"/>
                    <a:pt x="8400" y="3074"/>
                    <a:pt x="7600" y="6868"/>
                  </a:cubicBezTo>
                  <a:cubicBezTo>
                    <a:pt x="6800" y="10663"/>
                    <a:pt x="4000" y="15917"/>
                    <a:pt x="3800" y="18544"/>
                  </a:cubicBezTo>
                  <a:cubicBezTo>
                    <a:pt x="3600" y="21171"/>
                    <a:pt x="6000" y="21171"/>
                    <a:pt x="9400" y="20879"/>
                  </a:cubicBezTo>
                  <a:cubicBezTo>
                    <a:pt x="12800" y="20587"/>
                    <a:pt x="17200" y="20003"/>
                    <a:pt x="21600" y="19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10625984" y="1765770"/>
              <a:ext cx="212468" cy="1061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582" fill="norm" stroke="1" extrusionOk="0">
                  <a:moveTo>
                    <a:pt x="10800" y="283"/>
                  </a:moveTo>
                  <a:cubicBezTo>
                    <a:pt x="11647" y="154"/>
                    <a:pt x="12494" y="25"/>
                    <a:pt x="13447" y="4"/>
                  </a:cubicBezTo>
                  <a:cubicBezTo>
                    <a:pt x="14400" y="-18"/>
                    <a:pt x="15459" y="68"/>
                    <a:pt x="17047" y="455"/>
                  </a:cubicBezTo>
                  <a:cubicBezTo>
                    <a:pt x="18635" y="843"/>
                    <a:pt x="20753" y="1531"/>
                    <a:pt x="21176" y="2284"/>
                  </a:cubicBezTo>
                  <a:cubicBezTo>
                    <a:pt x="21600" y="3037"/>
                    <a:pt x="20329" y="3855"/>
                    <a:pt x="17682" y="4780"/>
                  </a:cubicBezTo>
                  <a:cubicBezTo>
                    <a:pt x="15035" y="5705"/>
                    <a:pt x="11012" y="6737"/>
                    <a:pt x="8576" y="7598"/>
                  </a:cubicBezTo>
                  <a:cubicBezTo>
                    <a:pt x="6141" y="8458"/>
                    <a:pt x="5294" y="9147"/>
                    <a:pt x="5718" y="9857"/>
                  </a:cubicBezTo>
                  <a:cubicBezTo>
                    <a:pt x="6141" y="10567"/>
                    <a:pt x="7835" y="11298"/>
                    <a:pt x="9424" y="12180"/>
                  </a:cubicBezTo>
                  <a:cubicBezTo>
                    <a:pt x="11012" y="13062"/>
                    <a:pt x="12494" y="14095"/>
                    <a:pt x="13024" y="15214"/>
                  </a:cubicBezTo>
                  <a:cubicBezTo>
                    <a:pt x="13553" y="16333"/>
                    <a:pt x="13129" y="17537"/>
                    <a:pt x="12071" y="18527"/>
                  </a:cubicBezTo>
                  <a:cubicBezTo>
                    <a:pt x="11012" y="19517"/>
                    <a:pt x="9318" y="20291"/>
                    <a:pt x="7200" y="20764"/>
                  </a:cubicBezTo>
                  <a:cubicBezTo>
                    <a:pt x="5082" y="21238"/>
                    <a:pt x="2541" y="21410"/>
                    <a:pt x="0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2764684" y="3798978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2777384" y="3945028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3701009" y="3703728"/>
              <a:ext cx="149526" cy="436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507" fill="norm" stroke="1" extrusionOk="0">
                  <a:moveTo>
                    <a:pt x="21193" y="0"/>
                  </a:moveTo>
                  <a:cubicBezTo>
                    <a:pt x="19693" y="2504"/>
                    <a:pt x="18193" y="5009"/>
                    <a:pt x="15493" y="7930"/>
                  </a:cubicBezTo>
                  <a:cubicBezTo>
                    <a:pt x="12793" y="10852"/>
                    <a:pt x="8893" y="14191"/>
                    <a:pt x="6343" y="16330"/>
                  </a:cubicBezTo>
                  <a:cubicBezTo>
                    <a:pt x="3793" y="18470"/>
                    <a:pt x="2593" y="19409"/>
                    <a:pt x="1543" y="20191"/>
                  </a:cubicBezTo>
                  <a:cubicBezTo>
                    <a:pt x="493" y="20974"/>
                    <a:pt x="-407" y="21600"/>
                    <a:pt x="193" y="21496"/>
                  </a:cubicBezTo>
                  <a:cubicBezTo>
                    <a:pt x="793" y="21391"/>
                    <a:pt x="2893" y="20557"/>
                    <a:pt x="4993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3945784" y="3735478"/>
              <a:ext cx="571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00" y="3905"/>
                    <a:pt x="18400" y="7810"/>
                    <a:pt x="14800" y="11410"/>
                  </a:cubicBezTo>
                  <a:cubicBezTo>
                    <a:pt x="11200" y="15010"/>
                    <a:pt x="5600" y="183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3679084" y="3735478"/>
              <a:ext cx="5588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2782" y="18900"/>
                    <a:pt x="5564" y="21600"/>
                    <a:pt x="8386" y="18900"/>
                  </a:cubicBezTo>
                  <a:cubicBezTo>
                    <a:pt x="11209" y="16200"/>
                    <a:pt x="14073" y="8100"/>
                    <a:pt x="16282" y="4050"/>
                  </a:cubicBezTo>
                  <a:cubicBezTo>
                    <a:pt x="18491" y="0"/>
                    <a:pt x="200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3672734" y="4421278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3704484" y="430062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3723534" y="4402228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3774334" y="4478428"/>
              <a:ext cx="1016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5400" y="18900"/>
                    <a:pt x="10800" y="21600"/>
                    <a:pt x="14400" y="18900"/>
                  </a:cubicBezTo>
                  <a:cubicBezTo>
                    <a:pt x="18000" y="16200"/>
                    <a:pt x="19800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3939434" y="4402228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3869584" y="3491949"/>
              <a:ext cx="146051" cy="160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5344"/>
                  </a:moveTo>
                  <a:cubicBezTo>
                    <a:pt x="0" y="8150"/>
                    <a:pt x="0" y="10955"/>
                    <a:pt x="157" y="13199"/>
                  </a:cubicBezTo>
                  <a:cubicBezTo>
                    <a:pt x="313" y="15443"/>
                    <a:pt x="626" y="17126"/>
                    <a:pt x="783" y="16846"/>
                  </a:cubicBezTo>
                  <a:cubicBezTo>
                    <a:pt x="939" y="16565"/>
                    <a:pt x="939" y="14321"/>
                    <a:pt x="1722" y="11656"/>
                  </a:cubicBezTo>
                  <a:cubicBezTo>
                    <a:pt x="2504" y="8991"/>
                    <a:pt x="4070" y="5905"/>
                    <a:pt x="5322" y="3802"/>
                  </a:cubicBezTo>
                  <a:cubicBezTo>
                    <a:pt x="6574" y="1698"/>
                    <a:pt x="7513" y="576"/>
                    <a:pt x="8765" y="155"/>
                  </a:cubicBezTo>
                  <a:cubicBezTo>
                    <a:pt x="10017" y="-266"/>
                    <a:pt x="11583" y="15"/>
                    <a:pt x="13617" y="2960"/>
                  </a:cubicBezTo>
                  <a:cubicBezTo>
                    <a:pt x="15652" y="5905"/>
                    <a:pt x="18157" y="11516"/>
                    <a:pt x="19565" y="15022"/>
                  </a:cubicBezTo>
                  <a:cubicBezTo>
                    <a:pt x="20974" y="18529"/>
                    <a:pt x="21287" y="19931"/>
                    <a:pt x="21600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4416495" y="3458056"/>
              <a:ext cx="246840" cy="1194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97" fill="norm" stroke="1" extrusionOk="0">
                  <a:moveTo>
                    <a:pt x="21167" y="764"/>
                  </a:moveTo>
                  <a:cubicBezTo>
                    <a:pt x="19896" y="497"/>
                    <a:pt x="18626" y="231"/>
                    <a:pt x="16992" y="97"/>
                  </a:cubicBezTo>
                  <a:cubicBezTo>
                    <a:pt x="15359" y="-36"/>
                    <a:pt x="13362" y="-36"/>
                    <a:pt x="11638" y="116"/>
                  </a:cubicBezTo>
                  <a:cubicBezTo>
                    <a:pt x="9913" y="269"/>
                    <a:pt x="8461" y="574"/>
                    <a:pt x="7554" y="974"/>
                  </a:cubicBezTo>
                  <a:cubicBezTo>
                    <a:pt x="6646" y="1374"/>
                    <a:pt x="6283" y="1869"/>
                    <a:pt x="6828" y="2440"/>
                  </a:cubicBezTo>
                  <a:cubicBezTo>
                    <a:pt x="7372" y="3012"/>
                    <a:pt x="8824" y="3659"/>
                    <a:pt x="9913" y="4307"/>
                  </a:cubicBezTo>
                  <a:cubicBezTo>
                    <a:pt x="11002" y="4954"/>
                    <a:pt x="11728" y="5602"/>
                    <a:pt x="11275" y="6212"/>
                  </a:cubicBezTo>
                  <a:cubicBezTo>
                    <a:pt x="10821" y="6821"/>
                    <a:pt x="9187" y="7393"/>
                    <a:pt x="7644" y="7774"/>
                  </a:cubicBezTo>
                  <a:cubicBezTo>
                    <a:pt x="6101" y="8154"/>
                    <a:pt x="4649" y="8345"/>
                    <a:pt x="3288" y="8459"/>
                  </a:cubicBezTo>
                  <a:cubicBezTo>
                    <a:pt x="1927" y="8574"/>
                    <a:pt x="656" y="8612"/>
                    <a:pt x="202" y="8535"/>
                  </a:cubicBezTo>
                  <a:cubicBezTo>
                    <a:pt x="-251" y="8459"/>
                    <a:pt x="112" y="8269"/>
                    <a:pt x="747" y="8135"/>
                  </a:cubicBezTo>
                  <a:cubicBezTo>
                    <a:pt x="1382" y="8002"/>
                    <a:pt x="2290" y="7926"/>
                    <a:pt x="3379" y="7888"/>
                  </a:cubicBezTo>
                  <a:cubicBezTo>
                    <a:pt x="4468" y="7850"/>
                    <a:pt x="5738" y="7850"/>
                    <a:pt x="7100" y="8021"/>
                  </a:cubicBezTo>
                  <a:cubicBezTo>
                    <a:pt x="8461" y="8193"/>
                    <a:pt x="9913" y="8535"/>
                    <a:pt x="10639" y="9126"/>
                  </a:cubicBezTo>
                  <a:cubicBezTo>
                    <a:pt x="11365" y="9716"/>
                    <a:pt x="11365" y="10554"/>
                    <a:pt x="10367" y="11583"/>
                  </a:cubicBezTo>
                  <a:cubicBezTo>
                    <a:pt x="9369" y="12612"/>
                    <a:pt x="7372" y="13831"/>
                    <a:pt x="5285" y="15126"/>
                  </a:cubicBezTo>
                  <a:cubicBezTo>
                    <a:pt x="3197" y="16421"/>
                    <a:pt x="1019" y="17793"/>
                    <a:pt x="293" y="18726"/>
                  </a:cubicBezTo>
                  <a:cubicBezTo>
                    <a:pt x="-433" y="19659"/>
                    <a:pt x="293" y="20154"/>
                    <a:pt x="2017" y="20574"/>
                  </a:cubicBezTo>
                  <a:cubicBezTo>
                    <a:pt x="3742" y="20993"/>
                    <a:pt x="6464" y="21335"/>
                    <a:pt x="9096" y="21450"/>
                  </a:cubicBezTo>
                  <a:cubicBezTo>
                    <a:pt x="11728" y="21564"/>
                    <a:pt x="14270" y="21450"/>
                    <a:pt x="16811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5313151" y="3621178"/>
              <a:ext cx="423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33"/>
                    <a:pt x="0" y="9067"/>
                    <a:pt x="0" y="12667"/>
                  </a:cubicBezTo>
                  <a:cubicBezTo>
                    <a:pt x="0" y="16267"/>
                    <a:pt x="1080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5076084" y="4056360"/>
              <a:ext cx="603251" cy="22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7" fill="norm" stroke="1" extrusionOk="0">
                  <a:moveTo>
                    <a:pt x="0" y="20427"/>
                  </a:moveTo>
                  <a:cubicBezTo>
                    <a:pt x="2349" y="18463"/>
                    <a:pt x="4699" y="16500"/>
                    <a:pt x="7200" y="13554"/>
                  </a:cubicBezTo>
                  <a:cubicBezTo>
                    <a:pt x="9701" y="10609"/>
                    <a:pt x="12354" y="6682"/>
                    <a:pt x="14589" y="3736"/>
                  </a:cubicBezTo>
                  <a:cubicBezTo>
                    <a:pt x="16825" y="791"/>
                    <a:pt x="18644" y="-1173"/>
                    <a:pt x="19743" y="791"/>
                  </a:cubicBezTo>
                  <a:cubicBezTo>
                    <a:pt x="20842" y="2754"/>
                    <a:pt x="21221" y="8645"/>
                    <a:pt x="21600" y="14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5058736" y="4338728"/>
              <a:ext cx="252299" cy="17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81" fill="norm" stroke="1" extrusionOk="0">
                  <a:moveTo>
                    <a:pt x="4715" y="2400"/>
                  </a:moveTo>
                  <a:cubicBezTo>
                    <a:pt x="5075" y="6933"/>
                    <a:pt x="5435" y="11467"/>
                    <a:pt x="5435" y="14400"/>
                  </a:cubicBezTo>
                  <a:cubicBezTo>
                    <a:pt x="5435" y="17333"/>
                    <a:pt x="5075" y="18667"/>
                    <a:pt x="4535" y="19733"/>
                  </a:cubicBezTo>
                  <a:cubicBezTo>
                    <a:pt x="3995" y="20800"/>
                    <a:pt x="3275" y="21600"/>
                    <a:pt x="2645" y="21467"/>
                  </a:cubicBezTo>
                  <a:cubicBezTo>
                    <a:pt x="2015" y="21333"/>
                    <a:pt x="1475" y="20267"/>
                    <a:pt x="935" y="18267"/>
                  </a:cubicBezTo>
                  <a:cubicBezTo>
                    <a:pt x="395" y="16267"/>
                    <a:pt x="-145" y="13333"/>
                    <a:pt x="35" y="10667"/>
                  </a:cubicBezTo>
                  <a:cubicBezTo>
                    <a:pt x="215" y="8000"/>
                    <a:pt x="1115" y="5600"/>
                    <a:pt x="3365" y="4133"/>
                  </a:cubicBezTo>
                  <a:cubicBezTo>
                    <a:pt x="5615" y="2667"/>
                    <a:pt x="9215" y="2133"/>
                    <a:pt x="12455" y="1600"/>
                  </a:cubicBezTo>
                  <a:cubicBezTo>
                    <a:pt x="15695" y="1067"/>
                    <a:pt x="18575" y="533"/>
                    <a:pt x="21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5279284" y="4168561"/>
              <a:ext cx="139701" cy="11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4558"/>
                  </a:moveTo>
                  <a:cubicBezTo>
                    <a:pt x="2945" y="2958"/>
                    <a:pt x="5891" y="1358"/>
                    <a:pt x="8182" y="558"/>
                  </a:cubicBezTo>
                  <a:cubicBezTo>
                    <a:pt x="10473" y="-242"/>
                    <a:pt x="12109" y="-242"/>
                    <a:pt x="12927" y="958"/>
                  </a:cubicBezTo>
                  <a:cubicBezTo>
                    <a:pt x="13745" y="2158"/>
                    <a:pt x="13745" y="4558"/>
                    <a:pt x="12600" y="7358"/>
                  </a:cubicBezTo>
                  <a:cubicBezTo>
                    <a:pt x="11455" y="10158"/>
                    <a:pt x="9164" y="13358"/>
                    <a:pt x="7527" y="15758"/>
                  </a:cubicBezTo>
                  <a:cubicBezTo>
                    <a:pt x="5891" y="18158"/>
                    <a:pt x="4909" y="19758"/>
                    <a:pt x="5236" y="20558"/>
                  </a:cubicBezTo>
                  <a:cubicBezTo>
                    <a:pt x="5564" y="21358"/>
                    <a:pt x="7200" y="21358"/>
                    <a:pt x="10145" y="20758"/>
                  </a:cubicBezTo>
                  <a:cubicBezTo>
                    <a:pt x="13091" y="20158"/>
                    <a:pt x="17345" y="18958"/>
                    <a:pt x="21600" y="17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5438034" y="4453028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5539634" y="4245215"/>
              <a:ext cx="127001" cy="20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3190"/>
                  </a:moveTo>
                  <a:cubicBezTo>
                    <a:pt x="1080" y="2065"/>
                    <a:pt x="2160" y="940"/>
                    <a:pt x="4140" y="378"/>
                  </a:cubicBezTo>
                  <a:cubicBezTo>
                    <a:pt x="6120" y="-185"/>
                    <a:pt x="9000" y="-185"/>
                    <a:pt x="10980" y="828"/>
                  </a:cubicBezTo>
                  <a:cubicBezTo>
                    <a:pt x="12960" y="1840"/>
                    <a:pt x="14040" y="3865"/>
                    <a:pt x="12960" y="6903"/>
                  </a:cubicBezTo>
                  <a:cubicBezTo>
                    <a:pt x="11880" y="9940"/>
                    <a:pt x="8640" y="13990"/>
                    <a:pt x="6300" y="16578"/>
                  </a:cubicBezTo>
                  <a:cubicBezTo>
                    <a:pt x="3960" y="19165"/>
                    <a:pt x="2520" y="20290"/>
                    <a:pt x="3240" y="20853"/>
                  </a:cubicBezTo>
                  <a:cubicBezTo>
                    <a:pt x="3960" y="21415"/>
                    <a:pt x="6840" y="21415"/>
                    <a:pt x="10260" y="20965"/>
                  </a:cubicBezTo>
                  <a:cubicBezTo>
                    <a:pt x="13680" y="20515"/>
                    <a:pt x="17640" y="19615"/>
                    <a:pt x="21600" y="18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5723784" y="4300628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5787284" y="4281578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635"/>
                    <a:pt x="16800" y="11270"/>
                    <a:pt x="13200" y="14870"/>
                  </a:cubicBezTo>
                  <a:cubicBezTo>
                    <a:pt x="9600" y="18470"/>
                    <a:pt x="480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5692034" y="4262528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8000"/>
                    <a:pt x="11733" y="14400"/>
                    <a:pt x="15333" y="10800"/>
                  </a:cubicBezTo>
                  <a:cubicBezTo>
                    <a:pt x="18933" y="7200"/>
                    <a:pt x="2026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4836800" y="3562805"/>
              <a:ext cx="245635" cy="877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78" fill="norm" stroke="1" extrusionOk="0">
                  <a:moveTo>
                    <a:pt x="21424" y="186"/>
                  </a:moveTo>
                  <a:cubicBezTo>
                    <a:pt x="20316" y="82"/>
                    <a:pt x="19209" y="-22"/>
                    <a:pt x="18286" y="4"/>
                  </a:cubicBezTo>
                  <a:cubicBezTo>
                    <a:pt x="17362" y="30"/>
                    <a:pt x="16624" y="186"/>
                    <a:pt x="14778" y="889"/>
                  </a:cubicBezTo>
                  <a:cubicBezTo>
                    <a:pt x="12932" y="1591"/>
                    <a:pt x="9978" y="2841"/>
                    <a:pt x="7301" y="4428"/>
                  </a:cubicBezTo>
                  <a:cubicBezTo>
                    <a:pt x="4624" y="6016"/>
                    <a:pt x="2224" y="7941"/>
                    <a:pt x="1024" y="10023"/>
                  </a:cubicBezTo>
                  <a:cubicBezTo>
                    <a:pt x="-176" y="12105"/>
                    <a:pt x="-176" y="14343"/>
                    <a:pt x="286" y="16087"/>
                  </a:cubicBezTo>
                  <a:cubicBezTo>
                    <a:pt x="747" y="17831"/>
                    <a:pt x="1670" y="19080"/>
                    <a:pt x="3424" y="19912"/>
                  </a:cubicBezTo>
                  <a:cubicBezTo>
                    <a:pt x="5178" y="20745"/>
                    <a:pt x="7762" y="21162"/>
                    <a:pt x="10347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5926984" y="3621178"/>
              <a:ext cx="121185" cy="78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600" fill="norm" stroke="1" extrusionOk="0">
                  <a:moveTo>
                    <a:pt x="0" y="0"/>
                  </a:moveTo>
                  <a:cubicBezTo>
                    <a:pt x="2929" y="348"/>
                    <a:pt x="5858" y="697"/>
                    <a:pt x="8969" y="1771"/>
                  </a:cubicBezTo>
                  <a:cubicBezTo>
                    <a:pt x="12081" y="2845"/>
                    <a:pt x="15376" y="4645"/>
                    <a:pt x="17756" y="6677"/>
                  </a:cubicBezTo>
                  <a:cubicBezTo>
                    <a:pt x="20136" y="8710"/>
                    <a:pt x="21600" y="10974"/>
                    <a:pt x="20685" y="13035"/>
                  </a:cubicBezTo>
                  <a:cubicBezTo>
                    <a:pt x="19769" y="15097"/>
                    <a:pt x="16475" y="16955"/>
                    <a:pt x="12814" y="18348"/>
                  </a:cubicBezTo>
                  <a:cubicBezTo>
                    <a:pt x="9153" y="19742"/>
                    <a:pt x="5125" y="20671"/>
                    <a:pt x="10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6142884" y="3303678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6174634" y="3290978"/>
              <a:ext cx="825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3273"/>
                    <a:pt x="14954" y="6545"/>
                    <a:pt x="11354" y="10145"/>
                  </a:cubicBezTo>
                  <a:cubicBezTo>
                    <a:pt x="7754" y="13745"/>
                    <a:pt x="3877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6239180" y="3481428"/>
              <a:ext cx="81505" cy="16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114" fill="norm" stroke="1" extrusionOk="0">
                  <a:moveTo>
                    <a:pt x="1353" y="807"/>
                  </a:moveTo>
                  <a:cubicBezTo>
                    <a:pt x="4053" y="273"/>
                    <a:pt x="6753" y="-260"/>
                    <a:pt x="9183" y="140"/>
                  </a:cubicBezTo>
                  <a:cubicBezTo>
                    <a:pt x="11613" y="540"/>
                    <a:pt x="13773" y="1873"/>
                    <a:pt x="13233" y="4407"/>
                  </a:cubicBezTo>
                  <a:cubicBezTo>
                    <a:pt x="12693" y="6940"/>
                    <a:pt x="9453" y="10673"/>
                    <a:pt x="7023" y="13073"/>
                  </a:cubicBezTo>
                  <a:cubicBezTo>
                    <a:pt x="4593" y="15473"/>
                    <a:pt x="2973" y="16540"/>
                    <a:pt x="1623" y="17740"/>
                  </a:cubicBezTo>
                  <a:cubicBezTo>
                    <a:pt x="273" y="18940"/>
                    <a:pt x="-807" y="20273"/>
                    <a:pt x="813" y="20807"/>
                  </a:cubicBezTo>
                  <a:cubicBezTo>
                    <a:pt x="2433" y="21340"/>
                    <a:pt x="6753" y="21073"/>
                    <a:pt x="10533" y="20807"/>
                  </a:cubicBezTo>
                  <a:cubicBezTo>
                    <a:pt x="14313" y="20540"/>
                    <a:pt x="17553" y="20273"/>
                    <a:pt x="20793" y="20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6863556" y="3970879"/>
              <a:ext cx="339779" cy="392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105" fill="norm" stroke="1" extrusionOk="0">
                  <a:moveTo>
                    <a:pt x="5437" y="4068"/>
                  </a:moveTo>
                  <a:cubicBezTo>
                    <a:pt x="5034" y="4523"/>
                    <a:pt x="4632" y="4977"/>
                    <a:pt x="4565" y="5546"/>
                  </a:cubicBezTo>
                  <a:cubicBezTo>
                    <a:pt x="4497" y="6114"/>
                    <a:pt x="4766" y="6796"/>
                    <a:pt x="6376" y="6967"/>
                  </a:cubicBezTo>
                  <a:cubicBezTo>
                    <a:pt x="7986" y="7137"/>
                    <a:pt x="10937" y="6796"/>
                    <a:pt x="12883" y="5944"/>
                  </a:cubicBezTo>
                  <a:cubicBezTo>
                    <a:pt x="14828" y="5091"/>
                    <a:pt x="15767" y="3727"/>
                    <a:pt x="16237" y="2647"/>
                  </a:cubicBezTo>
                  <a:cubicBezTo>
                    <a:pt x="16706" y="1567"/>
                    <a:pt x="16706" y="771"/>
                    <a:pt x="15499" y="316"/>
                  </a:cubicBezTo>
                  <a:cubicBezTo>
                    <a:pt x="14291" y="-138"/>
                    <a:pt x="11876" y="-252"/>
                    <a:pt x="9461" y="999"/>
                  </a:cubicBezTo>
                  <a:cubicBezTo>
                    <a:pt x="7047" y="2249"/>
                    <a:pt x="4632" y="4864"/>
                    <a:pt x="2888" y="7592"/>
                  </a:cubicBezTo>
                  <a:cubicBezTo>
                    <a:pt x="1143" y="10321"/>
                    <a:pt x="70" y="13163"/>
                    <a:pt x="3" y="15436"/>
                  </a:cubicBezTo>
                  <a:cubicBezTo>
                    <a:pt x="-64" y="17710"/>
                    <a:pt x="875" y="19415"/>
                    <a:pt x="2217" y="20325"/>
                  </a:cubicBezTo>
                  <a:cubicBezTo>
                    <a:pt x="3558" y="21234"/>
                    <a:pt x="5302" y="21348"/>
                    <a:pt x="8589" y="20666"/>
                  </a:cubicBezTo>
                  <a:cubicBezTo>
                    <a:pt x="11876" y="19984"/>
                    <a:pt x="16706" y="18506"/>
                    <a:pt x="21536" y="17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7165234" y="3589428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7490460" y="3411628"/>
              <a:ext cx="13832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600" fill="norm" stroke="1" extrusionOk="0">
                  <a:moveTo>
                    <a:pt x="21068" y="1005"/>
                  </a:moveTo>
                  <a:cubicBezTo>
                    <a:pt x="19778" y="502"/>
                    <a:pt x="18489" y="0"/>
                    <a:pt x="17038" y="0"/>
                  </a:cubicBezTo>
                  <a:cubicBezTo>
                    <a:pt x="15587" y="0"/>
                    <a:pt x="13975" y="502"/>
                    <a:pt x="11235" y="2428"/>
                  </a:cubicBezTo>
                  <a:cubicBezTo>
                    <a:pt x="8495" y="4353"/>
                    <a:pt x="4626" y="7702"/>
                    <a:pt x="2369" y="10633"/>
                  </a:cubicBezTo>
                  <a:cubicBezTo>
                    <a:pt x="113" y="13563"/>
                    <a:pt x="-532" y="16074"/>
                    <a:pt x="435" y="17833"/>
                  </a:cubicBezTo>
                  <a:cubicBezTo>
                    <a:pt x="1402" y="19591"/>
                    <a:pt x="3981" y="20595"/>
                    <a:pt x="6238" y="21098"/>
                  </a:cubicBezTo>
                  <a:cubicBezTo>
                    <a:pt x="8495" y="21600"/>
                    <a:pt x="10429" y="21600"/>
                    <a:pt x="123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7673234" y="3430678"/>
              <a:ext cx="152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4526"/>
                    <a:pt x="10200" y="9051"/>
                    <a:pt x="13800" y="12651"/>
                  </a:cubicBezTo>
                  <a:cubicBezTo>
                    <a:pt x="17400" y="16251"/>
                    <a:pt x="19500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7724034" y="3392578"/>
              <a:ext cx="1143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985"/>
                    <a:pt x="13600" y="5971"/>
                    <a:pt x="10000" y="9220"/>
                  </a:cubicBezTo>
                  <a:cubicBezTo>
                    <a:pt x="6400" y="12468"/>
                    <a:pt x="3200" y="15980"/>
                    <a:pt x="1600" y="18088"/>
                  </a:cubicBezTo>
                  <a:cubicBezTo>
                    <a:pt x="0" y="20195"/>
                    <a:pt x="0" y="20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7851034" y="3583078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7870084" y="3506878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7952634" y="3538628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8130434" y="3433766"/>
              <a:ext cx="241301" cy="20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1499"/>
                  </a:moveTo>
                  <a:cubicBezTo>
                    <a:pt x="2463" y="17311"/>
                    <a:pt x="4926" y="13123"/>
                    <a:pt x="6537" y="9928"/>
                  </a:cubicBezTo>
                  <a:cubicBezTo>
                    <a:pt x="8147" y="6732"/>
                    <a:pt x="8905" y="4528"/>
                    <a:pt x="9474" y="2875"/>
                  </a:cubicBezTo>
                  <a:cubicBezTo>
                    <a:pt x="10042" y="1221"/>
                    <a:pt x="10421" y="119"/>
                    <a:pt x="10326" y="9"/>
                  </a:cubicBezTo>
                  <a:cubicBezTo>
                    <a:pt x="10232" y="-101"/>
                    <a:pt x="9663" y="781"/>
                    <a:pt x="9095" y="3205"/>
                  </a:cubicBezTo>
                  <a:cubicBezTo>
                    <a:pt x="8526" y="5630"/>
                    <a:pt x="7958" y="9597"/>
                    <a:pt x="7674" y="12132"/>
                  </a:cubicBezTo>
                  <a:cubicBezTo>
                    <a:pt x="7389" y="14666"/>
                    <a:pt x="7389" y="15768"/>
                    <a:pt x="7863" y="16319"/>
                  </a:cubicBezTo>
                  <a:cubicBezTo>
                    <a:pt x="8337" y="16870"/>
                    <a:pt x="9284" y="16870"/>
                    <a:pt x="10421" y="15879"/>
                  </a:cubicBezTo>
                  <a:cubicBezTo>
                    <a:pt x="11558" y="14887"/>
                    <a:pt x="12884" y="12903"/>
                    <a:pt x="13832" y="11470"/>
                  </a:cubicBezTo>
                  <a:cubicBezTo>
                    <a:pt x="14779" y="10038"/>
                    <a:pt x="15347" y="9156"/>
                    <a:pt x="16011" y="8164"/>
                  </a:cubicBezTo>
                  <a:cubicBezTo>
                    <a:pt x="16674" y="7172"/>
                    <a:pt x="17432" y="6070"/>
                    <a:pt x="17905" y="6291"/>
                  </a:cubicBezTo>
                  <a:cubicBezTo>
                    <a:pt x="18379" y="6511"/>
                    <a:pt x="18568" y="8054"/>
                    <a:pt x="19137" y="9817"/>
                  </a:cubicBezTo>
                  <a:cubicBezTo>
                    <a:pt x="19705" y="11581"/>
                    <a:pt x="20653" y="13564"/>
                    <a:pt x="21600" y="15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8435234" y="3417978"/>
              <a:ext cx="5919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600" fill="norm" stroke="1" extrusionOk="0">
                  <a:moveTo>
                    <a:pt x="0" y="0"/>
                  </a:moveTo>
                  <a:cubicBezTo>
                    <a:pt x="6703" y="2475"/>
                    <a:pt x="13407" y="4950"/>
                    <a:pt x="17131" y="7538"/>
                  </a:cubicBezTo>
                  <a:cubicBezTo>
                    <a:pt x="20855" y="10125"/>
                    <a:pt x="21600" y="12825"/>
                    <a:pt x="20110" y="15075"/>
                  </a:cubicBezTo>
                  <a:cubicBezTo>
                    <a:pt x="18621" y="17325"/>
                    <a:pt x="14897" y="19125"/>
                    <a:pt x="11172" y="20138"/>
                  </a:cubicBezTo>
                  <a:cubicBezTo>
                    <a:pt x="7448" y="21150"/>
                    <a:pt x="3724" y="21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8492384" y="3263091"/>
              <a:ext cx="114301" cy="14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3095"/>
                  </a:moveTo>
                  <a:cubicBezTo>
                    <a:pt x="1200" y="1879"/>
                    <a:pt x="2400" y="662"/>
                    <a:pt x="4000" y="205"/>
                  </a:cubicBezTo>
                  <a:cubicBezTo>
                    <a:pt x="5600" y="-251"/>
                    <a:pt x="7600" y="53"/>
                    <a:pt x="9000" y="1118"/>
                  </a:cubicBezTo>
                  <a:cubicBezTo>
                    <a:pt x="10400" y="2183"/>
                    <a:pt x="11200" y="4008"/>
                    <a:pt x="10600" y="6290"/>
                  </a:cubicBezTo>
                  <a:cubicBezTo>
                    <a:pt x="10000" y="8572"/>
                    <a:pt x="8000" y="11310"/>
                    <a:pt x="6200" y="13135"/>
                  </a:cubicBezTo>
                  <a:cubicBezTo>
                    <a:pt x="4400" y="14960"/>
                    <a:pt x="2800" y="15873"/>
                    <a:pt x="1800" y="17090"/>
                  </a:cubicBezTo>
                  <a:cubicBezTo>
                    <a:pt x="800" y="18307"/>
                    <a:pt x="400" y="19828"/>
                    <a:pt x="1600" y="20588"/>
                  </a:cubicBezTo>
                  <a:cubicBezTo>
                    <a:pt x="2800" y="21349"/>
                    <a:pt x="5600" y="21349"/>
                    <a:pt x="9200" y="21349"/>
                  </a:cubicBezTo>
                  <a:cubicBezTo>
                    <a:pt x="12800" y="21349"/>
                    <a:pt x="17200" y="21349"/>
                    <a:pt x="21600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7590684" y="3735478"/>
              <a:ext cx="825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94" y="19200"/>
                    <a:pt x="3988" y="16800"/>
                    <a:pt x="5982" y="14400"/>
                  </a:cubicBezTo>
                  <a:cubicBezTo>
                    <a:pt x="7975" y="12000"/>
                    <a:pt x="9969" y="9600"/>
                    <a:pt x="11935" y="7800"/>
                  </a:cubicBezTo>
                  <a:cubicBezTo>
                    <a:pt x="13902" y="6000"/>
                    <a:pt x="15840" y="4800"/>
                    <a:pt x="17446" y="3600"/>
                  </a:cubicBezTo>
                  <a:cubicBezTo>
                    <a:pt x="19052" y="2400"/>
                    <a:pt x="2032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7762134" y="3840500"/>
              <a:ext cx="158751" cy="14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4071"/>
                  </a:moveTo>
                  <a:cubicBezTo>
                    <a:pt x="864" y="2854"/>
                    <a:pt x="1728" y="1637"/>
                    <a:pt x="3744" y="877"/>
                  </a:cubicBezTo>
                  <a:cubicBezTo>
                    <a:pt x="5760" y="116"/>
                    <a:pt x="8928" y="-188"/>
                    <a:pt x="11088" y="116"/>
                  </a:cubicBezTo>
                  <a:cubicBezTo>
                    <a:pt x="13248" y="420"/>
                    <a:pt x="14400" y="1333"/>
                    <a:pt x="14544" y="3158"/>
                  </a:cubicBezTo>
                  <a:cubicBezTo>
                    <a:pt x="14688" y="4984"/>
                    <a:pt x="13824" y="7722"/>
                    <a:pt x="12240" y="10156"/>
                  </a:cubicBezTo>
                  <a:cubicBezTo>
                    <a:pt x="10656" y="12589"/>
                    <a:pt x="8352" y="14719"/>
                    <a:pt x="6768" y="16544"/>
                  </a:cubicBezTo>
                  <a:cubicBezTo>
                    <a:pt x="5184" y="18370"/>
                    <a:pt x="4320" y="19891"/>
                    <a:pt x="4608" y="20651"/>
                  </a:cubicBezTo>
                  <a:cubicBezTo>
                    <a:pt x="4896" y="21412"/>
                    <a:pt x="6336" y="21412"/>
                    <a:pt x="9360" y="20804"/>
                  </a:cubicBezTo>
                  <a:cubicBezTo>
                    <a:pt x="12384" y="20195"/>
                    <a:pt x="16992" y="18978"/>
                    <a:pt x="21600" y="17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7956074" y="3900578"/>
              <a:ext cx="218811" cy="85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886" fill="norm" stroke="1" extrusionOk="0">
                  <a:moveTo>
                    <a:pt x="5270" y="3086"/>
                  </a:moveTo>
                  <a:cubicBezTo>
                    <a:pt x="4647" y="8229"/>
                    <a:pt x="4024" y="13371"/>
                    <a:pt x="3193" y="16714"/>
                  </a:cubicBezTo>
                  <a:cubicBezTo>
                    <a:pt x="2362" y="20057"/>
                    <a:pt x="1324" y="21600"/>
                    <a:pt x="701" y="20571"/>
                  </a:cubicBezTo>
                  <a:cubicBezTo>
                    <a:pt x="78" y="19543"/>
                    <a:pt x="-130" y="15943"/>
                    <a:pt x="78" y="13114"/>
                  </a:cubicBezTo>
                  <a:cubicBezTo>
                    <a:pt x="285" y="10286"/>
                    <a:pt x="908" y="8229"/>
                    <a:pt x="3297" y="6429"/>
                  </a:cubicBezTo>
                  <a:cubicBezTo>
                    <a:pt x="5685" y="4629"/>
                    <a:pt x="9839" y="3086"/>
                    <a:pt x="13162" y="2057"/>
                  </a:cubicBezTo>
                  <a:cubicBezTo>
                    <a:pt x="16485" y="1029"/>
                    <a:pt x="18978" y="514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8193934" y="3827800"/>
              <a:ext cx="127001" cy="97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6151"/>
                  </a:moveTo>
                  <a:cubicBezTo>
                    <a:pt x="1080" y="4313"/>
                    <a:pt x="2160" y="2474"/>
                    <a:pt x="3600" y="1326"/>
                  </a:cubicBezTo>
                  <a:cubicBezTo>
                    <a:pt x="5040" y="177"/>
                    <a:pt x="6840" y="-283"/>
                    <a:pt x="8460" y="177"/>
                  </a:cubicBezTo>
                  <a:cubicBezTo>
                    <a:pt x="10080" y="636"/>
                    <a:pt x="11520" y="2015"/>
                    <a:pt x="11340" y="4772"/>
                  </a:cubicBezTo>
                  <a:cubicBezTo>
                    <a:pt x="11160" y="7530"/>
                    <a:pt x="9360" y="11666"/>
                    <a:pt x="7920" y="14653"/>
                  </a:cubicBezTo>
                  <a:cubicBezTo>
                    <a:pt x="6480" y="17640"/>
                    <a:pt x="5400" y="19479"/>
                    <a:pt x="5760" y="20398"/>
                  </a:cubicBezTo>
                  <a:cubicBezTo>
                    <a:pt x="6120" y="21317"/>
                    <a:pt x="7920" y="21317"/>
                    <a:pt x="10800" y="21087"/>
                  </a:cubicBezTo>
                  <a:cubicBezTo>
                    <a:pt x="13680" y="20857"/>
                    <a:pt x="17640" y="20398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8663834" y="3422523"/>
              <a:ext cx="267305" cy="1189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28" fill="norm" stroke="1" extrusionOk="0">
                  <a:moveTo>
                    <a:pt x="12150" y="33"/>
                  </a:moveTo>
                  <a:cubicBezTo>
                    <a:pt x="13838" y="-6"/>
                    <a:pt x="15525" y="-44"/>
                    <a:pt x="17128" y="128"/>
                  </a:cubicBezTo>
                  <a:cubicBezTo>
                    <a:pt x="18731" y="301"/>
                    <a:pt x="20250" y="684"/>
                    <a:pt x="20925" y="1316"/>
                  </a:cubicBezTo>
                  <a:cubicBezTo>
                    <a:pt x="21600" y="1947"/>
                    <a:pt x="21431" y="2828"/>
                    <a:pt x="20081" y="3843"/>
                  </a:cubicBezTo>
                  <a:cubicBezTo>
                    <a:pt x="18731" y="4858"/>
                    <a:pt x="16200" y="6007"/>
                    <a:pt x="14175" y="6907"/>
                  </a:cubicBezTo>
                  <a:cubicBezTo>
                    <a:pt x="12150" y="7807"/>
                    <a:pt x="10631" y="8458"/>
                    <a:pt x="9788" y="9071"/>
                  </a:cubicBezTo>
                  <a:cubicBezTo>
                    <a:pt x="8944" y="9684"/>
                    <a:pt x="8775" y="10258"/>
                    <a:pt x="8775" y="10852"/>
                  </a:cubicBezTo>
                  <a:cubicBezTo>
                    <a:pt x="8775" y="11445"/>
                    <a:pt x="8944" y="12058"/>
                    <a:pt x="9112" y="12882"/>
                  </a:cubicBezTo>
                  <a:cubicBezTo>
                    <a:pt x="9281" y="13705"/>
                    <a:pt x="9450" y="14739"/>
                    <a:pt x="9619" y="15754"/>
                  </a:cubicBezTo>
                  <a:cubicBezTo>
                    <a:pt x="9788" y="16769"/>
                    <a:pt x="9956" y="17765"/>
                    <a:pt x="9534" y="18665"/>
                  </a:cubicBezTo>
                  <a:cubicBezTo>
                    <a:pt x="9112" y="19565"/>
                    <a:pt x="8100" y="20369"/>
                    <a:pt x="7341" y="20847"/>
                  </a:cubicBezTo>
                  <a:cubicBezTo>
                    <a:pt x="6581" y="21326"/>
                    <a:pt x="6075" y="21479"/>
                    <a:pt x="4894" y="21518"/>
                  </a:cubicBezTo>
                  <a:cubicBezTo>
                    <a:pt x="3712" y="21556"/>
                    <a:pt x="1856" y="21479"/>
                    <a:pt x="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4935167" y="4121302"/>
              <a:ext cx="514510" cy="527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49" fill="norm" stroke="1" extrusionOk="0">
                  <a:moveTo>
                    <a:pt x="14126" y="1869"/>
                  </a:moveTo>
                  <a:cubicBezTo>
                    <a:pt x="14126" y="1439"/>
                    <a:pt x="14126" y="1009"/>
                    <a:pt x="13905" y="708"/>
                  </a:cubicBezTo>
                  <a:cubicBezTo>
                    <a:pt x="13683" y="406"/>
                    <a:pt x="13241" y="234"/>
                    <a:pt x="12400" y="105"/>
                  </a:cubicBezTo>
                  <a:cubicBezTo>
                    <a:pt x="11559" y="-24"/>
                    <a:pt x="10319" y="-110"/>
                    <a:pt x="9124" y="320"/>
                  </a:cubicBezTo>
                  <a:cubicBezTo>
                    <a:pt x="7929" y="751"/>
                    <a:pt x="6778" y="1697"/>
                    <a:pt x="5628" y="2859"/>
                  </a:cubicBezTo>
                  <a:cubicBezTo>
                    <a:pt x="4477" y="4021"/>
                    <a:pt x="3326" y="5398"/>
                    <a:pt x="2441" y="6817"/>
                  </a:cubicBezTo>
                  <a:cubicBezTo>
                    <a:pt x="1555" y="8237"/>
                    <a:pt x="936" y="9700"/>
                    <a:pt x="537" y="11077"/>
                  </a:cubicBezTo>
                  <a:cubicBezTo>
                    <a:pt x="139" y="12454"/>
                    <a:pt x="-38" y="13745"/>
                    <a:pt x="6" y="14821"/>
                  </a:cubicBezTo>
                  <a:cubicBezTo>
                    <a:pt x="51" y="15896"/>
                    <a:pt x="316" y="16757"/>
                    <a:pt x="1024" y="17661"/>
                  </a:cubicBezTo>
                  <a:cubicBezTo>
                    <a:pt x="1732" y="18564"/>
                    <a:pt x="2883" y="19511"/>
                    <a:pt x="4300" y="20242"/>
                  </a:cubicBezTo>
                  <a:cubicBezTo>
                    <a:pt x="5716" y="20974"/>
                    <a:pt x="7398" y="21490"/>
                    <a:pt x="9080" y="21447"/>
                  </a:cubicBezTo>
                  <a:cubicBezTo>
                    <a:pt x="10762" y="21404"/>
                    <a:pt x="12444" y="20802"/>
                    <a:pt x="13949" y="19769"/>
                  </a:cubicBezTo>
                  <a:cubicBezTo>
                    <a:pt x="15454" y="18736"/>
                    <a:pt x="16782" y="17273"/>
                    <a:pt x="17844" y="15853"/>
                  </a:cubicBezTo>
                  <a:cubicBezTo>
                    <a:pt x="18906" y="14433"/>
                    <a:pt x="19703" y="13057"/>
                    <a:pt x="20278" y="11292"/>
                  </a:cubicBezTo>
                  <a:cubicBezTo>
                    <a:pt x="20854" y="9528"/>
                    <a:pt x="21208" y="7377"/>
                    <a:pt x="21385" y="5785"/>
                  </a:cubicBezTo>
                  <a:cubicBezTo>
                    <a:pt x="21562" y="4193"/>
                    <a:pt x="21562" y="3160"/>
                    <a:pt x="21385" y="2515"/>
                  </a:cubicBezTo>
                  <a:cubicBezTo>
                    <a:pt x="21208" y="1869"/>
                    <a:pt x="20854" y="1611"/>
                    <a:pt x="19836" y="1267"/>
                  </a:cubicBezTo>
                  <a:cubicBezTo>
                    <a:pt x="18818" y="923"/>
                    <a:pt x="17136" y="492"/>
                    <a:pt x="15055" y="363"/>
                  </a:cubicBezTo>
                  <a:cubicBezTo>
                    <a:pt x="12975" y="234"/>
                    <a:pt x="10496" y="406"/>
                    <a:pt x="8018" y="5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7903926" y="3776879"/>
              <a:ext cx="424822" cy="346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284" fill="norm" stroke="1" extrusionOk="0">
                  <a:moveTo>
                    <a:pt x="17771" y="3310"/>
                  </a:moveTo>
                  <a:cubicBezTo>
                    <a:pt x="17984" y="2660"/>
                    <a:pt x="18196" y="2009"/>
                    <a:pt x="18037" y="1554"/>
                  </a:cubicBezTo>
                  <a:cubicBezTo>
                    <a:pt x="17877" y="1098"/>
                    <a:pt x="17345" y="838"/>
                    <a:pt x="16122" y="513"/>
                  </a:cubicBezTo>
                  <a:cubicBezTo>
                    <a:pt x="14898" y="187"/>
                    <a:pt x="12983" y="-203"/>
                    <a:pt x="11174" y="122"/>
                  </a:cubicBezTo>
                  <a:cubicBezTo>
                    <a:pt x="9365" y="448"/>
                    <a:pt x="7662" y="1489"/>
                    <a:pt x="6279" y="2530"/>
                  </a:cubicBezTo>
                  <a:cubicBezTo>
                    <a:pt x="4896" y="3570"/>
                    <a:pt x="3832" y="4611"/>
                    <a:pt x="2821" y="6303"/>
                  </a:cubicBezTo>
                  <a:cubicBezTo>
                    <a:pt x="1810" y="7995"/>
                    <a:pt x="853" y="10337"/>
                    <a:pt x="374" y="12224"/>
                  </a:cubicBezTo>
                  <a:cubicBezTo>
                    <a:pt x="-105" y="14110"/>
                    <a:pt x="-105" y="15542"/>
                    <a:pt x="267" y="16778"/>
                  </a:cubicBezTo>
                  <a:cubicBezTo>
                    <a:pt x="640" y="18014"/>
                    <a:pt x="1385" y="19055"/>
                    <a:pt x="2662" y="19901"/>
                  </a:cubicBezTo>
                  <a:cubicBezTo>
                    <a:pt x="3938" y="20746"/>
                    <a:pt x="5747" y="21397"/>
                    <a:pt x="7928" y="21267"/>
                  </a:cubicBezTo>
                  <a:cubicBezTo>
                    <a:pt x="10110" y="21137"/>
                    <a:pt x="12663" y="20226"/>
                    <a:pt x="14738" y="18860"/>
                  </a:cubicBezTo>
                  <a:cubicBezTo>
                    <a:pt x="16813" y="17493"/>
                    <a:pt x="18409" y="15672"/>
                    <a:pt x="19420" y="13525"/>
                  </a:cubicBezTo>
                  <a:cubicBezTo>
                    <a:pt x="20431" y="11378"/>
                    <a:pt x="20857" y="8905"/>
                    <a:pt x="21123" y="7214"/>
                  </a:cubicBezTo>
                  <a:cubicBezTo>
                    <a:pt x="21389" y="5522"/>
                    <a:pt x="21495" y="4611"/>
                    <a:pt x="21069" y="3701"/>
                  </a:cubicBezTo>
                  <a:cubicBezTo>
                    <a:pt x="20644" y="2790"/>
                    <a:pt x="19686" y="1879"/>
                    <a:pt x="18941" y="1424"/>
                  </a:cubicBezTo>
                  <a:cubicBezTo>
                    <a:pt x="18196" y="968"/>
                    <a:pt x="17664" y="968"/>
                    <a:pt x="17345" y="1033"/>
                  </a:cubicBezTo>
                  <a:cubicBezTo>
                    <a:pt x="17026" y="1098"/>
                    <a:pt x="16920" y="1228"/>
                    <a:pt x="16813" y="13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8115739" y="3327615"/>
              <a:ext cx="267520" cy="371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322" fill="norm" stroke="1" extrusionOk="0">
                  <a:moveTo>
                    <a:pt x="12716" y="1540"/>
                  </a:moveTo>
                  <a:cubicBezTo>
                    <a:pt x="12214" y="1054"/>
                    <a:pt x="11711" y="569"/>
                    <a:pt x="11042" y="266"/>
                  </a:cubicBezTo>
                  <a:cubicBezTo>
                    <a:pt x="10372" y="-38"/>
                    <a:pt x="9535" y="-159"/>
                    <a:pt x="8363" y="326"/>
                  </a:cubicBezTo>
                  <a:cubicBezTo>
                    <a:pt x="7190" y="812"/>
                    <a:pt x="5683" y="1904"/>
                    <a:pt x="4428" y="3542"/>
                  </a:cubicBezTo>
                  <a:cubicBezTo>
                    <a:pt x="3172" y="5180"/>
                    <a:pt x="2167" y="7365"/>
                    <a:pt x="1497" y="9367"/>
                  </a:cubicBezTo>
                  <a:cubicBezTo>
                    <a:pt x="828" y="11369"/>
                    <a:pt x="493" y="13189"/>
                    <a:pt x="242" y="14403"/>
                  </a:cubicBezTo>
                  <a:cubicBezTo>
                    <a:pt x="-10" y="15616"/>
                    <a:pt x="-177" y="16223"/>
                    <a:pt x="325" y="17012"/>
                  </a:cubicBezTo>
                  <a:cubicBezTo>
                    <a:pt x="828" y="17801"/>
                    <a:pt x="2000" y="18771"/>
                    <a:pt x="3339" y="19560"/>
                  </a:cubicBezTo>
                  <a:cubicBezTo>
                    <a:pt x="4679" y="20349"/>
                    <a:pt x="6186" y="20956"/>
                    <a:pt x="7944" y="21198"/>
                  </a:cubicBezTo>
                  <a:cubicBezTo>
                    <a:pt x="9702" y="21441"/>
                    <a:pt x="11711" y="21320"/>
                    <a:pt x="13386" y="20895"/>
                  </a:cubicBezTo>
                  <a:cubicBezTo>
                    <a:pt x="15060" y="20470"/>
                    <a:pt x="16400" y="19742"/>
                    <a:pt x="17572" y="18529"/>
                  </a:cubicBezTo>
                  <a:cubicBezTo>
                    <a:pt x="18744" y="17315"/>
                    <a:pt x="19749" y="15616"/>
                    <a:pt x="20418" y="13189"/>
                  </a:cubicBezTo>
                  <a:cubicBezTo>
                    <a:pt x="21088" y="10762"/>
                    <a:pt x="21423" y="7607"/>
                    <a:pt x="20921" y="5544"/>
                  </a:cubicBezTo>
                  <a:cubicBezTo>
                    <a:pt x="20418" y="3481"/>
                    <a:pt x="19079" y="2511"/>
                    <a:pt x="16735" y="1965"/>
                  </a:cubicBezTo>
                  <a:cubicBezTo>
                    <a:pt x="14390" y="1419"/>
                    <a:pt x="11042" y="1297"/>
                    <a:pt x="7693" y="11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2567834" y="5938928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7200"/>
                    <a:pt x="1600" y="14400"/>
                    <a:pt x="5200" y="18000"/>
                  </a:cubicBezTo>
                  <a:cubicBezTo>
                    <a:pt x="8800" y="21600"/>
                    <a:pt x="15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2574184" y="6084978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3952134" y="5596028"/>
              <a:ext cx="19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440"/>
                    <a:pt x="9600" y="10880"/>
                    <a:pt x="13200" y="14480"/>
                  </a:cubicBezTo>
                  <a:cubicBezTo>
                    <a:pt x="16800" y="18080"/>
                    <a:pt x="19200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3640984" y="5996078"/>
              <a:ext cx="882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2" y="0"/>
                  </a:moveTo>
                  <a:cubicBezTo>
                    <a:pt x="311" y="720"/>
                    <a:pt x="0" y="1440"/>
                    <a:pt x="0" y="2520"/>
                  </a:cubicBezTo>
                  <a:cubicBezTo>
                    <a:pt x="0" y="3600"/>
                    <a:pt x="311" y="5040"/>
                    <a:pt x="1269" y="5400"/>
                  </a:cubicBezTo>
                  <a:cubicBezTo>
                    <a:pt x="2227" y="5760"/>
                    <a:pt x="3833" y="5040"/>
                    <a:pt x="5542" y="4320"/>
                  </a:cubicBezTo>
                  <a:cubicBezTo>
                    <a:pt x="7252" y="3600"/>
                    <a:pt x="9065" y="2880"/>
                    <a:pt x="11007" y="2520"/>
                  </a:cubicBezTo>
                  <a:cubicBezTo>
                    <a:pt x="12950" y="2160"/>
                    <a:pt x="15022" y="2160"/>
                    <a:pt x="16757" y="3600"/>
                  </a:cubicBezTo>
                  <a:cubicBezTo>
                    <a:pt x="18492" y="5040"/>
                    <a:pt x="19891" y="7920"/>
                    <a:pt x="20642" y="11160"/>
                  </a:cubicBezTo>
                  <a:cubicBezTo>
                    <a:pt x="21393" y="14400"/>
                    <a:pt x="21496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3551527" y="6313578"/>
              <a:ext cx="299008" cy="21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06" fill="norm" stroke="1" extrusionOk="0">
                  <a:moveTo>
                    <a:pt x="6429" y="5718"/>
                  </a:moveTo>
                  <a:cubicBezTo>
                    <a:pt x="6125" y="9318"/>
                    <a:pt x="5820" y="12918"/>
                    <a:pt x="5440" y="15353"/>
                  </a:cubicBezTo>
                  <a:cubicBezTo>
                    <a:pt x="5060" y="17788"/>
                    <a:pt x="4603" y="19059"/>
                    <a:pt x="3995" y="20012"/>
                  </a:cubicBezTo>
                  <a:cubicBezTo>
                    <a:pt x="3387" y="20965"/>
                    <a:pt x="2626" y="21600"/>
                    <a:pt x="2018" y="21494"/>
                  </a:cubicBezTo>
                  <a:cubicBezTo>
                    <a:pt x="1409" y="21388"/>
                    <a:pt x="953" y="20541"/>
                    <a:pt x="573" y="18847"/>
                  </a:cubicBezTo>
                  <a:cubicBezTo>
                    <a:pt x="192" y="17153"/>
                    <a:pt x="-112" y="14612"/>
                    <a:pt x="40" y="12388"/>
                  </a:cubicBezTo>
                  <a:cubicBezTo>
                    <a:pt x="192" y="10165"/>
                    <a:pt x="801" y="8259"/>
                    <a:pt x="3311" y="6882"/>
                  </a:cubicBezTo>
                  <a:cubicBezTo>
                    <a:pt x="5820" y="5506"/>
                    <a:pt x="10232" y="4659"/>
                    <a:pt x="13350" y="4024"/>
                  </a:cubicBezTo>
                  <a:cubicBezTo>
                    <a:pt x="16468" y="3388"/>
                    <a:pt x="18294" y="2965"/>
                    <a:pt x="19434" y="2329"/>
                  </a:cubicBezTo>
                  <a:cubicBezTo>
                    <a:pt x="20575" y="1694"/>
                    <a:pt x="21032" y="847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3907684" y="6098737"/>
              <a:ext cx="165101" cy="13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3763"/>
                  </a:moveTo>
                  <a:cubicBezTo>
                    <a:pt x="831" y="2454"/>
                    <a:pt x="1662" y="1145"/>
                    <a:pt x="2769" y="491"/>
                  </a:cubicBezTo>
                  <a:cubicBezTo>
                    <a:pt x="3877" y="-164"/>
                    <a:pt x="5262" y="-164"/>
                    <a:pt x="6369" y="491"/>
                  </a:cubicBezTo>
                  <a:cubicBezTo>
                    <a:pt x="7477" y="1145"/>
                    <a:pt x="8308" y="2454"/>
                    <a:pt x="8446" y="4745"/>
                  </a:cubicBezTo>
                  <a:cubicBezTo>
                    <a:pt x="8585" y="7036"/>
                    <a:pt x="8031" y="10309"/>
                    <a:pt x="7200" y="12436"/>
                  </a:cubicBezTo>
                  <a:cubicBezTo>
                    <a:pt x="6369" y="14563"/>
                    <a:pt x="5262" y="15545"/>
                    <a:pt x="4292" y="16854"/>
                  </a:cubicBezTo>
                  <a:cubicBezTo>
                    <a:pt x="3323" y="18163"/>
                    <a:pt x="2492" y="19800"/>
                    <a:pt x="2908" y="20618"/>
                  </a:cubicBezTo>
                  <a:cubicBezTo>
                    <a:pt x="3323" y="21436"/>
                    <a:pt x="4985" y="21436"/>
                    <a:pt x="8308" y="20945"/>
                  </a:cubicBezTo>
                  <a:cubicBezTo>
                    <a:pt x="11631" y="20454"/>
                    <a:pt x="16615" y="19472"/>
                    <a:pt x="21600" y="18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4098184" y="6459628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4233039" y="6211182"/>
              <a:ext cx="157246" cy="27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232" fill="norm" stroke="1" extrusionOk="0">
                  <a:moveTo>
                    <a:pt x="1503" y="4514"/>
                  </a:moveTo>
                  <a:cubicBezTo>
                    <a:pt x="1788" y="3689"/>
                    <a:pt x="2072" y="2865"/>
                    <a:pt x="3493" y="2123"/>
                  </a:cubicBezTo>
                  <a:cubicBezTo>
                    <a:pt x="4914" y="1381"/>
                    <a:pt x="7472" y="721"/>
                    <a:pt x="9746" y="309"/>
                  </a:cubicBezTo>
                  <a:cubicBezTo>
                    <a:pt x="12019" y="-103"/>
                    <a:pt x="14009" y="-268"/>
                    <a:pt x="14861" y="886"/>
                  </a:cubicBezTo>
                  <a:cubicBezTo>
                    <a:pt x="15714" y="2040"/>
                    <a:pt x="15430" y="4514"/>
                    <a:pt x="12872" y="7647"/>
                  </a:cubicBezTo>
                  <a:cubicBezTo>
                    <a:pt x="10314" y="10779"/>
                    <a:pt x="5482" y="14572"/>
                    <a:pt x="2782" y="16963"/>
                  </a:cubicBezTo>
                  <a:cubicBezTo>
                    <a:pt x="82" y="19353"/>
                    <a:pt x="-486" y="20343"/>
                    <a:pt x="367" y="20837"/>
                  </a:cubicBezTo>
                  <a:cubicBezTo>
                    <a:pt x="1219" y="21332"/>
                    <a:pt x="3493" y="21332"/>
                    <a:pt x="7188" y="21002"/>
                  </a:cubicBezTo>
                  <a:cubicBezTo>
                    <a:pt x="10882" y="20672"/>
                    <a:pt x="15998" y="20013"/>
                    <a:pt x="21114" y="1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4455486" y="6313578"/>
              <a:ext cx="80849" cy="182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150" fill="norm" stroke="1" extrusionOk="0">
                  <a:moveTo>
                    <a:pt x="21155" y="0"/>
                  </a:moveTo>
                  <a:cubicBezTo>
                    <a:pt x="16170" y="5155"/>
                    <a:pt x="11186" y="10309"/>
                    <a:pt x="7309" y="14114"/>
                  </a:cubicBezTo>
                  <a:cubicBezTo>
                    <a:pt x="3432" y="17918"/>
                    <a:pt x="663" y="20373"/>
                    <a:pt x="109" y="20986"/>
                  </a:cubicBezTo>
                  <a:cubicBezTo>
                    <a:pt x="-445" y="21600"/>
                    <a:pt x="1217" y="20373"/>
                    <a:pt x="2878" y="19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4568084" y="6288178"/>
              <a:ext cx="38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86"/>
                    <a:pt x="12000" y="8173"/>
                    <a:pt x="9000" y="11286"/>
                  </a:cubicBezTo>
                  <a:cubicBezTo>
                    <a:pt x="6000" y="14400"/>
                    <a:pt x="4800" y="16541"/>
                    <a:pt x="4200" y="18097"/>
                  </a:cubicBezTo>
                  <a:cubicBezTo>
                    <a:pt x="3600" y="19654"/>
                    <a:pt x="3600" y="20627"/>
                    <a:pt x="3000" y="21114"/>
                  </a:cubicBezTo>
                  <a:cubicBezTo>
                    <a:pt x="2400" y="21600"/>
                    <a:pt x="12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4434734" y="6262778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9" y="15600"/>
                    <a:pt x="7958" y="9600"/>
                    <a:pt x="11558" y="6000"/>
                  </a:cubicBezTo>
                  <a:cubicBezTo>
                    <a:pt x="15158" y="2400"/>
                    <a:pt x="1837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4745884" y="5526178"/>
              <a:ext cx="324776" cy="104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5853" y="0"/>
                  </a:moveTo>
                  <a:cubicBezTo>
                    <a:pt x="8083" y="790"/>
                    <a:pt x="10312" y="1580"/>
                    <a:pt x="12403" y="2546"/>
                  </a:cubicBezTo>
                  <a:cubicBezTo>
                    <a:pt x="14493" y="3512"/>
                    <a:pt x="16444" y="4654"/>
                    <a:pt x="17977" y="5927"/>
                  </a:cubicBezTo>
                  <a:cubicBezTo>
                    <a:pt x="19510" y="7200"/>
                    <a:pt x="20625" y="8605"/>
                    <a:pt x="21112" y="10054"/>
                  </a:cubicBezTo>
                  <a:cubicBezTo>
                    <a:pt x="21600" y="11502"/>
                    <a:pt x="21461" y="12995"/>
                    <a:pt x="20415" y="14334"/>
                  </a:cubicBezTo>
                  <a:cubicBezTo>
                    <a:pt x="19370" y="15673"/>
                    <a:pt x="17419" y="16859"/>
                    <a:pt x="14563" y="18000"/>
                  </a:cubicBezTo>
                  <a:cubicBezTo>
                    <a:pt x="11706" y="19141"/>
                    <a:pt x="7943" y="20239"/>
                    <a:pt x="5365" y="20832"/>
                  </a:cubicBezTo>
                  <a:cubicBezTo>
                    <a:pt x="2787" y="21424"/>
                    <a:pt x="1394" y="215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3170268" y="5563473"/>
              <a:ext cx="324667" cy="109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32" fill="norm" stroke="1" extrusionOk="0">
                  <a:moveTo>
                    <a:pt x="21375" y="391"/>
                  </a:moveTo>
                  <a:cubicBezTo>
                    <a:pt x="20818" y="266"/>
                    <a:pt x="20260" y="140"/>
                    <a:pt x="19633" y="57"/>
                  </a:cubicBezTo>
                  <a:cubicBezTo>
                    <a:pt x="19006" y="-26"/>
                    <a:pt x="18309" y="-68"/>
                    <a:pt x="16637" y="286"/>
                  </a:cubicBezTo>
                  <a:cubicBezTo>
                    <a:pt x="14965" y="641"/>
                    <a:pt x="12317" y="1391"/>
                    <a:pt x="9878" y="2476"/>
                  </a:cubicBezTo>
                  <a:cubicBezTo>
                    <a:pt x="7440" y="3560"/>
                    <a:pt x="5210" y="4978"/>
                    <a:pt x="3607" y="6374"/>
                  </a:cubicBezTo>
                  <a:cubicBezTo>
                    <a:pt x="2005" y="7771"/>
                    <a:pt x="1029" y="9147"/>
                    <a:pt x="472" y="10565"/>
                  </a:cubicBezTo>
                  <a:cubicBezTo>
                    <a:pt x="-86" y="11983"/>
                    <a:pt x="-225" y="13442"/>
                    <a:pt x="472" y="14881"/>
                  </a:cubicBezTo>
                  <a:cubicBezTo>
                    <a:pt x="1169" y="16320"/>
                    <a:pt x="2701" y="17737"/>
                    <a:pt x="4861" y="18842"/>
                  </a:cubicBezTo>
                  <a:cubicBezTo>
                    <a:pt x="7021" y="19947"/>
                    <a:pt x="9809" y="20740"/>
                    <a:pt x="12596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5013435" y="5348682"/>
              <a:ext cx="169324" cy="247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057" fill="norm" stroke="1" extrusionOk="0">
                  <a:moveTo>
                    <a:pt x="6293" y="2674"/>
                  </a:moveTo>
                  <a:cubicBezTo>
                    <a:pt x="5493" y="5734"/>
                    <a:pt x="4693" y="8794"/>
                    <a:pt x="3893" y="11584"/>
                  </a:cubicBezTo>
                  <a:cubicBezTo>
                    <a:pt x="3093" y="14374"/>
                    <a:pt x="2293" y="16894"/>
                    <a:pt x="1626" y="18604"/>
                  </a:cubicBezTo>
                  <a:cubicBezTo>
                    <a:pt x="960" y="20314"/>
                    <a:pt x="426" y="21214"/>
                    <a:pt x="160" y="21034"/>
                  </a:cubicBezTo>
                  <a:cubicBezTo>
                    <a:pt x="-107" y="20854"/>
                    <a:pt x="-107" y="19594"/>
                    <a:pt x="693" y="16624"/>
                  </a:cubicBezTo>
                  <a:cubicBezTo>
                    <a:pt x="1493" y="13654"/>
                    <a:pt x="3093" y="8974"/>
                    <a:pt x="4826" y="5914"/>
                  </a:cubicBezTo>
                  <a:cubicBezTo>
                    <a:pt x="6560" y="2854"/>
                    <a:pt x="8426" y="1414"/>
                    <a:pt x="10026" y="604"/>
                  </a:cubicBezTo>
                  <a:cubicBezTo>
                    <a:pt x="11626" y="-206"/>
                    <a:pt x="12960" y="-386"/>
                    <a:pt x="14826" y="1234"/>
                  </a:cubicBezTo>
                  <a:cubicBezTo>
                    <a:pt x="16693" y="2854"/>
                    <a:pt x="19093" y="6274"/>
                    <a:pt x="20293" y="9064"/>
                  </a:cubicBezTo>
                  <a:cubicBezTo>
                    <a:pt x="21493" y="11854"/>
                    <a:pt x="21493" y="14014"/>
                    <a:pt x="21093" y="15724"/>
                  </a:cubicBezTo>
                  <a:cubicBezTo>
                    <a:pt x="20693" y="17434"/>
                    <a:pt x="19893" y="18694"/>
                    <a:pt x="19626" y="19054"/>
                  </a:cubicBezTo>
                  <a:cubicBezTo>
                    <a:pt x="19360" y="19414"/>
                    <a:pt x="19626" y="18874"/>
                    <a:pt x="19893" y="18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5209434" y="5310278"/>
              <a:ext cx="1587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3150"/>
                    <a:pt x="16416" y="6300"/>
                    <a:pt x="13248" y="9675"/>
                  </a:cubicBezTo>
                  <a:cubicBezTo>
                    <a:pt x="10080" y="13050"/>
                    <a:pt x="6336" y="16650"/>
                    <a:pt x="4032" y="18675"/>
                  </a:cubicBezTo>
                  <a:cubicBezTo>
                    <a:pt x="1728" y="20700"/>
                    <a:pt x="864" y="211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5331081" y="5527189"/>
              <a:ext cx="189504" cy="213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83" fill="norm" stroke="1" extrusionOk="0">
                  <a:moveTo>
                    <a:pt x="1327" y="5617"/>
                  </a:moveTo>
                  <a:cubicBezTo>
                    <a:pt x="1327" y="4134"/>
                    <a:pt x="1327" y="2652"/>
                    <a:pt x="1927" y="1699"/>
                  </a:cubicBezTo>
                  <a:cubicBezTo>
                    <a:pt x="2527" y="746"/>
                    <a:pt x="3727" y="323"/>
                    <a:pt x="4927" y="111"/>
                  </a:cubicBezTo>
                  <a:cubicBezTo>
                    <a:pt x="6127" y="-101"/>
                    <a:pt x="7327" y="-101"/>
                    <a:pt x="8407" y="958"/>
                  </a:cubicBezTo>
                  <a:cubicBezTo>
                    <a:pt x="9487" y="2017"/>
                    <a:pt x="10447" y="4134"/>
                    <a:pt x="9487" y="6993"/>
                  </a:cubicBezTo>
                  <a:cubicBezTo>
                    <a:pt x="8527" y="9852"/>
                    <a:pt x="5647" y="13452"/>
                    <a:pt x="3487" y="15993"/>
                  </a:cubicBezTo>
                  <a:cubicBezTo>
                    <a:pt x="1327" y="18534"/>
                    <a:pt x="-113" y="20017"/>
                    <a:pt x="7" y="20758"/>
                  </a:cubicBezTo>
                  <a:cubicBezTo>
                    <a:pt x="127" y="21499"/>
                    <a:pt x="1807" y="21499"/>
                    <a:pt x="5647" y="21181"/>
                  </a:cubicBezTo>
                  <a:cubicBezTo>
                    <a:pt x="9487" y="20864"/>
                    <a:pt x="15487" y="20228"/>
                    <a:pt x="21487" y="19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5768234" y="628817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6546372" y="6105916"/>
              <a:ext cx="453763" cy="505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16" fill="norm" stroke="1" extrusionOk="0">
                  <a:moveTo>
                    <a:pt x="5238" y="5298"/>
                  </a:moveTo>
                  <a:cubicBezTo>
                    <a:pt x="5038" y="5746"/>
                    <a:pt x="4838" y="6194"/>
                    <a:pt x="5038" y="6597"/>
                  </a:cubicBezTo>
                  <a:cubicBezTo>
                    <a:pt x="5238" y="7000"/>
                    <a:pt x="5838" y="7359"/>
                    <a:pt x="7138" y="7538"/>
                  </a:cubicBezTo>
                  <a:cubicBezTo>
                    <a:pt x="8438" y="7718"/>
                    <a:pt x="10438" y="7718"/>
                    <a:pt x="11938" y="7135"/>
                  </a:cubicBezTo>
                  <a:cubicBezTo>
                    <a:pt x="13438" y="6552"/>
                    <a:pt x="14438" y="5387"/>
                    <a:pt x="15038" y="4312"/>
                  </a:cubicBezTo>
                  <a:cubicBezTo>
                    <a:pt x="15638" y="3236"/>
                    <a:pt x="15838" y="2250"/>
                    <a:pt x="15888" y="1533"/>
                  </a:cubicBezTo>
                  <a:cubicBezTo>
                    <a:pt x="15938" y="816"/>
                    <a:pt x="15838" y="368"/>
                    <a:pt x="15488" y="144"/>
                  </a:cubicBezTo>
                  <a:cubicBezTo>
                    <a:pt x="15138" y="-80"/>
                    <a:pt x="14538" y="-80"/>
                    <a:pt x="13138" y="413"/>
                  </a:cubicBezTo>
                  <a:cubicBezTo>
                    <a:pt x="11738" y="906"/>
                    <a:pt x="9538" y="1892"/>
                    <a:pt x="7388" y="3326"/>
                  </a:cubicBezTo>
                  <a:cubicBezTo>
                    <a:pt x="5238" y="4760"/>
                    <a:pt x="3138" y="6642"/>
                    <a:pt x="1788" y="8569"/>
                  </a:cubicBezTo>
                  <a:cubicBezTo>
                    <a:pt x="438" y="10496"/>
                    <a:pt x="-162" y="12468"/>
                    <a:pt x="38" y="14395"/>
                  </a:cubicBezTo>
                  <a:cubicBezTo>
                    <a:pt x="238" y="16322"/>
                    <a:pt x="1238" y="18204"/>
                    <a:pt x="2988" y="19414"/>
                  </a:cubicBezTo>
                  <a:cubicBezTo>
                    <a:pt x="4738" y="20624"/>
                    <a:pt x="7238" y="21161"/>
                    <a:pt x="9788" y="21341"/>
                  </a:cubicBezTo>
                  <a:cubicBezTo>
                    <a:pt x="12338" y="21520"/>
                    <a:pt x="14938" y="21341"/>
                    <a:pt x="16888" y="21206"/>
                  </a:cubicBezTo>
                  <a:cubicBezTo>
                    <a:pt x="18838" y="21072"/>
                    <a:pt x="20138" y="20982"/>
                    <a:pt x="21438" y="2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7533534" y="5876794"/>
              <a:ext cx="165101" cy="213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2492" y="3010"/>
                  </a:moveTo>
                  <a:cubicBezTo>
                    <a:pt x="3323" y="2172"/>
                    <a:pt x="4154" y="1333"/>
                    <a:pt x="5815" y="704"/>
                  </a:cubicBezTo>
                  <a:cubicBezTo>
                    <a:pt x="7477" y="74"/>
                    <a:pt x="9969" y="-345"/>
                    <a:pt x="11908" y="389"/>
                  </a:cubicBezTo>
                  <a:cubicBezTo>
                    <a:pt x="13846" y="1123"/>
                    <a:pt x="15231" y="3010"/>
                    <a:pt x="13708" y="5946"/>
                  </a:cubicBezTo>
                  <a:cubicBezTo>
                    <a:pt x="12185" y="8882"/>
                    <a:pt x="7754" y="12867"/>
                    <a:pt x="4708" y="15593"/>
                  </a:cubicBezTo>
                  <a:cubicBezTo>
                    <a:pt x="1662" y="18319"/>
                    <a:pt x="0" y="19787"/>
                    <a:pt x="0" y="20521"/>
                  </a:cubicBezTo>
                  <a:cubicBezTo>
                    <a:pt x="0" y="21255"/>
                    <a:pt x="1662" y="21255"/>
                    <a:pt x="5538" y="20836"/>
                  </a:cubicBezTo>
                  <a:cubicBezTo>
                    <a:pt x="9415" y="20416"/>
                    <a:pt x="15508" y="19577"/>
                    <a:pt x="21600" y="18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7706677" y="5964328"/>
              <a:ext cx="207858" cy="140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58" fill="norm" stroke="1" extrusionOk="0">
                  <a:moveTo>
                    <a:pt x="8989" y="2901"/>
                  </a:moveTo>
                  <a:cubicBezTo>
                    <a:pt x="8552" y="6125"/>
                    <a:pt x="8116" y="9349"/>
                    <a:pt x="7461" y="12251"/>
                  </a:cubicBezTo>
                  <a:cubicBezTo>
                    <a:pt x="6807" y="15152"/>
                    <a:pt x="5934" y="17731"/>
                    <a:pt x="4952" y="19343"/>
                  </a:cubicBezTo>
                  <a:cubicBezTo>
                    <a:pt x="3970" y="20955"/>
                    <a:pt x="2880" y="21600"/>
                    <a:pt x="2007" y="21278"/>
                  </a:cubicBezTo>
                  <a:cubicBezTo>
                    <a:pt x="1134" y="20955"/>
                    <a:pt x="480" y="19666"/>
                    <a:pt x="152" y="17087"/>
                  </a:cubicBezTo>
                  <a:cubicBezTo>
                    <a:pt x="-175" y="14507"/>
                    <a:pt x="-175" y="10639"/>
                    <a:pt x="2225" y="7576"/>
                  </a:cubicBezTo>
                  <a:cubicBezTo>
                    <a:pt x="4625" y="4513"/>
                    <a:pt x="9425" y="2257"/>
                    <a:pt x="13025" y="1128"/>
                  </a:cubicBezTo>
                  <a:cubicBezTo>
                    <a:pt x="16625" y="0"/>
                    <a:pt x="19025" y="0"/>
                    <a:pt x="214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7952634" y="5828461"/>
              <a:ext cx="133351" cy="11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4153"/>
                  </a:moveTo>
                  <a:cubicBezTo>
                    <a:pt x="1029" y="2523"/>
                    <a:pt x="2057" y="893"/>
                    <a:pt x="3429" y="281"/>
                  </a:cubicBezTo>
                  <a:cubicBezTo>
                    <a:pt x="4800" y="-330"/>
                    <a:pt x="6514" y="78"/>
                    <a:pt x="7543" y="1300"/>
                  </a:cubicBezTo>
                  <a:cubicBezTo>
                    <a:pt x="8571" y="2523"/>
                    <a:pt x="8914" y="4561"/>
                    <a:pt x="7886" y="7210"/>
                  </a:cubicBezTo>
                  <a:cubicBezTo>
                    <a:pt x="6857" y="9859"/>
                    <a:pt x="4457" y="13119"/>
                    <a:pt x="2743" y="15564"/>
                  </a:cubicBezTo>
                  <a:cubicBezTo>
                    <a:pt x="1029" y="18010"/>
                    <a:pt x="0" y="19640"/>
                    <a:pt x="343" y="20455"/>
                  </a:cubicBezTo>
                  <a:cubicBezTo>
                    <a:pt x="686" y="21270"/>
                    <a:pt x="2400" y="21270"/>
                    <a:pt x="6171" y="21270"/>
                  </a:cubicBezTo>
                  <a:cubicBezTo>
                    <a:pt x="9943" y="21270"/>
                    <a:pt x="15771" y="21270"/>
                    <a:pt x="2160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6771534" y="5703978"/>
              <a:ext cx="2190751" cy="3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0"/>
                  </a:moveTo>
                  <a:cubicBezTo>
                    <a:pt x="918" y="0"/>
                    <a:pt x="1837" y="0"/>
                    <a:pt x="2682" y="1200"/>
                  </a:cubicBezTo>
                  <a:cubicBezTo>
                    <a:pt x="3527" y="2400"/>
                    <a:pt x="4299" y="4800"/>
                    <a:pt x="5103" y="6600"/>
                  </a:cubicBezTo>
                  <a:cubicBezTo>
                    <a:pt x="5906" y="8400"/>
                    <a:pt x="6741" y="9600"/>
                    <a:pt x="7617" y="10200"/>
                  </a:cubicBezTo>
                  <a:cubicBezTo>
                    <a:pt x="8494" y="10800"/>
                    <a:pt x="9412" y="10800"/>
                    <a:pt x="10278" y="10800"/>
                  </a:cubicBezTo>
                  <a:cubicBezTo>
                    <a:pt x="11144" y="10800"/>
                    <a:pt x="11958" y="10800"/>
                    <a:pt x="12793" y="11400"/>
                  </a:cubicBezTo>
                  <a:cubicBezTo>
                    <a:pt x="13628" y="12000"/>
                    <a:pt x="14483" y="13200"/>
                    <a:pt x="15318" y="15000"/>
                  </a:cubicBezTo>
                  <a:cubicBezTo>
                    <a:pt x="16153" y="16800"/>
                    <a:pt x="16967" y="19200"/>
                    <a:pt x="17781" y="20400"/>
                  </a:cubicBezTo>
                  <a:cubicBezTo>
                    <a:pt x="18595" y="21600"/>
                    <a:pt x="19409" y="21600"/>
                    <a:pt x="20045" y="20400"/>
                  </a:cubicBezTo>
                  <a:cubicBezTo>
                    <a:pt x="20682" y="19200"/>
                    <a:pt x="21141" y="168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6631834" y="5418493"/>
              <a:ext cx="211995" cy="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700" fill="norm" stroke="1" extrusionOk="0">
                  <a:moveTo>
                    <a:pt x="0" y="20700"/>
                  </a:moveTo>
                  <a:cubicBezTo>
                    <a:pt x="6202" y="13500"/>
                    <a:pt x="12404" y="6300"/>
                    <a:pt x="16040" y="2700"/>
                  </a:cubicBezTo>
                  <a:cubicBezTo>
                    <a:pt x="19675" y="-900"/>
                    <a:pt x="20745" y="-900"/>
                    <a:pt x="21172" y="2700"/>
                  </a:cubicBezTo>
                  <a:cubicBezTo>
                    <a:pt x="21600" y="6300"/>
                    <a:pt x="21386" y="13500"/>
                    <a:pt x="21172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6997690" y="5245566"/>
              <a:ext cx="262795" cy="27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29" fill="norm" stroke="1" extrusionOk="0">
                  <a:moveTo>
                    <a:pt x="17307" y="1092"/>
                  </a:moveTo>
                  <a:cubicBezTo>
                    <a:pt x="17998" y="594"/>
                    <a:pt x="18689" y="95"/>
                    <a:pt x="18603" y="12"/>
                  </a:cubicBezTo>
                  <a:cubicBezTo>
                    <a:pt x="18516" y="-71"/>
                    <a:pt x="17652" y="261"/>
                    <a:pt x="15060" y="1424"/>
                  </a:cubicBezTo>
                  <a:cubicBezTo>
                    <a:pt x="12468" y="2587"/>
                    <a:pt x="8148" y="4581"/>
                    <a:pt x="5556" y="5827"/>
                  </a:cubicBezTo>
                  <a:cubicBezTo>
                    <a:pt x="2964" y="7074"/>
                    <a:pt x="2100" y="7572"/>
                    <a:pt x="1323" y="8071"/>
                  </a:cubicBezTo>
                  <a:cubicBezTo>
                    <a:pt x="545" y="8569"/>
                    <a:pt x="-146" y="9067"/>
                    <a:pt x="27" y="9483"/>
                  </a:cubicBezTo>
                  <a:cubicBezTo>
                    <a:pt x="200" y="9898"/>
                    <a:pt x="1236" y="10231"/>
                    <a:pt x="3310" y="10563"/>
                  </a:cubicBezTo>
                  <a:cubicBezTo>
                    <a:pt x="5384" y="10895"/>
                    <a:pt x="8494" y="11227"/>
                    <a:pt x="10481" y="11477"/>
                  </a:cubicBezTo>
                  <a:cubicBezTo>
                    <a:pt x="12468" y="11726"/>
                    <a:pt x="13332" y="11892"/>
                    <a:pt x="13678" y="12391"/>
                  </a:cubicBezTo>
                  <a:cubicBezTo>
                    <a:pt x="14024" y="12889"/>
                    <a:pt x="13851" y="13720"/>
                    <a:pt x="12468" y="14551"/>
                  </a:cubicBezTo>
                  <a:cubicBezTo>
                    <a:pt x="11086" y="15381"/>
                    <a:pt x="8494" y="16212"/>
                    <a:pt x="6593" y="16877"/>
                  </a:cubicBezTo>
                  <a:cubicBezTo>
                    <a:pt x="4692" y="17541"/>
                    <a:pt x="3483" y="18040"/>
                    <a:pt x="2532" y="18621"/>
                  </a:cubicBezTo>
                  <a:cubicBezTo>
                    <a:pt x="1582" y="19203"/>
                    <a:pt x="891" y="19867"/>
                    <a:pt x="977" y="20283"/>
                  </a:cubicBezTo>
                  <a:cubicBezTo>
                    <a:pt x="1064" y="20698"/>
                    <a:pt x="1928" y="20864"/>
                    <a:pt x="5038" y="20947"/>
                  </a:cubicBezTo>
                  <a:cubicBezTo>
                    <a:pt x="8148" y="21031"/>
                    <a:pt x="13505" y="21031"/>
                    <a:pt x="16616" y="21114"/>
                  </a:cubicBezTo>
                  <a:cubicBezTo>
                    <a:pt x="19726" y="21197"/>
                    <a:pt x="20590" y="21363"/>
                    <a:pt x="21454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7447200" y="5215028"/>
              <a:ext cx="162535" cy="34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68" fill="norm" stroke="1" extrusionOk="0">
                  <a:moveTo>
                    <a:pt x="21264" y="0"/>
                  </a:moveTo>
                  <a:cubicBezTo>
                    <a:pt x="17387" y="659"/>
                    <a:pt x="13510" y="1317"/>
                    <a:pt x="9910" y="2963"/>
                  </a:cubicBezTo>
                  <a:cubicBezTo>
                    <a:pt x="6310" y="4610"/>
                    <a:pt x="2987" y="7244"/>
                    <a:pt x="1326" y="10076"/>
                  </a:cubicBezTo>
                  <a:cubicBezTo>
                    <a:pt x="-336" y="12907"/>
                    <a:pt x="-336" y="15937"/>
                    <a:pt x="772" y="17912"/>
                  </a:cubicBezTo>
                  <a:cubicBezTo>
                    <a:pt x="1879" y="19888"/>
                    <a:pt x="4095" y="20810"/>
                    <a:pt x="6864" y="21205"/>
                  </a:cubicBezTo>
                  <a:cubicBezTo>
                    <a:pt x="9633" y="21600"/>
                    <a:pt x="12956" y="21468"/>
                    <a:pt x="16279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7647834" y="5234078"/>
              <a:ext cx="1968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81" y="4500"/>
                    <a:pt x="8361" y="9000"/>
                    <a:pt x="11961" y="12600"/>
                  </a:cubicBezTo>
                  <a:cubicBezTo>
                    <a:pt x="15561" y="16200"/>
                    <a:pt x="18581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7692284" y="5189628"/>
              <a:ext cx="1270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80" y="1614"/>
                    <a:pt x="16560" y="3228"/>
                    <a:pt x="13140" y="5897"/>
                  </a:cubicBezTo>
                  <a:cubicBezTo>
                    <a:pt x="9720" y="8566"/>
                    <a:pt x="5400" y="12290"/>
                    <a:pt x="3060" y="15083"/>
                  </a:cubicBezTo>
                  <a:cubicBezTo>
                    <a:pt x="720" y="17876"/>
                    <a:pt x="360" y="197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7876434" y="5456328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7882784" y="5335678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8016134" y="5433822"/>
              <a:ext cx="2159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141" y="11375"/>
                    <a:pt x="12282" y="2735"/>
                    <a:pt x="15882" y="575"/>
                  </a:cubicBezTo>
                  <a:cubicBezTo>
                    <a:pt x="19482" y="-1585"/>
                    <a:pt x="2054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8238384" y="5302228"/>
              <a:ext cx="336551" cy="23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21371"/>
                  </a:moveTo>
                  <a:cubicBezTo>
                    <a:pt x="2989" y="17166"/>
                    <a:pt x="5977" y="12960"/>
                    <a:pt x="7879" y="9902"/>
                  </a:cubicBezTo>
                  <a:cubicBezTo>
                    <a:pt x="9781" y="6844"/>
                    <a:pt x="10596" y="4932"/>
                    <a:pt x="11140" y="3307"/>
                  </a:cubicBezTo>
                  <a:cubicBezTo>
                    <a:pt x="11683" y="1683"/>
                    <a:pt x="11955" y="344"/>
                    <a:pt x="11887" y="58"/>
                  </a:cubicBezTo>
                  <a:cubicBezTo>
                    <a:pt x="11819" y="-229"/>
                    <a:pt x="11411" y="536"/>
                    <a:pt x="10800" y="2638"/>
                  </a:cubicBezTo>
                  <a:cubicBezTo>
                    <a:pt x="10189" y="4741"/>
                    <a:pt x="9374" y="8182"/>
                    <a:pt x="8898" y="10380"/>
                  </a:cubicBezTo>
                  <a:cubicBezTo>
                    <a:pt x="8423" y="12578"/>
                    <a:pt x="8287" y="13534"/>
                    <a:pt x="8287" y="14490"/>
                  </a:cubicBezTo>
                  <a:cubicBezTo>
                    <a:pt x="8287" y="15445"/>
                    <a:pt x="8423" y="16401"/>
                    <a:pt x="8898" y="17070"/>
                  </a:cubicBezTo>
                  <a:cubicBezTo>
                    <a:pt x="9374" y="17739"/>
                    <a:pt x="10189" y="18121"/>
                    <a:pt x="11208" y="17548"/>
                  </a:cubicBezTo>
                  <a:cubicBezTo>
                    <a:pt x="12226" y="16975"/>
                    <a:pt x="13449" y="15445"/>
                    <a:pt x="14672" y="13629"/>
                  </a:cubicBezTo>
                  <a:cubicBezTo>
                    <a:pt x="15894" y="11813"/>
                    <a:pt x="17117" y="9711"/>
                    <a:pt x="18000" y="8373"/>
                  </a:cubicBezTo>
                  <a:cubicBezTo>
                    <a:pt x="18883" y="7035"/>
                    <a:pt x="19426" y="6461"/>
                    <a:pt x="19698" y="6652"/>
                  </a:cubicBezTo>
                  <a:cubicBezTo>
                    <a:pt x="19970" y="6844"/>
                    <a:pt x="19970" y="7799"/>
                    <a:pt x="19970" y="9520"/>
                  </a:cubicBezTo>
                  <a:cubicBezTo>
                    <a:pt x="19970" y="11240"/>
                    <a:pt x="19970" y="13725"/>
                    <a:pt x="20242" y="15445"/>
                  </a:cubicBezTo>
                  <a:cubicBezTo>
                    <a:pt x="20513" y="17166"/>
                    <a:pt x="21057" y="18121"/>
                    <a:pt x="21600" y="19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8606684" y="5234078"/>
              <a:ext cx="63772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600" fill="norm" stroke="1" extrusionOk="0">
                  <a:moveTo>
                    <a:pt x="10452" y="0"/>
                  </a:moveTo>
                  <a:cubicBezTo>
                    <a:pt x="15329" y="4619"/>
                    <a:pt x="20206" y="9238"/>
                    <a:pt x="20903" y="12634"/>
                  </a:cubicBezTo>
                  <a:cubicBezTo>
                    <a:pt x="21600" y="16030"/>
                    <a:pt x="18116" y="18204"/>
                    <a:pt x="13935" y="19494"/>
                  </a:cubicBezTo>
                  <a:cubicBezTo>
                    <a:pt x="9755" y="20785"/>
                    <a:pt x="4877" y="211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8746384" y="5088822"/>
              <a:ext cx="146051" cy="14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1761"/>
                  </a:moveTo>
                  <a:cubicBezTo>
                    <a:pt x="1565" y="1135"/>
                    <a:pt x="3130" y="509"/>
                    <a:pt x="4696" y="196"/>
                  </a:cubicBezTo>
                  <a:cubicBezTo>
                    <a:pt x="6261" y="-117"/>
                    <a:pt x="7826" y="-117"/>
                    <a:pt x="8765" y="666"/>
                  </a:cubicBezTo>
                  <a:cubicBezTo>
                    <a:pt x="9704" y="1448"/>
                    <a:pt x="10017" y="3013"/>
                    <a:pt x="9235" y="5205"/>
                  </a:cubicBezTo>
                  <a:cubicBezTo>
                    <a:pt x="8452" y="7396"/>
                    <a:pt x="6574" y="10213"/>
                    <a:pt x="5009" y="12092"/>
                  </a:cubicBezTo>
                  <a:cubicBezTo>
                    <a:pt x="3443" y="13970"/>
                    <a:pt x="2191" y="14909"/>
                    <a:pt x="2348" y="15848"/>
                  </a:cubicBezTo>
                  <a:cubicBezTo>
                    <a:pt x="2504" y="16787"/>
                    <a:pt x="4070" y="17726"/>
                    <a:pt x="7513" y="18666"/>
                  </a:cubicBezTo>
                  <a:cubicBezTo>
                    <a:pt x="10957" y="19605"/>
                    <a:pt x="16278" y="20544"/>
                    <a:pt x="2160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6911234" y="5576978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6911234" y="5526178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6949334" y="5589678"/>
              <a:ext cx="69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6936634" y="5621428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7127134" y="5570628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7058292" y="5077445"/>
              <a:ext cx="115601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600" fill="norm" stroke="1" extrusionOk="0">
                  <a:moveTo>
                    <a:pt x="2130" y="5923"/>
                  </a:moveTo>
                  <a:cubicBezTo>
                    <a:pt x="2516" y="7665"/>
                    <a:pt x="2902" y="9406"/>
                    <a:pt x="2516" y="11845"/>
                  </a:cubicBezTo>
                  <a:cubicBezTo>
                    <a:pt x="2130" y="14284"/>
                    <a:pt x="973" y="17419"/>
                    <a:pt x="395" y="18116"/>
                  </a:cubicBezTo>
                  <a:cubicBezTo>
                    <a:pt x="-184" y="18813"/>
                    <a:pt x="-184" y="17071"/>
                    <a:pt x="780" y="14110"/>
                  </a:cubicBezTo>
                  <a:cubicBezTo>
                    <a:pt x="1745" y="11148"/>
                    <a:pt x="3673" y="6968"/>
                    <a:pt x="6566" y="4181"/>
                  </a:cubicBezTo>
                  <a:cubicBezTo>
                    <a:pt x="9459" y="1394"/>
                    <a:pt x="13316" y="0"/>
                    <a:pt x="15823" y="0"/>
                  </a:cubicBezTo>
                  <a:cubicBezTo>
                    <a:pt x="18330" y="0"/>
                    <a:pt x="19487" y="1394"/>
                    <a:pt x="20259" y="4181"/>
                  </a:cubicBezTo>
                  <a:cubicBezTo>
                    <a:pt x="21030" y="6968"/>
                    <a:pt x="21416" y="11148"/>
                    <a:pt x="20645" y="14284"/>
                  </a:cubicBezTo>
                  <a:cubicBezTo>
                    <a:pt x="19873" y="17419"/>
                    <a:pt x="17945" y="19510"/>
                    <a:pt x="160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9556289" y="3258099"/>
              <a:ext cx="2657196" cy="3197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78" fill="norm" stroke="1" extrusionOk="0">
                  <a:moveTo>
                    <a:pt x="1262" y="179"/>
                  </a:moveTo>
                  <a:cubicBezTo>
                    <a:pt x="1279" y="93"/>
                    <a:pt x="1296" y="7"/>
                    <a:pt x="1330" y="0"/>
                  </a:cubicBezTo>
                  <a:cubicBezTo>
                    <a:pt x="1365" y="-7"/>
                    <a:pt x="1416" y="64"/>
                    <a:pt x="1451" y="279"/>
                  </a:cubicBezTo>
                  <a:cubicBezTo>
                    <a:pt x="1485" y="493"/>
                    <a:pt x="1502" y="850"/>
                    <a:pt x="1520" y="1272"/>
                  </a:cubicBezTo>
                  <a:cubicBezTo>
                    <a:pt x="1537" y="1693"/>
                    <a:pt x="1554" y="2179"/>
                    <a:pt x="1571" y="2679"/>
                  </a:cubicBezTo>
                  <a:cubicBezTo>
                    <a:pt x="1588" y="3179"/>
                    <a:pt x="1606" y="3693"/>
                    <a:pt x="1614" y="4264"/>
                  </a:cubicBezTo>
                  <a:cubicBezTo>
                    <a:pt x="1623" y="4836"/>
                    <a:pt x="1623" y="5464"/>
                    <a:pt x="1614" y="6057"/>
                  </a:cubicBezTo>
                  <a:cubicBezTo>
                    <a:pt x="1606" y="6650"/>
                    <a:pt x="1588" y="7207"/>
                    <a:pt x="1554" y="7793"/>
                  </a:cubicBezTo>
                  <a:cubicBezTo>
                    <a:pt x="1520" y="8379"/>
                    <a:pt x="1468" y="8993"/>
                    <a:pt x="1408" y="9600"/>
                  </a:cubicBezTo>
                  <a:cubicBezTo>
                    <a:pt x="1348" y="10207"/>
                    <a:pt x="1279" y="10807"/>
                    <a:pt x="1210" y="11429"/>
                  </a:cubicBezTo>
                  <a:cubicBezTo>
                    <a:pt x="1141" y="12050"/>
                    <a:pt x="1072" y="12693"/>
                    <a:pt x="1004" y="13329"/>
                  </a:cubicBezTo>
                  <a:cubicBezTo>
                    <a:pt x="935" y="13964"/>
                    <a:pt x="866" y="14593"/>
                    <a:pt x="789" y="15200"/>
                  </a:cubicBezTo>
                  <a:cubicBezTo>
                    <a:pt x="711" y="15807"/>
                    <a:pt x="625" y="16393"/>
                    <a:pt x="539" y="16993"/>
                  </a:cubicBezTo>
                  <a:cubicBezTo>
                    <a:pt x="453" y="17593"/>
                    <a:pt x="367" y="18207"/>
                    <a:pt x="299" y="18729"/>
                  </a:cubicBezTo>
                  <a:cubicBezTo>
                    <a:pt x="230" y="19250"/>
                    <a:pt x="178" y="19679"/>
                    <a:pt x="127" y="20100"/>
                  </a:cubicBezTo>
                  <a:cubicBezTo>
                    <a:pt x="75" y="20522"/>
                    <a:pt x="23" y="20936"/>
                    <a:pt x="6" y="21179"/>
                  </a:cubicBezTo>
                  <a:cubicBezTo>
                    <a:pt x="-11" y="21422"/>
                    <a:pt x="6" y="21493"/>
                    <a:pt x="66" y="21536"/>
                  </a:cubicBezTo>
                  <a:cubicBezTo>
                    <a:pt x="127" y="21579"/>
                    <a:pt x="230" y="21593"/>
                    <a:pt x="548" y="21557"/>
                  </a:cubicBezTo>
                  <a:cubicBezTo>
                    <a:pt x="866" y="21522"/>
                    <a:pt x="1399" y="21436"/>
                    <a:pt x="2001" y="21322"/>
                  </a:cubicBezTo>
                  <a:cubicBezTo>
                    <a:pt x="2603" y="21207"/>
                    <a:pt x="3274" y="21064"/>
                    <a:pt x="3841" y="20957"/>
                  </a:cubicBezTo>
                  <a:cubicBezTo>
                    <a:pt x="4409" y="20850"/>
                    <a:pt x="4873" y="20779"/>
                    <a:pt x="5380" y="20700"/>
                  </a:cubicBezTo>
                  <a:cubicBezTo>
                    <a:pt x="5888" y="20622"/>
                    <a:pt x="6438" y="20536"/>
                    <a:pt x="7040" y="20457"/>
                  </a:cubicBezTo>
                  <a:cubicBezTo>
                    <a:pt x="7642" y="20379"/>
                    <a:pt x="8295" y="20307"/>
                    <a:pt x="8957" y="20250"/>
                  </a:cubicBezTo>
                  <a:cubicBezTo>
                    <a:pt x="9620" y="20193"/>
                    <a:pt x="10290" y="20150"/>
                    <a:pt x="10978" y="20114"/>
                  </a:cubicBezTo>
                  <a:cubicBezTo>
                    <a:pt x="11666" y="20079"/>
                    <a:pt x="12371" y="20050"/>
                    <a:pt x="13085" y="20029"/>
                  </a:cubicBezTo>
                  <a:cubicBezTo>
                    <a:pt x="13799" y="20007"/>
                    <a:pt x="14521" y="19993"/>
                    <a:pt x="15381" y="19986"/>
                  </a:cubicBezTo>
                  <a:cubicBezTo>
                    <a:pt x="16241" y="19979"/>
                    <a:pt x="17238" y="19979"/>
                    <a:pt x="18167" y="19979"/>
                  </a:cubicBezTo>
                  <a:cubicBezTo>
                    <a:pt x="19095" y="19979"/>
                    <a:pt x="19955" y="19979"/>
                    <a:pt x="20514" y="19972"/>
                  </a:cubicBezTo>
                  <a:cubicBezTo>
                    <a:pt x="21073" y="19964"/>
                    <a:pt x="21331" y="19950"/>
                    <a:pt x="21589" y="1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9702790" y="3163978"/>
              <a:ext cx="233289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22" y="21600"/>
                  </a:moveTo>
                  <a:cubicBezTo>
                    <a:pt x="3" y="18568"/>
                    <a:pt x="-17" y="15537"/>
                    <a:pt x="22" y="13453"/>
                  </a:cubicBezTo>
                  <a:cubicBezTo>
                    <a:pt x="61" y="11368"/>
                    <a:pt x="159" y="10232"/>
                    <a:pt x="482" y="9474"/>
                  </a:cubicBezTo>
                  <a:cubicBezTo>
                    <a:pt x="805" y="8716"/>
                    <a:pt x="1354" y="8337"/>
                    <a:pt x="1961" y="7768"/>
                  </a:cubicBezTo>
                  <a:cubicBezTo>
                    <a:pt x="2568" y="7200"/>
                    <a:pt x="3234" y="6442"/>
                    <a:pt x="3851" y="5874"/>
                  </a:cubicBezTo>
                  <a:cubicBezTo>
                    <a:pt x="4467" y="5305"/>
                    <a:pt x="5035" y="4926"/>
                    <a:pt x="5633" y="4358"/>
                  </a:cubicBezTo>
                  <a:cubicBezTo>
                    <a:pt x="6230" y="3789"/>
                    <a:pt x="6857" y="3032"/>
                    <a:pt x="7542" y="2463"/>
                  </a:cubicBezTo>
                  <a:cubicBezTo>
                    <a:pt x="8227" y="1895"/>
                    <a:pt x="8972" y="1516"/>
                    <a:pt x="9912" y="1137"/>
                  </a:cubicBezTo>
                  <a:cubicBezTo>
                    <a:pt x="10852" y="758"/>
                    <a:pt x="11987" y="379"/>
                    <a:pt x="12957" y="189"/>
                  </a:cubicBezTo>
                  <a:cubicBezTo>
                    <a:pt x="13926" y="0"/>
                    <a:pt x="14729" y="0"/>
                    <a:pt x="15659" y="0"/>
                  </a:cubicBezTo>
                  <a:cubicBezTo>
                    <a:pt x="16589" y="0"/>
                    <a:pt x="17647" y="0"/>
                    <a:pt x="18655" y="0"/>
                  </a:cubicBezTo>
                  <a:cubicBezTo>
                    <a:pt x="19664" y="0"/>
                    <a:pt x="20623" y="0"/>
                    <a:pt x="215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9889333" y="3960080"/>
              <a:ext cx="260402" cy="231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098" fill="norm" stroke="1" extrusionOk="0">
                  <a:moveTo>
                    <a:pt x="523" y="4993"/>
                  </a:moveTo>
                  <a:cubicBezTo>
                    <a:pt x="1041" y="5957"/>
                    <a:pt x="1560" y="6922"/>
                    <a:pt x="3461" y="6922"/>
                  </a:cubicBezTo>
                  <a:cubicBezTo>
                    <a:pt x="5361" y="6922"/>
                    <a:pt x="8645" y="5957"/>
                    <a:pt x="10632" y="5090"/>
                  </a:cubicBezTo>
                  <a:cubicBezTo>
                    <a:pt x="12619" y="4222"/>
                    <a:pt x="13310" y="3450"/>
                    <a:pt x="13742" y="2582"/>
                  </a:cubicBezTo>
                  <a:cubicBezTo>
                    <a:pt x="14174" y="1715"/>
                    <a:pt x="14347" y="750"/>
                    <a:pt x="13397" y="268"/>
                  </a:cubicBezTo>
                  <a:cubicBezTo>
                    <a:pt x="12446" y="-214"/>
                    <a:pt x="10373" y="-214"/>
                    <a:pt x="7953" y="1715"/>
                  </a:cubicBezTo>
                  <a:cubicBezTo>
                    <a:pt x="5534" y="3643"/>
                    <a:pt x="2769" y="7500"/>
                    <a:pt x="1301" y="10393"/>
                  </a:cubicBezTo>
                  <a:cubicBezTo>
                    <a:pt x="-168" y="13286"/>
                    <a:pt x="-341" y="15215"/>
                    <a:pt x="523" y="16950"/>
                  </a:cubicBezTo>
                  <a:cubicBezTo>
                    <a:pt x="1387" y="18686"/>
                    <a:pt x="3288" y="20229"/>
                    <a:pt x="6312" y="20807"/>
                  </a:cubicBezTo>
                  <a:cubicBezTo>
                    <a:pt x="9336" y="21386"/>
                    <a:pt x="13483" y="21000"/>
                    <a:pt x="16161" y="20518"/>
                  </a:cubicBezTo>
                  <a:cubicBezTo>
                    <a:pt x="18840" y="20036"/>
                    <a:pt x="20049" y="19457"/>
                    <a:pt x="21259" y="18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9990984" y="3576728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10195509" y="3430678"/>
              <a:ext cx="112976" cy="23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13" fill="norm" stroke="1" extrusionOk="0">
                  <a:moveTo>
                    <a:pt x="15350" y="0"/>
                  </a:moveTo>
                  <a:cubicBezTo>
                    <a:pt x="13350" y="191"/>
                    <a:pt x="11350" y="382"/>
                    <a:pt x="9350" y="1529"/>
                  </a:cubicBezTo>
                  <a:cubicBezTo>
                    <a:pt x="7350" y="2676"/>
                    <a:pt x="5350" y="4779"/>
                    <a:pt x="3750" y="7550"/>
                  </a:cubicBezTo>
                  <a:cubicBezTo>
                    <a:pt x="2150" y="10322"/>
                    <a:pt x="950" y="13763"/>
                    <a:pt x="350" y="15961"/>
                  </a:cubicBezTo>
                  <a:cubicBezTo>
                    <a:pt x="-250" y="18159"/>
                    <a:pt x="-250" y="19115"/>
                    <a:pt x="1750" y="19975"/>
                  </a:cubicBezTo>
                  <a:cubicBezTo>
                    <a:pt x="3750" y="20835"/>
                    <a:pt x="7750" y="21600"/>
                    <a:pt x="11350" y="21504"/>
                  </a:cubicBezTo>
                  <a:cubicBezTo>
                    <a:pt x="14950" y="21409"/>
                    <a:pt x="18150" y="20453"/>
                    <a:pt x="21350" y="19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10340234" y="3443378"/>
              <a:ext cx="133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5462"/>
                    <a:pt x="12343" y="10924"/>
                    <a:pt x="15943" y="14524"/>
                  </a:cubicBezTo>
                  <a:cubicBezTo>
                    <a:pt x="19543" y="18124"/>
                    <a:pt x="20571" y="19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10356020" y="3392306"/>
              <a:ext cx="111215" cy="237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106" fill="norm" stroke="1" extrusionOk="0">
                  <a:moveTo>
                    <a:pt x="21413" y="1714"/>
                  </a:moveTo>
                  <a:cubicBezTo>
                    <a:pt x="21005" y="775"/>
                    <a:pt x="20598" y="-164"/>
                    <a:pt x="19783" y="24"/>
                  </a:cubicBezTo>
                  <a:cubicBezTo>
                    <a:pt x="18968" y="212"/>
                    <a:pt x="17745" y="1526"/>
                    <a:pt x="14892" y="4532"/>
                  </a:cubicBezTo>
                  <a:cubicBezTo>
                    <a:pt x="12039" y="7537"/>
                    <a:pt x="7556" y="12233"/>
                    <a:pt x="4500" y="15426"/>
                  </a:cubicBezTo>
                  <a:cubicBezTo>
                    <a:pt x="1443" y="18619"/>
                    <a:pt x="-187" y="20309"/>
                    <a:pt x="17" y="20873"/>
                  </a:cubicBezTo>
                  <a:cubicBezTo>
                    <a:pt x="221" y="21436"/>
                    <a:pt x="2258" y="20873"/>
                    <a:pt x="4092" y="20309"/>
                  </a:cubicBezTo>
                  <a:cubicBezTo>
                    <a:pt x="5926" y="19746"/>
                    <a:pt x="7556" y="19182"/>
                    <a:pt x="9187" y="18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0505334" y="3557678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0581534" y="3525928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0689484" y="3427416"/>
              <a:ext cx="177801" cy="173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19139"/>
                  </a:moveTo>
                  <a:cubicBezTo>
                    <a:pt x="4114" y="13674"/>
                    <a:pt x="8229" y="8209"/>
                    <a:pt x="10543" y="4826"/>
                  </a:cubicBezTo>
                  <a:cubicBezTo>
                    <a:pt x="12857" y="1442"/>
                    <a:pt x="13371" y="141"/>
                    <a:pt x="13243" y="11"/>
                  </a:cubicBezTo>
                  <a:cubicBezTo>
                    <a:pt x="13114" y="-119"/>
                    <a:pt x="12343" y="922"/>
                    <a:pt x="11314" y="4045"/>
                  </a:cubicBezTo>
                  <a:cubicBezTo>
                    <a:pt x="10286" y="7168"/>
                    <a:pt x="9000" y="12373"/>
                    <a:pt x="8486" y="15626"/>
                  </a:cubicBezTo>
                  <a:cubicBezTo>
                    <a:pt x="7971" y="18879"/>
                    <a:pt x="8229" y="20180"/>
                    <a:pt x="9000" y="20830"/>
                  </a:cubicBezTo>
                  <a:cubicBezTo>
                    <a:pt x="9771" y="21481"/>
                    <a:pt x="11057" y="21481"/>
                    <a:pt x="12600" y="20440"/>
                  </a:cubicBezTo>
                  <a:cubicBezTo>
                    <a:pt x="14143" y="19399"/>
                    <a:pt x="15943" y="17317"/>
                    <a:pt x="17486" y="14975"/>
                  </a:cubicBezTo>
                  <a:cubicBezTo>
                    <a:pt x="19029" y="12633"/>
                    <a:pt x="20314" y="10030"/>
                    <a:pt x="21600" y="7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0858817" y="3449728"/>
              <a:ext cx="4656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0"/>
                  </a:moveTo>
                  <a:cubicBezTo>
                    <a:pt x="1964" y="5400"/>
                    <a:pt x="0" y="10800"/>
                    <a:pt x="0" y="14400"/>
                  </a:cubicBezTo>
                  <a:cubicBezTo>
                    <a:pt x="0" y="18000"/>
                    <a:pt x="1964" y="19800"/>
                    <a:pt x="5891" y="20700"/>
                  </a:cubicBezTo>
                  <a:cubicBezTo>
                    <a:pt x="9818" y="21600"/>
                    <a:pt x="1570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0930784" y="3430678"/>
              <a:ext cx="43359" cy="193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2" h="21427" fill="norm" stroke="1" extrusionOk="0">
                  <a:moveTo>
                    <a:pt x="0" y="0"/>
                  </a:moveTo>
                  <a:cubicBezTo>
                    <a:pt x="7855" y="3991"/>
                    <a:pt x="15709" y="7983"/>
                    <a:pt x="18655" y="11152"/>
                  </a:cubicBezTo>
                  <a:cubicBezTo>
                    <a:pt x="21600" y="14322"/>
                    <a:pt x="19636" y="16670"/>
                    <a:pt x="16691" y="18313"/>
                  </a:cubicBezTo>
                  <a:cubicBezTo>
                    <a:pt x="13745" y="19957"/>
                    <a:pt x="9818" y="20896"/>
                    <a:pt x="6873" y="21248"/>
                  </a:cubicBezTo>
                  <a:cubicBezTo>
                    <a:pt x="3927" y="21600"/>
                    <a:pt x="1964" y="21365"/>
                    <a:pt x="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10975234" y="3292301"/>
              <a:ext cx="114301" cy="157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20" fill="norm" stroke="1" extrusionOk="0">
                  <a:moveTo>
                    <a:pt x="0" y="4140"/>
                  </a:moveTo>
                  <a:cubicBezTo>
                    <a:pt x="0" y="2700"/>
                    <a:pt x="0" y="1260"/>
                    <a:pt x="982" y="540"/>
                  </a:cubicBezTo>
                  <a:cubicBezTo>
                    <a:pt x="1963" y="-180"/>
                    <a:pt x="3927" y="-180"/>
                    <a:pt x="5498" y="540"/>
                  </a:cubicBezTo>
                  <a:cubicBezTo>
                    <a:pt x="7069" y="1260"/>
                    <a:pt x="8247" y="2700"/>
                    <a:pt x="7462" y="5004"/>
                  </a:cubicBezTo>
                  <a:cubicBezTo>
                    <a:pt x="6676" y="7308"/>
                    <a:pt x="3927" y="10476"/>
                    <a:pt x="2160" y="12780"/>
                  </a:cubicBezTo>
                  <a:cubicBezTo>
                    <a:pt x="392" y="15084"/>
                    <a:pt x="-393" y="16524"/>
                    <a:pt x="196" y="17532"/>
                  </a:cubicBezTo>
                  <a:cubicBezTo>
                    <a:pt x="785" y="18540"/>
                    <a:pt x="2749" y="19116"/>
                    <a:pt x="6480" y="19692"/>
                  </a:cubicBezTo>
                  <a:cubicBezTo>
                    <a:pt x="10211" y="20268"/>
                    <a:pt x="15709" y="20844"/>
                    <a:pt x="21207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10302134" y="3739151"/>
              <a:ext cx="539751" cy="47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0" fill="norm" stroke="1" extrusionOk="0">
                  <a:moveTo>
                    <a:pt x="0" y="20910"/>
                  </a:moveTo>
                  <a:cubicBezTo>
                    <a:pt x="3219" y="17153"/>
                    <a:pt x="6438" y="13397"/>
                    <a:pt x="9445" y="9640"/>
                  </a:cubicBezTo>
                  <a:cubicBezTo>
                    <a:pt x="12452" y="5884"/>
                    <a:pt x="15247" y="2127"/>
                    <a:pt x="17238" y="719"/>
                  </a:cubicBezTo>
                  <a:cubicBezTo>
                    <a:pt x="19228" y="-690"/>
                    <a:pt x="20414" y="249"/>
                    <a:pt x="21600" y="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10365634" y="3861933"/>
              <a:ext cx="114301" cy="1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3447"/>
                  </a:moveTo>
                  <a:cubicBezTo>
                    <a:pt x="4400" y="1957"/>
                    <a:pt x="8800" y="468"/>
                    <a:pt x="12000" y="95"/>
                  </a:cubicBezTo>
                  <a:cubicBezTo>
                    <a:pt x="15200" y="-277"/>
                    <a:pt x="17200" y="468"/>
                    <a:pt x="18200" y="1771"/>
                  </a:cubicBezTo>
                  <a:cubicBezTo>
                    <a:pt x="19200" y="3075"/>
                    <a:pt x="19200" y="4937"/>
                    <a:pt x="17400" y="7357"/>
                  </a:cubicBezTo>
                  <a:cubicBezTo>
                    <a:pt x="15600" y="9778"/>
                    <a:pt x="12000" y="12757"/>
                    <a:pt x="9200" y="15178"/>
                  </a:cubicBezTo>
                  <a:cubicBezTo>
                    <a:pt x="6400" y="17599"/>
                    <a:pt x="4400" y="19461"/>
                    <a:pt x="4600" y="20392"/>
                  </a:cubicBezTo>
                  <a:cubicBezTo>
                    <a:pt x="4800" y="21323"/>
                    <a:pt x="7200" y="21323"/>
                    <a:pt x="10400" y="20578"/>
                  </a:cubicBezTo>
                  <a:cubicBezTo>
                    <a:pt x="13600" y="19833"/>
                    <a:pt x="17600" y="18344"/>
                    <a:pt x="21600" y="16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10516258" y="3894228"/>
              <a:ext cx="204977" cy="80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151" fill="norm" stroke="1" extrusionOk="0">
                  <a:moveTo>
                    <a:pt x="6797" y="1662"/>
                  </a:moveTo>
                  <a:cubicBezTo>
                    <a:pt x="6356" y="7200"/>
                    <a:pt x="5915" y="12738"/>
                    <a:pt x="4813" y="16338"/>
                  </a:cubicBezTo>
                  <a:cubicBezTo>
                    <a:pt x="3711" y="19938"/>
                    <a:pt x="1948" y="21600"/>
                    <a:pt x="956" y="21046"/>
                  </a:cubicBezTo>
                  <a:cubicBezTo>
                    <a:pt x="-36" y="20492"/>
                    <a:pt x="-256" y="17723"/>
                    <a:pt x="295" y="15508"/>
                  </a:cubicBezTo>
                  <a:cubicBezTo>
                    <a:pt x="846" y="13292"/>
                    <a:pt x="2168" y="11631"/>
                    <a:pt x="5805" y="9138"/>
                  </a:cubicBezTo>
                  <a:cubicBezTo>
                    <a:pt x="9442" y="6646"/>
                    <a:pt x="15393" y="3323"/>
                    <a:pt x="213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10714884" y="3778705"/>
              <a:ext cx="114301" cy="94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1717"/>
                  </a:moveTo>
                  <a:cubicBezTo>
                    <a:pt x="2000" y="757"/>
                    <a:pt x="4000" y="-203"/>
                    <a:pt x="6000" y="37"/>
                  </a:cubicBezTo>
                  <a:cubicBezTo>
                    <a:pt x="8000" y="277"/>
                    <a:pt x="10000" y="1717"/>
                    <a:pt x="10600" y="3637"/>
                  </a:cubicBezTo>
                  <a:cubicBezTo>
                    <a:pt x="11200" y="5557"/>
                    <a:pt x="10400" y="7957"/>
                    <a:pt x="8600" y="10837"/>
                  </a:cubicBezTo>
                  <a:cubicBezTo>
                    <a:pt x="6800" y="13717"/>
                    <a:pt x="4000" y="17077"/>
                    <a:pt x="3800" y="18997"/>
                  </a:cubicBezTo>
                  <a:cubicBezTo>
                    <a:pt x="3600" y="20917"/>
                    <a:pt x="6000" y="21397"/>
                    <a:pt x="9400" y="21397"/>
                  </a:cubicBezTo>
                  <a:cubicBezTo>
                    <a:pt x="12800" y="21397"/>
                    <a:pt x="17200" y="20917"/>
                    <a:pt x="21600" y="20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11064134" y="415457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11433263" y="3992749"/>
              <a:ext cx="272222" cy="234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956" fill="norm" stroke="1" extrusionOk="0">
                  <a:moveTo>
                    <a:pt x="2881" y="4823"/>
                  </a:moveTo>
                  <a:cubicBezTo>
                    <a:pt x="2227" y="5392"/>
                    <a:pt x="1572" y="5960"/>
                    <a:pt x="1245" y="6813"/>
                  </a:cubicBezTo>
                  <a:cubicBezTo>
                    <a:pt x="918" y="7665"/>
                    <a:pt x="918" y="8802"/>
                    <a:pt x="1654" y="9655"/>
                  </a:cubicBezTo>
                  <a:cubicBezTo>
                    <a:pt x="2390" y="10507"/>
                    <a:pt x="3863" y="11076"/>
                    <a:pt x="5418" y="10981"/>
                  </a:cubicBezTo>
                  <a:cubicBezTo>
                    <a:pt x="6972" y="10886"/>
                    <a:pt x="8609" y="10129"/>
                    <a:pt x="10000" y="8707"/>
                  </a:cubicBezTo>
                  <a:cubicBezTo>
                    <a:pt x="11390" y="7286"/>
                    <a:pt x="12536" y="5202"/>
                    <a:pt x="13027" y="3686"/>
                  </a:cubicBezTo>
                  <a:cubicBezTo>
                    <a:pt x="13518" y="2171"/>
                    <a:pt x="13354" y="1223"/>
                    <a:pt x="12454" y="560"/>
                  </a:cubicBezTo>
                  <a:cubicBezTo>
                    <a:pt x="11554" y="-103"/>
                    <a:pt x="9918" y="-482"/>
                    <a:pt x="7545" y="1223"/>
                  </a:cubicBezTo>
                  <a:cubicBezTo>
                    <a:pt x="5172" y="2929"/>
                    <a:pt x="2063" y="6718"/>
                    <a:pt x="754" y="10129"/>
                  </a:cubicBezTo>
                  <a:cubicBezTo>
                    <a:pt x="-555" y="13539"/>
                    <a:pt x="-64" y="16571"/>
                    <a:pt x="1490" y="18465"/>
                  </a:cubicBezTo>
                  <a:cubicBezTo>
                    <a:pt x="3045" y="20360"/>
                    <a:pt x="5663" y="21118"/>
                    <a:pt x="9100" y="20929"/>
                  </a:cubicBezTo>
                  <a:cubicBezTo>
                    <a:pt x="12536" y="20739"/>
                    <a:pt x="16790" y="19602"/>
                    <a:pt x="21045" y="18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1311784" y="3646578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11512544" y="3460768"/>
              <a:ext cx="116741" cy="276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210" fill="norm" stroke="1" extrusionOk="0">
                  <a:moveTo>
                    <a:pt x="21273" y="128"/>
                  </a:moveTo>
                  <a:cubicBezTo>
                    <a:pt x="18573" y="-35"/>
                    <a:pt x="15873" y="-197"/>
                    <a:pt x="12787" y="696"/>
                  </a:cubicBezTo>
                  <a:cubicBezTo>
                    <a:pt x="9702" y="1589"/>
                    <a:pt x="6230" y="3538"/>
                    <a:pt x="3723" y="6299"/>
                  </a:cubicBezTo>
                  <a:cubicBezTo>
                    <a:pt x="1216" y="9060"/>
                    <a:pt x="-327" y="12633"/>
                    <a:pt x="59" y="15313"/>
                  </a:cubicBezTo>
                  <a:cubicBezTo>
                    <a:pt x="444" y="17992"/>
                    <a:pt x="2759" y="19779"/>
                    <a:pt x="4880" y="20591"/>
                  </a:cubicBezTo>
                  <a:cubicBezTo>
                    <a:pt x="7002" y="21403"/>
                    <a:pt x="8930" y="21241"/>
                    <a:pt x="10859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11622934" y="3500528"/>
              <a:ext cx="152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181"/>
                    <a:pt x="9000" y="8361"/>
                    <a:pt x="12600" y="11961"/>
                  </a:cubicBezTo>
                  <a:cubicBezTo>
                    <a:pt x="16200" y="15561"/>
                    <a:pt x="18900" y="18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11667384" y="3500528"/>
              <a:ext cx="952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3692"/>
                    <a:pt x="14880" y="7385"/>
                    <a:pt x="11280" y="10985"/>
                  </a:cubicBezTo>
                  <a:cubicBezTo>
                    <a:pt x="7680" y="14585"/>
                    <a:pt x="3840" y="18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1788034" y="3669534"/>
              <a:ext cx="76201" cy="99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5" fill="norm" stroke="1" extrusionOk="0">
                  <a:moveTo>
                    <a:pt x="0" y="509"/>
                  </a:moveTo>
                  <a:cubicBezTo>
                    <a:pt x="3000" y="68"/>
                    <a:pt x="6000" y="-373"/>
                    <a:pt x="8100" y="509"/>
                  </a:cubicBezTo>
                  <a:cubicBezTo>
                    <a:pt x="10200" y="1390"/>
                    <a:pt x="11400" y="3594"/>
                    <a:pt x="10500" y="6239"/>
                  </a:cubicBezTo>
                  <a:cubicBezTo>
                    <a:pt x="9600" y="8884"/>
                    <a:pt x="6600" y="11970"/>
                    <a:pt x="4200" y="14615"/>
                  </a:cubicBezTo>
                  <a:cubicBezTo>
                    <a:pt x="1800" y="17260"/>
                    <a:pt x="0" y="19464"/>
                    <a:pt x="600" y="20345"/>
                  </a:cubicBezTo>
                  <a:cubicBezTo>
                    <a:pt x="1200" y="21227"/>
                    <a:pt x="4200" y="20786"/>
                    <a:pt x="8100" y="19684"/>
                  </a:cubicBezTo>
                  <a:cubicBezTo>
                    <a:pt x="12000" y="18582"/>
                    <a:pt x="16800" y="16819"/>
                    <a:pt x="21600" y="15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1908684" y="3646578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2029334" y="3518447"/>
              <a:ext cx="184151" cy="17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1477"/>
                  </a:moveTo>
                  <a:cubicBezTo>
                    <a:pt x="2483" y="18316"/>
                    <a:pt x="4966" y="15155"/>
                    <a:pt x="6703" y="12126"/>
                  </a:cubicBezTo>
                  <a:cubicBezTo>
                    <a:pt x="8441" y="9097"/>
                    <a:pt x="9434" y="6199"/>
                    <a:pt x="10055" y="3960"/>
                  </a:cubicBezTo>
                  <a:cubicBezTo>
                    <a:pt x="10676" y="1721"/>
                    <a:pt x="10924" y="140"/>
                    <a:pt x="10924" y="9"/>
                  </a:cubicBezTo>
                  <a:cubicBezTo>
                    <a:pt x="10924" y="-123"/>
                    <a:pt x="10676" y="1194"/>
                    <a:pt x="10179" y="3170"/>
                  </a:cubicBezTo>
                  <a:cubicBezTo>
                    <a:pt x="9683" y="5145"/>
                    <a:pt x="8938" y="7779"/>
                    <a:pt x="8317" y="10414"/>
                  </a:cubicBezTo>
                  <a:cubicBezTo>
                    <a:pt x="7697" y="13048"/>
                    <a:pt x="7200" y="15682"/>
                    <a:pt x="7572" y="16736"/>
                  </a:cubicBezTo>
                  <a:cubicBezTo>
                    <a:pt x="7945" y="17789"/>
                    <a:pt x="9186" y="17262"/>
                    <a:pt x="10179" y="16340"/>
                  </a:cubicBezTo>
                  <a:cubicBezTo>
                    <a:pt x="11172" y="15418"/>
                    <a:pt x="11917" y="14101"/>
                    <a:pt x="12662" y="12916"/>
                  </a:cubicBezTo>
                  <a:cubicBezTo>
                    <a:pt x="13407" y="11731"/>
                    <a:pt x="14152" y="10677"/>
                    <a:pt x="15021" y="10940"/>
                  </a:cubicBezTo>
                  <a:cubicBezTo>
                    <a:pt x="15890" y="11204"/>
                    <a:pt x="16883" y="12784"/>
                    <a:pt x="18000" y="14365"/>
                  </a:cubicBezTo>
                  <a:cubicBezTo>
                    <a:pt x="19117" y="15945"/>
                    <a:pt x="20359" y="17526"/>
                    <a:pt x="21600" y="19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2232534" y="3500528"/>
              <a:ext cx="64559" cy="19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413" fill="norm" stroke="1" extrusionOk="0">
                  <a:moveTo>
                    <a:pt x="0" y="0"/>
                  </a:moveTo>
                  <a:cubicBezTo>
                    <a:pt x="7425" y="3948"/>
                    <a:pt x="14850" y="7897"/>
                    <a:pt x="18225" y="11032"/>
                  </a:cubicBezTo>
                  <a:cubicBezTo>
                    <a:pt x="21600" y="14168"/>
                    <a:pt x="20925" y="16490"/>
                    <a:pt x="18900" y="18232"/>
                  </a:cubicBezTo>
                  <a:cubicBezTo>
                    <a:pt x="16875" y="19974"/>
                    <a:pt x="13500" y="21135"/>
                    <a:pt x="10125" y="21368"/>
                  </a:cubicBezTo>
                  <a:cubicBezTo>
                    <a:pt x="6750" y="21600"/>
                    <a:pt x="3375" y="20903"/>
                    <a:pt x="0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2251584" y="3326921"/>
              <a:ext cx="139701" cy="167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0" y="3515"/>
                  </a:moveTo>
                  <a:cubicBezTo>
                    <a:pt x="655" y="2165"/>
                    <a:pt x="1309" y="815"/>
                    <a:pt x="2455" y="275"/>
                  </a:cubicBezTo>
                  <a:cubicBezTo>
                    <a:pt x="3600" y="-265"/>
                    <a:pt x="5236" y="5"/>
                    <a:pt x="6545" y="950"/>
                  </a:cubicBezTo>
                  <a:cubicBezTo>
                    <a:pt x="7855" y="1895"/>
                    <a:pt x="8836" y="3515"/>
                    <a:pt x="9000" y="5945"/>
                  </a:cubicBezTo>
                  <a:cubicBezTo>
                    <a:pt x="9164" y="8375"/>
                    <a:pt x="8509" y="11615"/>
                    <a:pt x="7527" y="13775"/>
                  </a:cubicBezTo>
                  <a:cubicBezTo>
                    <a:pt x="6545" y="15935"/>
                    <a:pt x="5236" y="17015"/>
                    <a:pt x="5400" y="17825"/>
                  </a:cubicBezTo>
                  <a:cubicBezTo>
                    <a:pt x="5564" y="18635"/>
                    <a:pt x="7200" y="19175"/>
                    <a:pt x="10145" y="19715"/>
                  </a:cubicBezTo>
                  <a:cubicBezTo>
                    <a:pt x="13091" y="20255"/>
                    <a:pt x="17345" y="20795"/>
                    <a:pt x="21600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1603884" y="3792628"/>
              <a:ext cx="641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0" y="20880"/>
                    <a:pt x="4420" y="20160"/>
                    <a:pt x="6915" y="17280"/>
                  </a:cubicBezTo>
                  <a:cubicBezTo>
                    <a:pt x="9410" y="14400"/>
                    <a:pt x="12190" y="9360"/>
                    <a:pt x="14685" y="6120"/>
                  </a:cubicBezTo>
                  <a:cubicBezTo>
                    <a:pt x="17180" y="2880"/>
                    <a:pt x="1939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11857614" y="3874633"/>
              <a:ext cx="114571" cy="101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121" fill="norm" stroke="1" extrusionOk="0">
                  <a:moveTo>
                    <a:pt x="2406" y="4081"/>
                  </a:moveTo>
                  <a:cubicBezTo>
                    <a:pt x="3584" y="2318"/>
                    <a:pt x="4762" y="555"/>
                    <a:pt x="6333" y="114"/>
                  </a:cubicBezTo>
                  <a:cubicBezTo>
                    <a:pt x="7904" y="-327"/>
                    <a:pt x="9868" y="555"/>
                    <a:pt x="11046" y="2097"/>
                  </a:cubicBezTo>
                  <a:cubicBezTo>
                    <a:pt x="12224" y="3640"/>
                    <a:pt x="12617" y="5844"/>
                    <a:pt x="11242" y="8269"/>
                  </a:cubicBezTo>
                  <a:cubicBezTo>
                    <a:pt x="9868" y="10693"/>
                    <a:pt x="6726" y="13338"/>
                    <a:pt x="4173" y="15542"/>
                  </a:cubicBezTo>
                  <a:cubicBezTo>
                    <a:pt x="1621" y="17746"/>
                    <a:pt x="-343" y="19510"/>
                    <a:pt x="50" y="20391"/>
                  </a:cubicBezTo>
                  <a:cubicBezTo>
                    <a:pt x="442" y="21273"/>
                    <a:pt x="3192" y="21273"/>
                    <a:pt x="7119" y="20832"/>
                  </a:cubicBezTo>
                  <a:cubicBezTo>
                    <a:pt x="11046" y="20391"/>
                    <a:pt x="16152" y="19510"/>
                    <a:pt x="21257" y="18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1975268" y="3939104"/>
              <a:ext cx="142967" cy="45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946" fill="norm" stroke="1" extrusionOk="0">
                  <a:moveTo>
                    <a:pt x="2396" y="11585"/>
                  </a:moveTo>
                  <a:cubicBezTo>
                    <a:pt x="2396" y="16494"/>
                    <a:pt x="2396" y="21403"/>
                    <a:pt x="1761" y="20912"/>
                  </a:cubicBezTo>
                  <a:cubicBezTo>
                    <a:pt x="1126" y="20421"/>
                    <a:pt x="-145" y="14530"/>
                    <a:pt x="14" y="10112"/>
                  </a:cubicBezTo>
                  <a:cubicBezTo>
                    <a:pt x="173" y="5694"/>
                    <a:pt x="1761" y="2748"/>
                    <a:pt x="5096" y="1276"/>
                  </a:cubicBezTo>
                  <a:cubicBezTo>
                    <a:pt x="8431" y="-197"/>
                    <a:pt x="13514" y="-197"/>
                    <a:pt x="16531" y="294"/>
                  </a:cubicBezTo>
                  <a:cubicBezTo>
                    <a:pt x="19549" y="785"/>
                    <a:pt x="20502" y="1767"/>
                    <a:pt x="21455" y="2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12175384" y="3850720"/>
              <a:ext cx="88901" cy="81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3076"/>
                  </a:moveTo>
                  <a:cubicBezTo>
                    <a:pt x="2057" y="1415"/>
                    <a:pt x="4114" y="-247"/>
                    <a:pt x="5914" y="30"/>
                  </a:cubicBezTo>
                  <a:cubicBezTo>
                    <a:pt x="7714" y="307"/>
                    <a:pt x="9257" y="2522"/>
                    <a:pt x="9771" y="5015"/>
                  </a:cubicBezTo>
                  <a:cubicBezTo>
                    <a:pt x="10286" y="7507"/>
                    <a:pt x="9771" y="10276"/>
                    <a:pt x="8486" y="13045"/>
                  </a:cubicBezTo>
                  <a:cubicBezTo>
                    <a:pt x="7200" y="15815"/>
                    <a:pt x="5143" y="18584"/>
                    <a:pt x="5914" y="19968"/>
                  </a:cubicBezTo>
                  <a:cubicBezTo>
                    <a:pt x="6686" y="21353"/>
                    <a:pt x="10286" y="21353"/>
                    <a:pt x="13371" y="21353"/>
                  </a:cubicBezTo>
                  <a:cubicBezTo>
                    <a:pt x="16457" y="21353"/>
                    <a:pt x="19029" y="21353"/>
                    <a:pt x="21600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0492634" y="4633913"/>
              <a:ext cx="1778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4886" y="10884"/>
                    <a:pt x="9771" y="1066"/>
                    <a:pt x="13371" y="84"/>
                  </a:cubicBezTo>
                  <a:cubicBezTo>
                    <a:pt x="16971" y="-898"/>
                    <a:pt x="19286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0530734" y="4764178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0563426" y="5824666"/>
              <a:ext cx="335609" cy="240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67" fill="norm" stroke="1" extrusionOk="0">
                  <a:moveTo>
                    <a:pt x="755" y="7886"/>
                  </a:moveTo>
                  <a:cubicBezTo>
                    <a:pt x="348" y="9012"/>
                    <a:pt x="-60" y="10139"/>
                    <a:pt x="8" y="11079"/>
                  </a:cubicBezTo>
                  <a:cubicBezTo>
                    <a:pt x="76" y="12018"/>
                    <a:pt x="619" y="12769"/>
                    <a:pt x="1706" y="13145"/>
                  </a:cubicBezTo>
                  <a:cubicBezTo>
                    <a:pt x="2793" y="13520"/>
                    <a:pt x="4423" y="13520"/>
                    <a:pt x="6325" y="12206"/>
                  </a:cubicBezTo>
                  <a:cubicBezTo>
                    <a:pt x="8227" y="10891"/>
                    <a:pt x="10400" y="8261"/>
                    <a:pt x="11691" y="6101"/>
                  </a:cubicBezTo>
                  <a:cubicBezTo>
                    <a:pt x="12982" y="3941"/>
                    <a:pt x="13389" y="2251"/>
                    <a:pt x="13253" y="1218"/>
                  </a:cubicBezTo>
                  <a:cubicBezTo>
                    <a:pt x="13117" y="185"/>
                    <a:pt x="12438" y="-191"/>
                    <a:pt x="11419" y="91"/>
                  </a:cubicBezTo>
                  <a:cubicBezTo>
                    <a:pt x="10400" y="372"/>
                    <a:pt x="9042" y="1312"/>
                    <a:pt x="7480" y="3659"/>
                  </a:cubicBezTo>
                  <a:cubicBezTo>
                    <a:pt x="5917" y="6007"/>
                    <a:pt x="4151" y="9764"/>
                    <a:pt x="3268" y="12581"/>
                  </a:cubicBezTo>
                  <a:cubicBezTo>
                    <a:pt x="2385" y="15399"/>
                    <a:pt x="2385" y="17277"/>
                    <a:pt x="2725" y="18592"/>
                  </a:cubicBezTo>
                  <a:cubicBezTo>
                    <a:pt x="3065" y="19906"/>
                    <a:pt x="3744" y="20658"/>
                    <a:pt x="5510" y="21033"/>
                  </a:cubicBezTo>
                  <a:cubicBezTo>
                    <a:pt x="7276" y="21409"/>
                    <a:pt x="10129" y="21409"/>
                    <a:pt x="12982" y="21315"/>
                  </a:cubicBezTo>
                  <a:cubicBezTo>
                    <a:pt x="15834" y="21221"/>
                    <a:pt x="18687" y="21033"/>
                    <a:pt x="21540" y="20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10911734" y="5530276"/>
              <a:ext cx="152401" cy="161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0" y="3664"/>
                  </a:moveTo>
                  <a:cubicBezTo>
                    <a:pt x="900" y="2542"/>
                    <a:pt x="1800" y="1420"/>
                    <a:pt x="3000" y="719"/>
                  </a:cubicBezTo>
                  <a:cubicBezTo>
                    <a:pt x="4200" y="18"/>
                    <a:pt x="5700" y="-263"/>
                    <a:pt x="7650" y="298"/>
                  </a:cubicBezTo>
                  <a:cubicBezTo>
                    <a:pt x="9600" y="859"/>
                    <a:pt x="12000" y="2262"/>
                    <a:pt x="12750" y="4506"/>
                  </a:cubicBezTo>
                  <a:cubicBezTo>
                    <a:pt x="13500" y="6750"/>
                    <a:pt x="12600" y="9836"/>
                    <a:pt x="10950" y="12360"/>
                  </a:cubicBezTo>
                  <a:cubicBezTo>
                    <a:pt x="9300" y="14885"/>
                    <a:pt x="6900" y="16849"/>
                    <a:pt x="4950" y="18251"/>
                  </a:cubicBezTo>
                  <a:cubicBezTo>
                    <a:pt x="3000" y="19654"/>
                    <a:pt x="1500" y="20495"/>
                    <a:pt x="1500" y="20916"/>
                  </a:cubicBezTo>
                  <a:cubicBezTo>
                    <a:pt x="1500" y="21337"/>
                    <a:pt x="3000" y="21337"/>
                    <a:pt x="6000" y="21337"/>
                  </a:cubicBezTo>
                  <a:cubicBezTo>
                    <a:pt x="9000" y="21337"/>
                    <a:pt x="13500" y="21337"/>
                    <a:pt x="16350" y="21056"/>
                  </a:cubicBezTo>
                  <a:cubicBezTo>
                    <a:pt x="19200" y="20776"/>
                    <a:pt x="20400" y="20215"/>
                    <a:pt x="21600" y="19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11071930" y="5621428"/>
              <a:ext cx="163655" cy="8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36" fill="norm" stroke="1" extrusionOk="0">
                  <a:moveTo>
                    <a:pt x="7288" y="0"/>
                  </a:moveTo>
                  <a:cubicBezTo>
                    <a:pt x="7288" y="5538"/>
                    <a:pt x="7288" y="11077"/>
                    <a:pt x="6734" y="14677"/>
                  </a:cubicBezTo>
                  <a:cubicBezTo>
                    <a:pt x="6180" y="18277"/>
                    <a:pt x="5073" y="19938"/>
                    <a:pt x="3826" y="20769"/>
                  </a:cubicBezTo>
                  <a:cubicBezTo>
                    <a:pt x="2580" y="21600"/>
                    <a:pt x="1196" y="21600"/>
                    <a:pt x="503" y="20215"/>
                  </a:cubicBezTo>
                  <a:cubicBezTo>
                    <a:pt x="-189" y="18831"/>
                    <a:pt x="-189" y="16062"/>
                    <a:pt x="642" y="12462"/>
                  </a:cubicBezTo>
                  <a:cubicBezTo>
                    <a:pt x="1473" y="8862"/>
                    <a:pt x="3134" y="4431"/>
                    <a:pt x="6734" y="2769"/>
                  </a:cubicBezTo>
                  <a:cubicBezTo>
                    <a:pt x="10334" y="1108"/>
                    <a:pt x="15873" y="2215"/>
                    <a:pt x="21411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11248284" y="5539886"/>
              <a:ext cx="139701" cy="75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5114"/>
                  </a:moveTo>
                  <a:cubicBezTo>
                    <a:pt x="1309" y="3314"/>
                    <a:pt x="2618" y="1514"/>
                    <a:pt x="4091" y="614"/>
                  </a:cubicBezTo>
                  <a:cubicBezTo>
                    <a:pt x="5564" y="-286"/>
                    <a:pt x="7200" y="-286"/>
                    <a:pt x="8345" y="1214"/>
                  </a:cubicBezTo>
                  <a:cubicBezTo>
                    <a:pt x="9491" y="2714"/>
                    <a:pt x="10145" y="5714"/>
                    <a:pt x="9491" y="9014"/>
                  </a:cubicBezTo>
                  <a:cubicBezTo>
                    <a:pt x="8836" y="12314"/>
                    <a:pt x="6873" y="15914"/>
                    <a:pt x="6873" y="17714"/>
                  </a:cubicBezTo>
                  <a:cubicBezTo>
                    <a:pt x="6873" y="19514"/>
                    <a:pt x="8836" y="19514"/>
                    <a:pt x="11618" y="19814"/>
                  </a:cubicBezTo>
                  <a:cubicBezTo>
                    <a:pt x="14400" y="20114"/>
                    <a:pt x="18000" y="20714"/>
                    <a:pt x="21600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10537084" y="5380128"/>
              <a:ext cx="148490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0" y="21600"/>
                  </a:moveTo>
                  <a:cubicBezTo>
                    <a:pt x="1108" y="19800"/>
                    <a:pt x="2215" y="18000"/>
                    <a:pt x="3308" y="16200"/>
                  </a:cubicBezTo>
                  <a:cubicBezTo>
                    <a:pt x="4400" y="14400"/>
                    <a:pt x="5477" y="12600"/>
                    <a:pt x="6569" y="11700"/>
                  </a:cubicBezTo>
                  <a:cubicBezTo>
                    <a:pt x="7662" y="10800"/>
                    <a:pt x="8769" y="10800"/>
                    <a:pt x="9877" y="10800"/>
                  </a:cubicBezTo>
                  <a:cubicBezTo>
                    <a:pt x="10985" y="10800"/>
                    <a:pt x="12092" y="10800"/>
                    <a:pt x="13323" y="10800"/>
                  </a:cubicBezTo>
                  <a:cubicBezTo>
                    <a:pt x="14554" y="10800"/>
                    <a:pt x="15908" y="10800"/>
                    <a:pt x="17231" y="9900"/>
                  </a:cubicBezTo>
                  <a:cubicBezTo>
                    <a:pt x="18554" y="9000"/>
                    <a:pt x="19846" y="7200"/>
                    <a:pt x="20600" y="6300"/>
                  </a:cubicBezTo>
                  <a:cubicBezTo>
                    <a:pt x="21354" y="5400"/>
                    <a:pt x="21569" y="5400"/>
                    <a:pt x="21585" y="4500"/>
                  </a:cubicBezTo>
                  <a:cubicBezTo>
                    <a:pt x="21600" y="3600"/>
                    <a:pt x="21415" y="1800"/>
                    <a:pt x="212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10264034" y="5215028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10468448" y="5081678"/>
              <a:ext cx="8133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600" fill="norm" stroke="1" extrusionOk="0">
                  <a:moveTo>
                    <a:pt x="20750" y="0"/>
                  </a:moveTo>
                  <a:cubicBezTo>
                    <a:pt x="18050" y="0"/>
                    <a:pt x="15350" y="0"/>
                    <a:pt x="12110" y="1232"/>
                  </a:cubicBezTo>
                  <a:cubicBezTo>
                    <a:pt x="8870" y="2463"/>
                    <a:pt x="5090" y="4926"/>
                    <a:pt x="2660" y="7863"/>
                  </a:cubicBezTo>
                  <a:cubicBezTo>
                    <a:pt x="230" y="10800"/>
                    <a:pt x="-850" y="14211"/>
                    <a:pt x="770" y="16579"/>
                  </a:cubicBezTo>
                  <a:cubicBezTo>
                    <a:pt x="2390" y="18947"/>
                    <a:pt x="6710" y="20274"/>
                    <a:pt x="10220" y="20937"/>
                  </a:cubicBezTo>
                  <a:cubicBezTo>
                    <a:pt x="13730" y="21600"/>
                    <a:pt x="16430" y="21600"/>
                    <a:pt x="191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10575184" y="5088028"/>
              <a:ext cx="11775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0" y="0"/>
                  </a:moveTo>
                  <a:cubicBezTo>
                    <a:pt x="6557" y="4670"/>
                    <a:pt x="13114" y="9341"/>
                    <a:pt x="16779" y="12746"/>
                  </a:cubicBezTo>
                  <a:cubicBezTo>
                    <a:pt x="20443" y="16151"/>
                    <a:pt x="21214" y="18292"/>
                    <a:pt x="21407" y="19557"/>
                  </a:cubicBezTo>
                  <a:cubicBezTo>
                    <a:pt x="21600" y="20822"/>
                    <a:pt x="21214" y="21211"/>
                    <a:pt x="208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10604817" y="5081678"/>
              <a:ext cx="9101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600" fill="norm" stroke="1" extrusionOk="0">
                  <a:moveTo>
                    <a:pt x="21109" y="0"/>
                  </a:moveTo>
                  <a:cubicBezTo>
                    <a:pt x="17182" y="1800"/>
                    <a:pt x="13254" y="3600"/>
                    <a:pt x="9573" y="6570"/>
                  </a:cubicBezTo>
                  <a:cubicBezTo>
                    <a:pt x="5891" y="9540"/>
                    <a:pt x="2454" y="13680"/>
                    <a:pt x="982" y="16380"/>
                  </a:cubicBezTo>
                  <a:cubicBezTo>
                    <a:pt x="-491" y="19080"/>
                    <a:pt x="0" y="20340"/>
                    <a:pt x="4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10727584" y="5215028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10772034" y="5188405"/>
              <a:ext cx="1016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950" y="11040"/>
                    <a:pt x="9900" y="1783"/>
                    <a:pt x="13500" y="240"/>
                  </a:cubicBezTo>
                  <a:cubicBezTo>
                    <a:pt x="17100" y="-1303"/>
                    <a:pt x="1935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0879984" y="5106817"/>
              <a:ext cx="184151" cy="159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21351"/>
                  </a:moveTo>
                  <a:cubicBezTo>
                    <a:pt x="2979" y="15098"/>
                    <a:pt x="5959" y="8846"/>
                    <a:pt x="7697" y="5009"/>
                  </a:cubicBezTo>
                  <a:cubicBezTo>
                    <a:pt x="9434" y="1172"/>
                    <a:pt x="9931" y="-249"/>
                    <a:pt x="9807" y="35"/>
                  </a:cubicBezTo>
                  <a:cubicBezTo>
                    <a:pt x="9683" y="319"/>
                    <a:pt x="8938" y="2309"/>
                    <a:pt x="8317" y="4867"/>
                  </a:cubicBezTo>
                  <a:cubicBezTo>
                    <a:pt x="7697" y="7425"/>
                    <a:pt x="7200" y="10551"/>
                    <a:pt x="7076" y="13109"/>
                  </a:cubicBezTo>
                  <a:cubicBezTo>
                    <a:pt x="6952" y="15667"/>
                    <a:pt x="7200" y="17656"/>
                    <a:pt x="7945" y="18793"/>
                  </a:cubicBezTo>
                  <a:cubicBezTo>
                    <a:pt x="8690" y="19930"/>
                    <a:pt x="9931" y="20214"/>
                    <a:pt x="11297" y="18935"/>
                  </a:cubicBezTo>
                  <a:cubicBezTo>
                    <a:pt x="12662" y="17656"/>
                    <a:pt x="14152" y="14814"/>
                    <a:pt x="15145" y="12683"/>
                  </a:cubicBezTo>
                  <a:cubicBezTo>
                    <a:pt x="16138" y="10551"/>
                    <a:pt x="16634" y="9130"/>
                    <a:pt x="17131" y="9698"/>
                  </a:cubicBezTo>
                  <a:cubicBezTo>
                    <a:pt x="17628" y="10267"/>
                    <a:pt x="18124" y="12825"/>
                    <a:pt x="18869" y="14814"/>
                  </a:cubicBezTo>
                  <a:cubicBezTo>
                    <a:pt x="19614" y="16804"/>
                    <a:pt x="20607" y="18225"/>
                    <a:pt x="21600" y="19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1083184" y="5068978"/>
              <a:ext cx="49435" cy="22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8" h="21482" fill="norm" stroke="1" extrusionOk="0">
                  <a:moveTo>
                    <a:pt x="0" y="0"/>
                  </a:moveTo>
                  <a:cubicBezTo>
                    <a:pt x="7776" y="3634"/>
                    <a:pt x="15552" y="7267"/>
                    <a:pt x="18576" y="10598"/>
                  </a:cubicBezTo>
                  <a:cubicBezTo>
                    <a:pt x="21600" y="13929"/>
                    <a:pt x="19872" y="16957"/>
                    <a:pt x="17280" y="18774"/>
                  </a:cubicBezTo>
                  <a:cubicBezTo>
                    <a:pt x="14688" y="20591"/>
                    <a:pt x="11232" y="21196"/>
                    <a:pt x="8208" y="21398"/>
                  </a:cubicBezTo>
                  <a:cubicBezTo>
                    <a:pt x="5184" y="21600"/>
                    <a:pt x="2592" y="21398"/>
                    <a:pt x="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11089534" y="4885836"/>
              <a:ext cx="152401" cy="123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5318"/>
                  </a:moveTo>
                  <a:cubicBezTo>
                    <a:pt x="600" y="3487"/>
                    <a:pt x="1200" y="1657"/>
                    <a:pt x="2250" y="741"/>
                  </a:cubicBezTo>
                  <a:cubicBezTo>
                    <a:pt x="3300" y="-174"/>
                    <a:pt x="4800" y="-174"/>
                    <a:pt x="6150" y="375"/>
                  </a:cubicBezTo>
                  <a:cubicBezTo>
                    <a:pt x="7500" y="924"/>
                    <a:pt x="8700" y="2023"/>
                    <a:pt x="8700" y="4768"/>
                  </a:cubicBezTo>
                  <a:cubicBezTo>
                    <a:pt x="8700" y="7514"/>
                    <a:pt x="7500" y="11907"/>
                    <a:pt x="6450" y="14836"/>
                  </a:cubicBezTo>
                  <a:cubicBezTo>
                    <a:pt x="5400" y="17765"/>
                    <a:pt x="4500" y="19229"/>
                    <a:pt x="4800" y="20145"/>
                  </a:cubicBezTo>
                  <a:cubicBezTo>
                    <a:pt x="5100" y="21060"/>
                    <a:pt x="6600" y="21426"/>
                    <a:pt x="9600" y="21426"/>
                  </a:cubicBezTo>
                  <a:cubicBezTo>
                    <a:pt x="12600" y="21426"/>
                    <a:pt x="17100" y="21060"/>
                    <a:pt x="21600" y="20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11330834" y="5213805"/>
              <a:ext cx="1524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00" y="11040"/>
                    <a:pt x="11400" y="1783"/>
                    <a:pt x="15000" y="240"/>
                  </a:cubicBezTo>
                  <a:cubicBezTo>
                    <a:pt x="18600" y="-1303"/>
                    <a:pt x="201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11542486" y="5049928"/>
              <a:ext cx="8679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9" h="21600" fill="norm" stroke="1" extrusionOk="0">
                  <a:moveTo>
                    <a:pt x="20599" y="0"/>
                  </a:moveTo>
                  <a:cubicBezTo>
                    <a:pt x="18087" y="0"/>
                    <a:pt x="15576" y="0"/>
                    <a:pt x="12311" y="1400"/>
                  </a:cubicBezTo>
                  <a:cubicBezTo>
                    <a:pt x="9046" y="2800"/>
                    <a:pt x="5027" y="5600"/>
                    <a:pt x="2515" y="8500"/>
                  </a:cubicBezTo>
                  <a:cubicBezTo>
                    <a:pt x="4" y="11400"/>
                    <a:pt x="-1001" y="14400"/>
                    <a:pt x="1259" y="16600"/>
                  </a:cubicBezTo>
                  <a:cubicBezTo>
                    <a:pt x="3520" y="18800"/>
                    <a:pt x="9046" y="20200"/>
                    <a:pt x="145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11673734" y="5075328"/>
              <a:ext cx="889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500"/>
                    <a:pt x="10286" y="9000"/>
                    <a:pt x="13886" y="12600"/>
                  </a:cubicBezTo>
                  <a:cubicBezTo>
                    <a:pt x="17486" y="16200"/>
                    <a:pt x="19543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11699134" y="5056278"/>
              <a:ext cx="698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00"/>
                    <a:pt x="7200" y="9000"/>
                    <a:pt x="3600" y="12600"/>
                  </a:cubicBezTo>
                  <a:cubicBezTo>
                    <a:pt x="0" y="16200"/>
                    <a:pt x="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11798617" y="5199884"/>
              <a:ext cx="116418" cy="83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4" fill="norm" stroke="1" extrusionOk="0">
                  <a:moveTo>
                    <a:pt x="393" y="609"/>
                  </a:moveTo>
                  <a:cubicBezTo>
                    <a:pt x="2356" y="82"/>
                    <a:pt x="4320" y="-445"/>
                    <a:pt x="5498" y="609"/>
                  </a:cubicBezTo>
                  <a:cubicBezTo>
                    <a:pt x="6676" y="1662"/>
                    <a:pt x="7069" y="4296"/>
                    <a:pt x="6676" y="6667"/>
                  </a:cubicBezTo>
                  <a:cubicBezTo>
                    <a:pt x="6284" y="9038"/>
                    <a:pt x="5105" y="11145"/>
                    <a:pt x="3535" y="13516"/>
                  </a:cubicBezTo>
                  <a:cubicBezTo>
                    <a:pt x="1964" y="15887"/>
                    <a:pt x="0" y="18521"/>
                    <a:pt x="0" y="19838"/>
                  </a:cubicBezTo>
                  <a:cubicBezTo>
                    <a:pt x="0" y="21155"/>
                    <a:pt x="1964" y="21155"/>
                    <a:pt x="5891" y="20365"/>
                  </a:cubicBezTo>
                  <a:cubicBezTo>
                    <a:pt x="9818" y="19575"/>
                    <a:pt x="15709" y="17994"/>
                    <a:pt x="21600" y="16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11946784" y="5145178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12016634" y="5080547"/>
              <a:ext cx="177801" cy="16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21473"/>
                  </a:moveTo>
                  <a:cubicBezTo>
                    <a:pt x="4114" y="15458"/>
                    <a:pt x="8229" y="9443"/>
                    <a:pt x="10543" y="5615"/>
                  </a:cubicBezTo>
                  <a:cubicBezTo>
                    <a:pt x="12857" y="1787"/>
                    <a:pt x="13371" y="146"/>
                    <a:pt x="13243" y="10"/>
                  </a:cubicBezTo>
                  <a:cubicBezTo>
                    <a:pt x="13114" y="-127"/>
                    <a:pt x="12343" y="1240"/>
                    <a:pt x="11314" y="3427"/>
                  </a:cubicBezTo>
                  <a:cubicBezTo>
                    <a:pt x="10286" y="5615"/>
                    <a:pt x="9000" y="8622"/>
                    <a:pt x="8229" y="11357"/>
                  </a:cubicBezTo>
                  <a:cubicBezTo>
                    <a:pt x="7457" y="14091"/>
                    <a:pt x="7200" y="16551"/>
                    <a:pt x="7843" y="17645"/>
                  </a:cubicBezTo>
                  <a:cubicBezTo>
                    <a:pt x="8486" y="18739"/>
                    <a:pt x="10029" y="18465"/>
                    <a:pt x="11700" y="16962"/>
                  </a:cubicBezTo>
                  <a:cubicBezTo>
                    <a:pt x="13371" y="15458"/>
                    <a:pt x="15171" y="12724"/>
                    <a:pt x="16457" y="10810"/>
                  </a:cubicBezTo>
                  <a:cubicBezTo>
                    <a:pt x="17743" y="8896"/>
                    <a:pt x="18514" y="7802"/>
                    <a:pt x="19029" y="7939"/>
                  </a:cubicBezTo>
                  <a:cubicBezTo>
                    <a:pt x="19543" y="8076"/>
                    <a:pt x="19800" y="9443"/>
                    <a:pt x="20186" y="11630"/>
                  </a:cubicBezTo>
                  <a:cubicBezTo>
                    <a:pt x="20571" y="13817"/>
                    <a:pt x="21086" y="16825"/>
                    <a:pt x="21600" y="19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12226184" y="5054162"/>
              <a:ext cx="32314" cy="1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0" y="2298"/>
                  </a:moveTo>
                  <a:cubicBezTo>
                    <a:pt x="2700" y="1149"/>
                    <a:pt x="5400" y="0"/>
                    <a:pt x="8100" y="0"/>
                  </a:cubicBezTo>
                  <a:cubicBezTo>
                    <a:pt x="10800" y="0"/>
                    <a:pt x="13500" y="1149"/>
                    <a:pt x="16200" y="3677"/>
                  </a:cubicBezTo>
                  <a:cubicBezTo>
                    <a:pt x="18900" y="6204"/>
                    <a:pt x="21600" y="10111"/>
                    <a:pt x="20250" y="13328"/>
                  </a:cubicBezTo>
                  <a:cubicBezTo>
                    <a:pt x="18900" y="16545"/>
                    <a:pt x="13500" y="19072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12238884" y="4869611"/>
              <a:ext cx="146051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5927"/>
                  </a:moveTo>
                  <a:cubicBezTo>
                    <a:pt x="939" y="4096"/>
                    <a:pt x="1878" y="2266"/>
                    <a:pt x="3287" y="1167"/>
                  </a:cubicBezTo>
                  <a:cubicBezTo>
                    <a:pt x="4696" y="69"/>
                    <a:pt x="6574" y="-297"/>
                    <a:pt x="7983" y="252"/>
                  </a:cubicBezTo>
                  <a:cubicBezTo>
                    <a:pt x="9391" y="801"/>
                    <a:pt x="10330" y="2266"/>
                    <a:pt x="10174" y="5195"/>
                  </a:cubicBezTo>
                  <a:cubicBezTo>
                    <a:pt x="10017" y="8123"/>
                    <a:pt x="8765" y="12517"/>
                    <a:pt x="7513" y="15262"/>
                  </a:cubicBezTo>
                  <a:cubicBezTo>
                    <a:pt x="6261" y="18008"/>
                    <a:pt x="5009" y="19106"/>
                    <a:pt x="5478" y="19656"/>
                  </a:cubicBezTo>
                  <a:cubicBezTo>
                    <a:pt x="5948" y="20205"/>
                    <a:pt x="8139" y="20205"/>
                    <a:pt x="11113" y="20388"/>
                  </a:cubicBezTo>
                  <a:cubicBezTo>
                    <a:pt x="14087" y="20571"/>
                    <a:pt x="17843" y="20937"/>
                    <a:pt x="21600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-1" y="5592143"/>
              <a:ext cx="332636" cy="658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08" fill="norm" stroke="1" extrusionOk="0">
                  <a:moveTo>
                    <a:pt x="3028" y="3428"/>
                  </a:moveTo>
                  <a:cubicBezTo>
                    <a:pt x="3028" y="3772"/>
                    <a:pt x="3028" y="4116"/>
                    <a:pt x="3302" y="4391"/>
                  </a:cubicBezTo>
                  <a:cubicBezTo>
                    <a:pt x="3575" y="4666"/>
                    <a:pt x="4122" y="4873"/>
                    <a:pt x="5079" y="4907"/>
                  </a:cubicBezTo>
                  <a:cubicBezTo>
                    <a:pt x="6036" y="4942"/>
                    <a:pt x="7403" y="4804"/>
                    <a:pt x="8497" y="4185"/>
                  </a:cubicBezTo>
                  <a:cubicBezTo>
                    <a:pt x="9590" y="3566"/>
                    <a:pt x="10411" y="2465"/>
                    <a:pt x="10684" y="1674"/>
                  </a:cubicBezTo>
                  <a:cubicBezTo>
                    <a:pt x="10957" y="883"/>
                    <a:pt x="10684" y="402"/>
                    <a:pt x="10206" y="161"/>
                  </a:cubicBezTo>
                  <a:cubicBezTo>
                    <a:pt x="9727" y="-80"/>
                    <a:pt x="9043" y="-80"/>
                    <a:pt x="8428" y="367"/>
                  </a:cubicBezTo>
                  <a:cubicBezTo>
                    <a:pt x="7813" y="814"/>
                    <a:pt x="7266" y="1709"/>
                    <a:pt x="7198" y="3050"/>
                  </a:cubicBezTo>
                  <a:cubicBezTo>
                    <a:pt x="7130" y="4391"/>
                    <a:pt x="7540" y="6180"/>
                    <a:pt x="8155" y="8244"/>
                  </a:cubicBezTo>
                  <a:cubicBezTo>
                    <a:pt x="8770" y="10307"/>
                    <a:pt x="9590" y="12646"/>
                    <a:pt x="9864" y="14572"/>
                  </a:cubicBezTo>
                  <a:cubicBezTo>
                    <a:pt x="10137" y="16498"/>
                    <a:pt x="9864" y="18012"/>
                    <a:pt x="9180" y="19078"/>
                  </a:cubicBezTo>
                  <a:cubicBezTo>
                    <a:pt x="8497" y="20144"/>
                    <a:pt x="7403" y="20763"/>
                    <a:pt x="6378" y="21107"/>
                  </a:cubicBezTo>
                  <a:cubicBezTo>
                    <a:pt x="5352" y="21451"/>
                    <a:pt x="4395" y="21520"/>
                    <a:pt x="3370" y="21210"/>
                  </a:cubicBezTo>
                  <a:cubicBezTo>
                    <a:pt x="2345" y="20901"/>
                    <a:pt x="1251" y="20213"/>
                    <a:pt x="636" y="19663"/>
                  </a:cubicBezTo>
                  <a:cubicBezTo>
                    <a:pt x="21" y="19112"/>
                    <a:pt x="-116" y="18700"/>
                    <a:pt x="89" y="18390"/>
                  </a:cubicBezTo>
                  <a:cubicBezTo>
                    <a:pt x="294" y="18081"/>
                    <a:pt x="841" y="17874"/>
                    <a:pt x="2413" y="17840"/>
                  </a:cubicBezTo>
                  <a:cubicBezTo>
                    <a:pt x="3985" y="17805"/>
                    <a:pt x="6583" y="17943"/>
                    <a:pt x="9249" y="18252"/>
                  </a:cubicBezTo>
                  <a:cubicBezTo>
                    <a:pt x="11914" y="18562"/>
                    <a:pt x="14649" y="19044"/>
                    <a:pt x="16699" y="19216"/>
                  </a:cubicBezTo>
                  <a:cubicBezTo>
                    <a:pt x="18750" y="19388"/>
                    <a:pt x="20117" y="19250"/>
                    <a:pt x="21484" y="1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486680" y="5579581"/>
              <a:ext cx="195205" cy="645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513" fill="norm" stroke="1" extrusionOk="0">
                  <a:moveTo>
                    <a:pt x="21191" y="1184"/>
                  </a:moveTo>
                  <a:cubicBezTo>
                    <a:pt x="20731" y="760"/>
                    <a:pt x="20272" y="337"/>
                    <a:pt x="19468" y="125"/>
                  </a:cubicBezTo>
                  <a:cubicBezTo>
                    <a:pt x="18663" y="-87"/>
                    <a:pt x="17514" y="-87"/>
                    <a:pt x="15446" y="584"/>
                  </a:cubicBezTo>
                  <a:cubicBezTo>
                    <a:pt x="13378" y="1254"/>
                    <a:pt x="10391" y="2595"/>
                    <a:pt x="7748" y="4325"/>
                  </a:cubicBezTo>
                  <a:cubicBezTo>
                    <a:pt x="5106" y="6054"/>
                    <a:pt x="2808" y="8172"/>
                    <a:pt x="1429" y="10395"/>
                  </a:cubicBezTo>
                  <a:cubicBezTo>
                    <a:pt x="51" y="12619"/>
                    <a:pt x="-409" y="14948"/>
                    <a:pt x="395" y="16642"/>
                  </a:cubicBezTo>
                  <a:cubicBezTo>
                    <a:pt x="1200" y="18337"/>
                    <a:pt x="3268" y="19395"/>
                    <a:pt x="5910" y="20101"/>
                  </a:cubicBezTo>
                  <a:cubicBezTo>
                    <a:pt x="8553" y="20807"/>
                    <a:pt x="11770" y="21160"/>
                    <a:pt x="14987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694584" y="5866657"/>
              <a:ext cx="273051" cy="326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670" y="19948"/>
                    <a:pt x="1340" y="18415"/>
                    <a:pt x="2512" y="15837"/>
                  </a:cubicBezTo>
                  <a:cubicBezTo>
                    <a:pt x="3684" y="13259"/>
                    <a:pt x="5358" y="9636"/>
                    <a:pt x="6363" y="7127"/>
                  </a:cubicBezTo>
                  <a:cubicBezTo>
                    <a:pt x="7367" y="4619"/>
                    <a:pt x="7702" y="3226"/>
                    <a:pt x="7870" y="2111"/>
                  </a:cubicBezTo>
                  <a:cubicBezTo>
                    <a:pt x="8037" y="996"/>
                    <a:pt x="8037" y="160"/>
                    <a:pt x="7786" y="20"/>
                  </a:cubicBezTo>
                  <a:cubicBezTo>
                    <a:pt x="7535" y="-119"/>
                    <a:pt x="7033" y="438"/>
                    <a:pt x="6363" y="2598"/>
                  </a:cubicBezTo>
                  <a:cubicBezTo>
                    <a:pt x="5693" y="4758"/>
                    <a:pt x="4856" y="8521"/>
                    <a:pt x="4521" y="11238"/>
                  </a:cubicBezTo>
                  <a:cubicBezTo>
                    <a:pt x="4186" y="13956"/>
                    <a:pt x="4353" y="15628"/>
                    <a:pt x="4772" y="16673"/>
                  </a:cubicBezTo>
                  <a:cubicBezTo>
                    <a:pt x="5191" y="17718"/>
                    <a:pt x="5860" y="18136"/>
                    <a:pt x="6698" y="18276"/>
                  </a:cubicBezTo>
                  <a:cubicBezTo>
                    <a:pt x="7535" y="18415"/>
                    <a:pt x="8540" y="18276"/>
                    <a:pt x="9795" y="17300"/>
                  </a:cubicBezTo>
                  <a:cubicBezTo>
                    <a:pt x="11051" y="16325"/>
                    <a:pt x="12558" y="14513"/>
                    <a:pt x="13814" y="12423"/>
                  </a:cubicBezTo>
                  <a:cubicBezTo>
                    <a:pt x="15070" y="10333"/>
                    <a:pt x="16074" y="7964"/>
                    <a:pt x="16744" y="6431"/>
                  </a:cubicBezTo>
                  <a:cubicBezTo>
                    <a:pt x="17414" y="4898"/>
                    <a:pt x="17749" y="4201"/>
                    <a:pt x="17749" y="4619"/>
                  </a:cubicBezTo>
                  <a:cubicBezTo>
                    <a:pt x="17749" y="5037"/>
                    <a:pt x="17414" y="6570"/>
                    <a:pt x="17665" y="8869"/>
                  </a:cubicBezTo>
                  <a:cubicBezTo>
                    <a:pt x="17916" y="11169"/>
                    <a:pt x="18753" y="14235"/>
                    <a:pt x="19507" y="15976"/>
                  </a:cubicBezTo>
                  <a:cubicBezTo>
                    <a:pt x="20260" y="17718"/>
                    <a:pt x="20930" y="18136"/>
                    <a:pt x="21600" y="18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1113684" y="6116728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1343705" y="5930837"/>
              <a:ext cx="271630" cy="17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041" fill="norm" stroke="1" extrusionOk="0">
                  <a:moveTo>
                    <a:pt x="5870" y="8697"/>
                  </a:moveTo>
                  <a:cubicBezTo>
                    <a:pt x="5371" y="11268"/>
                    <a:pt x="4873" y="13840"/>
                    <a:pt x="4374" y="15768"/>
                  </a:cubicBezTo>
                  <a:cubicBezTo>
                    <a:pt x="3876" y="17697"/>
                    <a:pt x="3377" y="18983"/>
                    <a:pt x="2713" y="19883"/>
                  </a:cubicBezTo>
                  <a:cubicBezTo>
                    <a:pt x="2048" y="20783"/>
                    <a:pt x="1217" y="21297"/>
                    <a:pt x="636" y="20911"/>
                  </a:cubicBezTo>
                  <a:cubicBezTo>
                    <a:pt x="54" y="20526"/>
                    <a:pt x="-278" y="19240"/>
                    <a:pt x="304" y="16283"/>
                  </a:cubicBezTo>
                  <a:cubicBezTo>
                    <a:pt x="885" y="13326"/>
                    <a:pt x="2380" y="8697"/>
                    <a:pt x="5205" y="5483"/>
                  </a:cubicBezTo>
                  <a:cubicBezTo>
                    <a:pt x="8030" y="2268"/>
                    <a:pt x="12184" y="468"/>
                    <a:pt x="15091" y="83"/>
                  </a:cubicBezTo>
                  <a:cubicBezTo>
                    <a:pt x="17999" y="-303"/>
                    <a:pt x="19660" y="726"/>
                    <a:pt x="21322" y="1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1653434" y="5625333"/>
              <a:ext cx="165101" cy="185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0" y="1737"/>
                  </a:moveTo>
                  <a:cubicBezTo>
                    <a:pt x="1662" y="766"/>
                    <a:pt x="3323" y="-205"/>
                    <a:pt x="5538" y="38"/>
                  </a:cubicBezTo>
                  <a:cubicBezTo>
                    <a:pt x="7754" y="280"/>
                    <a:pt x="10523" y="1737"/>
                    <a:pt x="10938" y="4528"/>
                  </a:cubicBezTo>
                  <a:cubicBezTo>
                    <a:pt x="11354" y="7319"/>
                    <a:pt x="9415" y="11444"/>
                    <a:pt x="7754" y="13993"/>
                  </a:cubicBezTo>
                  <a:cubicBezTo>
                    <a:pt x="6092" y="16541"/>
                    <a:pt x="4708" y="17512"/>
                    <a:pt x="3600" y="18483"/>
                  </a:cubicBezTo>
                  <a:cubicBezTo>
                    <a:pt x="2492" y="19453"/>
                    <a:pt x="1662" y="20424"/>
                    <a:pt x="2077" y="20910"/>
                  </a:cubicBezTo>
                  <a:cubicBezTo>
                    <a:pt x="2492" y="21395"/>
                    <a:pt x="4154" y="21395"/>
                    <a:pt x="7615" y="21152"/>
                  </a:cubicBezTo>
                  <a:cubicBezTo>
                    <a:pt x="11077" y="20910"/>
                    <a:pt x="16338" y="20424"/>
                    <a:pt x="21600" y="19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1894734" y="5615078"/>
              <a:ext cx="13237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0" y="0"/>
                  </a:moveTo>
                  <a:cubicBezTo>
                    <a:pt x="4985" y="2229"/>
                    <a:pt x="9969" y="4457"/>
                    <a:pt x="14123" y="6557"/>
                  </a:cubicBezTo>
                  <a:cubicBezTo>
                    <a:pt x="18277" y="8657"/>
                    <a:pt x="21600" y="10629"/>
                    <a:pt x="20603" y="12900"/>
                  </a:cubicBezTo>
                  <a:cubicBezTo>
                    <a:pt x="19606" y="15171"/>
                    <a:pt x="14289" y="17743"/>
                    <a:pt x="10302" y="19243"/>
                  </a:cubicBezTo>
                  <a:cubicBezTo>
                    <a:pt x="6314" y="20743"/>
                    <a:pt x="3655" y="21171"/>
                    <a:pt x="9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2" name="Drawing"/>
          <p:cNvGrpSpPr/>
          <p:nvPr/>
        </p:nvGrpSpPr>
        <p:grpSpPr>
          <a:xfrm>
            <a:off x="603250" y="179552"/>
            <a:ext cx="12369801" cy="8570336"/>
            <a:chOff x="0" y="0"/>
            <a:chExt cx="12369800" cy="8570335"/>
          </a:xfrm>
        </p:grpSpPr>
        <p:sp>
          <p:nvSpPr>
            <p:cNvPr id="1798" name="Line"/>
            <p:cNvSpPr/>
            <p:nvPr/>
          </p:nvSpPr>
          <p:spPr>
            <a:xfrm>
              <a:off x="3115892" y="2210164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7200"/>
                    <a:pt x="1600" y="14400"/>
                    <a:pt x="5200" y="18000"/>
                  </a:cubicBezTo>
                  <a:cubicBezTo>
                    <a:pt x="8800" y="21600"/>
                    <a:pt x="15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3122242" y="2356214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4500192" y="1867264"/>
              <a:ext cx="19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440"/>
                    <a:pt x="9600" y="10880"/>
                    <a:pt x="13200" y="14480"/>
                  </a:cubicBezTo>
                  <a:cubicBezTo>
                    <a:pt x="16800" y="18080"/>
                    <a:pt x="19200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4189042" y="2267314"/>
              <a:ext cx="882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2" y="0"/>
                  </a:moveTo>
                  <a:cubicBezTo>
                    <a:pt x="311" y="720"/>
                    <a:pt x="0" y="1440"/>
                    <a:pt x="0" y="2520"/>
                  </a:cubicBezTo>
                  <a:cubicBezTo>
                    <a:pt x="0" y="3600"/>
                    <a:pt x="311" y="5040"/>
                    <a:pt x="1269" y="5400"/>
                  </a:cubicBezTo>
                  <a:cubicBezTo>
                    <a:pt x="2227" y="5760"/>
                    <a:pt x="3833" y="5040"/>
                    <a:pt x="5542" y="4320"/>
                  </a:cubicBezTo>
                  <a:cubicBezTo>
                    <a:pt x="7252" y="3600"/>
                    <a:pt x="9065" y="2880"/>
                    <a:pt x="11007" y="2520"/>
                  </a:cubicBezTo>
                  <a:cubicBezTo>
                    <a:pt x="12950" y="2160"/>
                    <a:pt x="15022" y="2160"/>
                    <a:pt x="16757" y="3600"/>
                  </a:cubicBezTo>
                  <a:cubicBezTo>
                    <a:pt x="18492" y="5040"/>
                    <a:pt x="19891" y="7920"/>
                    <a:pt x="20642" y="11160"/>
                  </a:cubicBezTo>
                  <a:cubicBezTo>
                    <a:pt x="21393" y="14400"/>
                    <a:pt x="21496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4099585" y="2584814"/>
              <a:ext cx="299008" cy="21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06" fill="norm" stroke="1" extrusionOk="0">
                  <a:moveTo>
                    <a:pt x="6429" y="5718"/>
                  </a:moveTo>
                  <a:cubicBezTo>
                    <a:pt x="6125" y="9318"/>
                    <a:pt x="5820" y="12918"/>
                    <a:pt x="5440" y="15353"/>
                  </a:cubicBezTo>
                  <a:cubicBezTo>
                    <a:pt x="5060" y="17788"/>
                    <a:pt x="4603" y="19059"/>
                    <a:pt x="3995" y="20012"/>
                  </a:cubicBezTo>
                  <a:cubicBezTo>
                    <a:pt x="3387" y="20965"/>
                    <a:pt x="2626" y="21600"/>
                    <a:pt x="2018" y="21494"/>
                  </a:cubicBezTo>
                  <a:cubicBezTo>
                    <a:pt x="1409" y="21388"/>
                    <a:pt x="953" y="20541"/>
                    <a:pt x="573" y="18847"/>
                  </a:cubicBezTo>
                  <a:cubicBezTo>
                    <a:pt x="192" y="17153"/>
                    <a:pt x="-112" y="14612"/>
                    <a:pt x="40" y="12388"/>
                  </a:cubicBezTo>
                  <a:cubicBezTo>
                    <a:pt x="192" y="10165"/>
                    <a:pt x="801" y="8259"/>
                    <a:pt x="3311" y="6882"/>
                  </a:cubicBezTo>
                  <a:cubicBezTo>
                    <a:pt x="5820" y="5506"/>
                    <a:pt x="10232" y="4659"/>
                    <a:pt x="13350" y="4024"/>
                  </a:cubicBezTo>
                  <a:cubicBezTo>
                    <a:pt x="16468" y="3388"/>
                    <a:pt x="18294" y="2965"/>
                    <a:pt x="19434" y="2329"/>
                  </a:cubicBezTo>
                  <a:cubicBezTo>
                    <a:pt x="20575" y="1694"/>
                    <a:pt x="21032" y="847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4455742" y="2369973"/>
              <a:ext cx="165101" cy="13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3763"/>
                  </a:moveTo>
                  <a:cubicBezTo>
                    <a:pt x="831" y="2454"/>
                    <a:pt x="1662" y="1145"/>
                    <a:pt x="2769" y="491"/>
                  </a:cubicBezTo>
                  <a:cubicBezTo>
                    <a:pt x="3877" y="-164"/>
                    <a:pt x="5262" y="-164"/>
                    <a:pt x="6369" y="491"/>
                  </a:cubicBezTo>
                  <a:cubicBezTo>
                    <a:pt x="7477" y="1145"/>
                    <a:pt x="8308" y="2454"/>
                    <a:pt x="8446" y="4745"/>
                  </a:cubicBezTo>
                  <a:cubicBezTo>
                    <a:pt x="8585" y="7036"/>
                    <a:pt x="8031" y="10309"/>
                    <a:pt x="7200" y="12436"/>
                  </a:cubicBezTo>
                  <a:cubicBezTo>
                    <a:pt x="6369" y="14563"/>
                    <a:pt x="5262" y="15545"/>
                    <a:pt x="4292" y="16854"/>
                  </a:cubicBezTo>
                  <a:cubicBezTo>
                    <a:pt x="3323" y="18163"/>
                    <a:pt x="2492" y="19800"/>
                    <a:pt x="2908" y="20618"/>
                  </a:cubicBezTo>
                  <a:cubicBezTo>
                    <a:pt x="3323" y="21436"/>
                    <a:pt x="4985" y="21436"/>
                    <a:pt x="8308" y="20945"/>
                  </a:cubicBezTo>
                  <a:cubicBezTo>
                    <a:pt x="11631" y="20454"/>
                    <a:pt x="16615" y="19472"/>
                    <a:pt x="21600" y="18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4646242" y="2730864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4781097" y="2482418"/>
              <a:ext cx="157246" cy="27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232" fill="norm" stroke="1" extrusionOk="0">
                  <a:moveTo>
                    <a:pt x="1503" y="4514"/>
                  </a:moveTo>
                  <a:cubicBezTo>
                    <a:pt x="1788" y="3689"/>
                    <a:pt x="2072" y="2865"/>
                    <a:pt x="3493" y="2123"/>
                  </a:cubicBezTo>
                  <a:cubicBezTo>
                    <a:pt x="4914" y="1381"/>
                    <a:pt x="7472" y="721"/>
                    <a:pt x="9746" y="309"/>
                  </a:cubicBezTo>
                  <a:cubicBezTo>
                    <a:pt x="12019" y="-103"/>
                    <a:pt x="14009" y="-268"/>
                    <a:pt x="14861" y="886"/>
                  </a:cubicBezTo>
                  <a:cubicBezTo>
                    <a:pt x="15714" y="2040"/>
                    <a:pt x="15430" y="4514"/>
                    <a:pt x="12872" y="7647"/>
                  </a:cubicBezTo>
                  <a:cubicBezTo>
                    <a:pt x="10314" y="10779"/>
                    <a:pt x="5482" y="14572"/>
                    <a:pt x="2782" y="16963"/>
                  </a:cubicBezTo>
                  <a:cubicBezTo>
                    <a:pt x="82" y="19353"/>
                    <a:pt x="-486" y="20343"/>
                    <a:pt x="367" y="20837"/>
                  </a:cubicBezTo>
                  <a:cubicBezTo>
                    <a:pt x="1219" y="21332"/>
                    <a:pt x="3493" y="21332"/>
                    <a:pt x="7188" y="21002"/>
                  </a:cubicBezTo>
                  <a:cubicBezTo>
                    <a:pt x="10882" y="20672"/>
                    <a:pt x="15998" y="20013"/>
                    <a:pt x="21114" y="1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5003543" y="2584814"/>
              <a:ext cx="80850" cy="182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150" fill="norm" stroke="1" extrusionOk="0">
                  <a:moveTo>
                    <a:pt x="21155" y="0"/>
                  </a:moveTo>
                  <a:cubicBezTo>
                    <a:pt x="16170" y="5155"/>
                    <a:pt x="11186" y="10309"/>
                    <a:pt x="7309" y="14114"/>
                  </a:cubicBezTo>
                  <a:cubicBezTo>
                    <a:pt x="3432" y="17918"/>
                    <a:pt x="663" y="20373"/>
                    <a:pt x="109" y="20986"/>
                  </a:cubicBezTo>
                  <a:cubicBezTo>
                    <a:pt x="-445" y="21600"/>
                    <a:pt x="1217" y="20373"/>
                    <a:pt x="2878" y="19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5116142" y="2559414"/>
              <a:ext cx="38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086"/>
                    <a:pt x="12000" y="8173"/>
                    <a:pt x="9000" y="11286"/>
                  </a:cubicBezTo>
                  <a:cubicBezTo>
                    <a:pt x="6000" y="14400"/>
                    <a:pt x="4800" y="16541"/>
                    <a:pt x="4200" y="18097"/>
                  </a:cubicBezTo>
                  <a:cubicBezTo>
                    <a:pt x="3600" y="19654"/>
                    <a:pt x="3600" y="20627"/>
                    <a:pt x="3000" y="21114"/>
                  </a:cubicBezTo>
                  <a:cubicBezTo>
                    <a:pt x="2400" y="21600"/>
                    <a:pt x="12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4982792" y="2534014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9" y="15600"/>
                    <a:pt x="7958" y="9600"/>
                    <a:pt x="11558" y="6000"/>
                  </a:cubicBezTo>
                  <a:cubicBezTo>
                    <a:pt x="15158" y="2400"/>
                    <a:pt x="1837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5293942" y="1797414"/>
              <a:ext cx="324776" cy="104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5853" y="0"/>
                  </a:moveTo>
                  <a:cubicBezTo>
                    <a:pt x="8083" y="790"/>
                    <a:pt x="10312" y="1580"/>
                    <a:pt x="12403" y="2546"/>
                  </a:cubicBezTo>
                  <a:cubicBezTo>
                    <a:pt x="14493" y="3512"/>
                    <a:pt x="16444" y="4654"/>
                    <a:pt x="17977" y="5927"/>
                  </a:cubicBezTo>
                  <a:cubicBezTo>
                    <a:pt x="19510" y="7200"/>
                    <a:pt x="20625" y="8605"/>
                    <a:pt x="21112" y="10054"/>
                  </a:cubicBezTo>
                  <a:cubicBezTo>
                    <a:pt x="21600" y="11502"/>
                    <a:pt x="21461" y="12995"/>
                    <a:pt x="20415" y="14334"/>
                  </a:cubicBezTo>
                  <a:cubicBezTo>
                    <a:pt x="19370" y="15673"/>
                    <a:pt x="17419" y="16859"/>
                    <a:pt x="14563" y="18000"/>
                  </a:cubicBezTo>
                  <a:cubicBezTo>
                    <a:pt x="11706" y="19141"/>
                    <a:pt x="7943" y="20239"/>
                    <a:pt x="5365" y="20832"/>
                  </a:cubicBezTo>
                  <a:cubicBezTo>
                    <a:pt x="2787" y="21424"/>
                    <a:pt x="1394" y="215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3718326" y="1834709"/>
              <a:ext cx="324667" cy="1093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32" fill="norm" stroke="1" extrusionOk="0">
                  <a:moveTo>
                    <a:pt x="21375" y="391"/>
                  </a:moveTo>
                  <a:cubicBezTo>
                    <a:pt x="20818" y="266"/>
                    <a:pt x="20260" y="140"/>
                    <a:pt x="19633" y="57"/>
                  </a:cubicBezTo>
                  <a:cubicBezTo>
                    <a:pt x="19006" y="-26"/>
                    <a:pt x="18309" y="-68"/>
                    <a:pt x="16637" y="286"/>
                  </a:cubicBezTo>
                  <a:cubicBezTo>
                    <a:pt x="14965" y="641"/>
                    <a:pt x="12317" y="1391"/>
                    <a:pt x="9878" y="2476"/>
                  </a:cubicBezTo>
                  <a:cubicBezTo>
                    <a:pt x="7440" y="3560"/>
                    <a:pt x="5210" y="4978"/>
                    <a:pt x="3607" y="6374"/>
                  </a:cubicBezTo>
                  <a:cubicBezTo>
                    <a:pt x="2005" y="7771"/>
                    <a:pt x="1029" y="9147"/>
                    <a:pt x="472" y="10565"/>
                  </a:cubicBezTo>
                  <a:cubicBezTo>
                    <a:pt x="-86" y="11983"/>
                    <a:pt x="-225" y="13442"/>
                    <a:pt x="472" y="14881"/>
                  </a:cubicBezTo>
                  <a:cubicBezTo>
                    <a:pt x="1169" y="16320"/>
                    <a:pt x="2701" y="17737"/>
                    <a:pt x="4861" y="18842"/>
                  </a:cubicBezTo>
                  <a:cubicBezTo>
                    <a:pt x="7021" y="19947"/>
                    <a:pt x="9809" y="20740"/>
                    <a:pt x="12596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5561492" y="1619918"/>
              <a:ext cx="169325" cy="247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057" fill="norm" stroke="1" extrusionOk="0">
                  <a:moveTo>
                    <a:pt x="6293" y="2674"/>
                  </a:moveTo>
                  <a:cubicBezTo>
                    <a:pt x="5493" y="5734"/>
                    <a:pt x="4693" y="8794"/>
                    <a:pt x="3893" y="11584"/>
                  </a:cubicBezTo>
                  <a:cubicBezTo>
                    <a:pt x="3093" y="14374"/>
                    <a:pt x="2293" y="16894"/>
                    <a:pt x="1626" y="18604"/>
                  </a:cubicBezTo>
                  <a:cubicBezTo>
                    <a:pt x="960" y="20314"/>
                    <a:pt x="426" y="21214"/>
                    <a:pt x="160" y="21034"/>
                  </a:cubicBezTo>
                  <a:cubicBezTo>
                    <a:pt x="-107" y="20854"/>
                    <a:pt x="-107" y="19594"/>
                    <a:pt x="693" y="16624"/>
                  </a:cubicBezTo>
                  <a:cubicBezTo>
                    <a:pt x="1493" y="13654"/>
                    <a:pt x="3093" y="8974"/>
                    <a:pt x="4826" y="5914"/>
                  </a:cubicBezTo>
                  <a:cubicBezTo>
                    <a:pt x="6560" y="2854"/>
                    <a:pt x="8426" y="1414"/>
                    <a:pt x="10026" y="604"/>
                  </a:cubicBezTo>
                  <a:cubicBezTo>
                    <a:pt x="11626" y="-206"/>
                    <a:pt x="12960" y="-386"/>
                    <a:pt x="14826" y="1234"/>
                  </a:cubicBezTo>
                  <a:cubicBezTo>
                    <a:pt x="16693" y="2854"/>
                    <a:pt x="19093" y="6274"/>
                    <a:pt x="20293" y="9064"/>
                  </a:cubicBezTo>
                  <a:cubicBezTo>
                    <a:pt x="21493" y="11854"/>
                    <a:pt x="21493" y="14014"/>
                    <a:pt x="21093" y="15724"/>
                  </a:cubicBezTo>
                  <a:cubicBezTo>
                    <a:pt x="20693" y="17434"/>
                    <a:pt x="19893" y="18694"/>
                    <a:pt x="19626" y="19054"/>
                  </a:cubicBezTo>
                  <a:cubicBezTo>
                    <a:pt x="19360" y="19414"/>
                    <a:pt x="19626" y="18874"/>
                    <a:pt x="19893" y="18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5757492" y="1581514"/>
              <a:ext cx="1587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3150"/>
                    <a:pt x="16416" y="6300"/>
                    <a:pt x="13248" y="9675"/>
                  </a:cubicBezTo>
                  <a:cubicBezTo>
                    <a:pt x="10080" y="13050"/>
                    <a:pt x="6336" y="16650"/>
                    <a:pt x="4032" y="18675"/>
                  </a:cubicBezTo>
                  <a:cubicBezTo>
                    <a:pt x="1728" y="20700"/>
                    <a:pt x="864" y="211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5879139" y="1798425"/>
              <a:ext cx="189504" cy="213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83" fill="norm" stroke="1" extrusionOk="0">
                  <a:moveTo>
                    <a:pt x="1327" y="5617"/>
                  </a:moveTo>
                  <a:cubicBezTo>
                    <a:pt x="1327" y="4134"/>
                    <a:pt x="1327" y="2652"/>
                    <a:pt x="1927" y="1699"/>
                  </a:cubicBezTo>
                  <a:cubicBezTo>
                    <a:pt x="2527" y="746"/>
                    <a:pt x="3727" y="323"/>
                    <a:pt x="4927" y="111"/>
                  </a:cubicBezTo>
                  <a:cubicBezTo>
                    <a:pt x="6127" y="-101"/>
                    <a:pt x="7327" y="-101"/>
                    <a:pt x="8407" y="958"/>
                  </a:cubicBezTo>
                  <a:cubicBezTo>
                    <a:pt x="9487" y="2017"/>
                    <a:pt x="10447" y="4134"/>
                    <a:pt x="9487" y="6993"/>
                  </a:cubicBezTo>
                  <a:cubicBezTo>
                    <a:pt x="8527" y="9852"/>
                    <a:pt x="5647" y="13452"/>
                    <a:pt x="3487" y="15993"/>
                  </a:cubicBezTo>
                  <a:cubicBezTo>
                    <a:pt x="1327" y="18534"/>
                    <a:pt x="-113" y="20017"/>
                    <a:pt x="7" y="20758"/>
                  </a:cubicBezTo>
                  <a:cubicBezTo>
                    <a:pt x="127" y="21499"/>
                    <a:pt x="1807" y="21499"/>
                    <a:pt x="5647" y="21181"/>
                  </a:cubicBezTo>
                  <a:cubicBezTo>
                    <a:pt x="9487" y="20864"/>
                    <a:pt x="15487" y="20228"/>
                    <a:pt x="21487" y="19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6316292" y="255941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7094429" y="2377152"/>
              <a:ext cx="453764" cy="505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16" fill="norm" stroke="1" extrusionOk="0">
                  <a:moveTo>
                    <a:pt x="5238" y="5298"/>
                  </a:moveTo>
                  <a:cubicBezTo>
                    <a:pt x="5038" y="5746"/>
                    <a:pt x="4838" y="6194"/>
                    <a:pt x="5038" y="6597"/>
                  </a:cubicBezTo>
                  <a:cubicBezTo>
                    <a:pt x="5238" y="7000"/>
                    <a:pt x="5838" y="7359"/>
                    <a:pt x="7138" y="7538"/>
                  </a:cubicBezTo>
                  <a:cubicBezTo>
                    <a:pt x="8438" y="7718"/>
                    <a:pt x="10438" y="7718"/>
                    <a:pt x="11938" y="7135"/>
                  </a:cubicBezTo>
                  <a:cubicBezTo>
                    <a:pt x="13438" y="6552"/>
                    <a:pt x="14438" y="5387"/>
                    <a:pt x="15038" y="4312"/>
                  </a:cubicBezTo>
                  <a:cubicBezTo>
                    <a:pt x="15638" y="3236"/>
                    <a:pt x="15838" y="2250"/>
                    <a:pt x="15888" y="1533"/>
                  </a:cubicBezTo>
                  <a:cubicBezTo>
                    <a:pt x="15938" y="816"/>
                    <a:pt x="15838" y="368"/>
                    <a:pt x="15488" y="144"/>
                  </a:cubicBezTo>
                  <a:cubicBezTo>
                    <a:pt x="15138" y="-80"/>
                    <a:pt x="14538" y="-80"/>
                    <a:pt x="13138" y="413"/>
                  </a:cubicBezTo>
                  <a:cubicBezTo>
                    <a:pt x="11738" y="906"/>
                    <a:pt x="9538" y="1892"/>
                    <a:pt x="7388" y="3326"/>
                  </a:cubicBezTo>
                  <a:cubicBezTo>
                    <a:pt x="5238" y="4760"/>
                    <a:pt x="3138" y="6642"/>
                    <a:pt x="1788" y="8569"/>
                  </a:cubicBezTo>
                  <a:cubicBezTo>
                    <a:pt x="438" y="10496"/>
                    <a:pt x="-162" y="12468"/>
                    <a:pt x="38" y="14395"/>
                  </a:cubicBezTo>
                  <a:cubicBezTo>
                    <a:pt x="238" y="16322"/>
                    <a:pt x="1238" y="18204"/>
                    <a:pt x="2988" y="19414"/>
                  </a:cubicBezTo>
                  <a:cubicBezTo>
                    <a:pt x="4738" y="20624"/>
                    <a:pt x="7238" y="21161"/>
                    <a:pt x="9788" y="21341"/>
                  </a:cubicBezTo>
                  <a:cubicBezTo>
                    <a:pt x="12338" y="21520"/>
                    <a:pt x="14938" y="21341"/>
                    <a:pt x="16888" y="21206"/>
                  </a:cubicBezTo>
                  <a:cubicBezTo>
                    <a:pt x="18838" y="21072"/>
                    <a:pt x="20138" y="20982"/>
                    <a:pt x="21438" y="20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8081592" y="2148030"/>
              <a:ext cx="165101" cy="213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2492" y="3010"/>
                  </a:moveTo>
                  <a:cubicBezTo>
                    <a:pt x="3323" y="2172"/>
                    <a:pt x="4154" y="1333"/>
                    <a:pt x="5815" y="704"/>
                  </a:cubicBezTo>
                  <a:cubicBezTo>
                    <a:pt x="7477" y="74"/>
                    <a:pt x="9969" y="-345"/>
                    <a:pt x="11908" y="389"/>
                  </a:cubicBezTo>
                  <a:cubicBezTo>
                    <a:pt x="13846" y="1123"/>
                    <a:pt x="15231" y="3010"/>
                    <a:pt x="13708" y="5946"/>
                  </a:cubicBezTo>
                  <a:cubicBezTo>
                    <a:pt x="12185" y="8882"/>
                    <a:pt x="7754" y="12867"/>
                    <a:pt x="4708" y="15593"/>
                  </a:cubicBezTo>
                  <a:cubicBezTo>
                    <a:pt x="1662" y="18319"/>
                    <a:pt x="0" y="19787"/>
                    <a:pt x="0" y="20521"/>
                  </a:cubicBezTo>
                  <a:cubicBezTo>
                    <a:pt x="0" y="21255"/>
                    <a:pt x="1662" y="21255"/>
                    <a:pt x="5538" y="20836"/>
                  </a:cubicBezTo>
                  <a:cubicBezTo>
                    <a:pt x="9415" y="20416"/>
                    <a:pt x="15508" y="19577"/>
                    <a:pt x="21600" y="18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8254735" y="2235564"/>
              <a:ext cx="207858" cy="140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58" fill="norm" stroke="1" extrusionOk="0">
                  <a:moveTo>
                    <a:pt x="8989" y="2901"/>
                  </a:moveTo>
                  <a:cubicBezTo>
                    <a:pt x="8552" y="6125"/>
                    <a:pt x="8116" y="9349"/>
                    <a:pt x="7461" y="12251"/>
                  </a:cubicBezTo>
                  <a:cubicBezTo>
                    <a:pt x="6807" y="15152"/>
                    <a:pt x="5934" y="17731"/>
                    <a:pt x="4952" y="19343"/>
                  </a:cubicBezTo>
                  <a:cubicBezTo>
                    <a:pt x="3970" y="20955"/>
                    <a:pt x="2880" y="21600"/>
                    <a:pt x="2007" y="21278"/>
                  </a:cubicBezTo>
                  <a:cubicBezTo>
                    <a:pt x="1134" y="20955"/>
                    <a:pt x="480" y="19666"/>
                    <a:pt x="152" y="17087"/>
                  </a:cubicBezTo>
                  <a:cubicBezTo>
                    <a:pt x="-175" y="14507"/>
                    <a:pt x="-175" y="10639"/>
                    <a:pt x="2225" y="7576"/>
                  </a:cubicBezTo>
                  <a:cubicBezTo>
                    <a:pt x="4625" y="4513"/>
                    <a:pt x="9425" y="2257"/>
                    <a:pt x="13025" y="1128"/>
                  </a:cubicBezTo>
                  <a:cubicBezTo>
                    <a:pt x="16625" y="0"/>
                    <a:pt x="19025" y="0"/>
                    <a:pt x="214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8500692" y="2099697"/>
              <a:ext cx="133351" cy="11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4153"/>
                  </a:moveTo>
                  <a:cubicBezTo>
                    <a:pt x="1029" y="2523"/>
                    <a:pt x="2057" y="893"/>
                    <a:pt x="3429" y="281"/>
                  </a:cubicBezTo>
                  <a:cubicBezTo>
                    <a:pt x="4800" y="-330"/>
                    <a:pt x="6514" y="78"/>
                    <a:pt x="7543" y="1300"/>
                  </a:cubicBezTo>
                  <a:cubicBezTo>
                    <a:pt x="8571" y="2523"/>
                    <a:pt x="8914" y="4561"/>
                    <a:pt x="7886" y="7210"/>
                  </a:cubicBezTo>
                  <a:cubicBezTo>
                    <a:pt x="6857" y="9859"/>
                    <a:pt x="4457" y="13119"/>
                    <a:pt x="2743" y="15564"/>
                  </a:cubicBezTo>
                  <a:cubicBezTo>
                    <a:pt x="1029" y="18010"/>
                    <a:pt x="0" y="19640"/>
                    <a:pt x="343" y="20455"/>
                  </a:cubicBezTo>
                  <a:cubicBezTo>
                    <a:pt x="686" y="21270"/>
                    <a:pt x="2400" y="21270"/>
                    <a:pt x="6171" y="21270"/>
                  </a:cubicBezTo>
                  <a:cubicBezTo>
                    <a:pt x="9943" y="21270"/>
                    <a:pt x="15771" y="21270"/>
                    <a:pt x="2160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7319592" y="1975214"/>
              <a:ext cx="2190751" cy="3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0"/>
                  </a:moveTo>
                  <a:cubicBezTo>
                    <a:pt x="918" y="0"/>
                    <a:pt x="1837" y="0"/>
                    <a:pt x="2682" y="1200"/>
                  </a:cubicBezTo>
                  <a:cubicBezTo>
                    <a:pt x="3527" y="2400"/>
                    <a:pt x="4299" y="4800"/>
                    <a:pt x="5103" y="6600"/>
                  </a:cubicBezTo>
                  <a:cubicBezTo>
                    <a:pt x="5906" y="8400"/>
                    <a:pt x="6741" y="9600"/>
                    <a:pt x="7617" y="10200"/>
                  </a:cubicBezTo>
                  <a:cubicBezTo>
                    <a:pt x="8494" y="10800"/>
                    <a:pt x="9412" y="10800"/>
                    <a:pt x="10278" y="10800"/>
                  </a:cubicBezTo>
                  <a:cubicBezTo>
                    <a:pt x="11144" y="10800"/>
                    <a:pt x="11958" y="10800"/>
                    <a:pt x="12793" y="11400"/>
                  </a:cubicBezTo>
                  <a:cubicBezTo>
                    <a:pt x="13628" y="12000"/>
                    <a:pt x="14483" y="13200"/>
                    <a:pt x="15318" y="15000"/>
                  </a:cubicBezTo>
                  <a:cubicBezTo>
                    <a:pt x="16153" y="16800"/>
                    <a:pt x="16967" y="19200"/>
                    <a:pt x="17781" y="20400"/>
                  </a:cubicBezTo>
                  <a:cubicBezTo>
                    <a:pt x="18595" y="21600"/>
                    <a:pt x="19409" y="21600"/>
                    <a:pt x="20045" y="20400"/>
                  </a:cubicBezTo>
                  <a:cubicBezTo>
                    <a:pt x="20682" y="19200"/>
                    <a:pt x="21141" y="168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7179892" y="1689729"/>
              <a:ext cx="211995" cy="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700" fill="norm" stroke="1" extrusionOk="0">
                  <a:moveTo>
                    <a:pt x="0" y="20700"/>
                  </a:moveTo>
                  <a:cubicBezTo>
                    <a:pt x="6202" y="13500"/>
                    <a:pt x="12404" y="6300"/>
                    <a:pt x="16040" y="2700"/>
                  </a:cubicBezTo>
                  <a:cubicBezTo>
                    <a:pt x="19675" y="-900"/>
                    <a:pt x="20745" y="-900"/>
                    <a:pt x="21172" y="2700"/>
                  </a:cubicBezTo>
                  <a:cubicBezTo>
                    <a:pt x="21600" y="6300"/>
                    <a:pt x="21386" y="13500"/>
                    <a:pt x="21172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7545748" y="1516802"/>
              <a:ext cx="262795" cy="27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29" fill="norm" stroke="1" extrusionOk="0">
                  <a:moveTo>
                    <a:pt x="17307" y="1092"/>
                  </a:moveTo>
                  <a:cubicBezTo>
                    <a:pt x="17998" y="594"/>
                    <a:pt x="18689" y="95"/>
                    <a:pt x="18603" y="12"/>
                  </a:cubicBezTo>
                  <a:cubicBezTo>
                    <a:pt x="18516" y="-71"/>
                    <a:pt x="17652" y="261"/>
                    <a:pt x="15060" y="1424"/>
                  </a:cubicBezTo>
                  <a:cubicBezTo>
                    <a:pt x="12468" y="2587"/>
                    <a:pt x="8148" y="4581"/>
                    <a:pt x="5556" y="5827"/>
                  </a:cubicBezTo>
                  <a:cubicBezTo>
                    <a:pt x="2964" y="7074"/>
                    <a:pt x="2100" y="7572"/>
                    <a:pt x="1323" y="8071"/>
                  </a:cubicBezTo>
                  <a:cubicBezTo>
                    <a:pt x="545" y="8569"/>
                    <a:pt x="-146" y="9067"/>
                    <a:pt x="27" y="9483"/>
                  </a:cubicBezTo>
                  <a:cubicBezTo>
                    <a:pt x="200" y="9898"/>
                    <a:pt x="1236" y="10231"/>
                    <a:pt x="3310" y="10563"/>
                  </a:cubicBezTo>
                  <a:cubicBezTo>
                    <a:pt x="5384" y="10895"/>
                    <a:pt x="8494" y="11227"/>
                    <a:pt x="10481" y="11477"/>
                  </a:cubicBezTo>
                  <a:cubicBezTo>
                    <a:pt x="12468" y="11726"/>
                    <a:pt x="13332" y="11892"/>
                    <a:pt x="13678" y="12391"/>
                  </a:cubicBezTo>
                  <a:cubicBezTo>
                    <a:pt x="14024" y="12889"/>
                    <a:pt x="13851" y="13720"/>
                    <a:pt x="12468" y="14551"/>
                  </a:cubicBezTo>
                  <a:cubicBezTo>
                    <a:pt x="11086" y="15381"/>
                    <a:pt x="8494" y="16212"/>
                    <a:pt x="6593" y="16877"/>
                  </a:cubicBezTo>
                  <a:cubicBezTo>
                    <a:pt x="4692" y="17541"/>
                    <a:pt x="3483" y="18040"/>
                    <a:pt x="2532" y="18621"/>
                  </a:cubicBezTo>
                  <a:cubicBezTo>
                    <a:pt x="1582" y="19203"/>
                    <a:pt x="891" y="19867"/>
                    <a:pt x="977" y="20283"/>
                  </a:cubicBezTo>
                  <a:cubicBezTo>
                    <a:pt x="1064" y="20698"/>
                    <a:pt x="1928" y="20864"/>
                    <a:pt x="5038" y="20947"/>
                  </a:cubicBezTo>
                  <a:cubicBezTo>
                    <a:pt x="8148" y="21031"/>
                    <a:pt x="13505" y="21031"/>
                    <a:pt x="16616" y="21114"/>
                  </a:cubicBezTo>
                  <a:cubicBezTo>
                    <a:pt x="19726" y="21197"/>
                    <a:pt x="20590" y="21363"/>
                    <a:pt x="21454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7995257" y="1486264"/>
              <a:ext cx="162536" cy="34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68" fill="norm" stroke="1" extrusionOk="0">
                  <a:moveTo>
                    <a:pt x="21264" y="0"/>
                  </a:moveTo>
                  <a:cubicBezTo>
                    <a:pt x="17387" y="659"/>
                    <a:pt x="13510" y="1317"/>
                    <a:pt x="9910" y="2963"/>
                  </a:cubicBezTo>
                  <a:cubicBezTo>
                    <a:pt x="6310" y="4610"/>
                    <a:pt x="2987" y="7244"/>
                    <a:pt x="1326" y="10076"/>
                  </a:cubicBezTo>
                  <a:cubicBezTo>
                    <a:pt x="-336" y="12907"/>
                    <a:pt x="-336" y="15937"/>
                    <a:pt x="772" y="17912"/>
                  </a:cubicBezTo>
                  <a:cubicBezTo>
                    <a:pt x="1879" y="19888"/>
                    <a:pt x="4095" y="20810"/>
                    <a:pt x="6864" y="21205"/>
                  </a:cubicBezTo>
                  <a:cubicBezTo>
                    <a:pt x="9633" y="21600"/>
                    <a:pt x="12956" y="21468"/>
                    <a:pt x="16279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8195892" y="1505314"/>
              <a:ext cx="1968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81" y="4500"/>
                    <a:pt x="8361" y="9000"/>
                    <a:pt x="11961" y="12600"/>
                  </a:cubicBezTo>
                  <a:cubicBezTo>
                    <a:pt x="15561" y="16200"/>
                    <a:pt x="18581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8240342" y="1460864"/>
              <a:ext cx="1270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80" y="1614"/>
                    <a:pt x="16560" y="3228"/>
                    <a:pt x="13140" y="5897"/>
                  </a:cubicBezTo>
                  <a:cubicBezTo>
                    <a:pt x="9720" y="8566"/>
                    <a:pt x="5400" y="12290"/>
                    <a:pt x="3060" y="15083"/>
                  </a:cubicBezTo>
                  <a:cubicBezTo>
                    <a:pt x="720" y="17876"/>
                    <a:pt x="360" y="197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8424492" y="1727564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8430842" y="1606914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8564192" y="1705058"/>
              <a:ext cx="2159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141" y="11375"/>
                    <a:pt x="12282" y="2735"/>
                    <a:pt x="15882" y="575"/>
                  </a:cubicBezTo>
                  <a:cubicBezTo>
                    <a:pt x="19482" y="-1585"/>
                    <a:pt x="2054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8786442" y="1573464"/>
              <a:ext cx="336551" cy="23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21371"/>
                  </a:moveTo>
                  <a:cubicBezTo>
                    <a:pt x="2989" y="17166"/>
                    <a:pt x="5977" y="12960"/>
                    <a:pt x="7879" y="9902"/>
                  </a:cubicBezTo>
                  <a:cubicBezTo>
                    <a:pt x="9781" y="6844"/>
                    <a:pt x="10596" y="4932"/>
                    <a:pt x="11140" y="3307"/>
                  </a:cubicBezTo>
                  <a:cubicBezTo>
                    <a:pt x="11683" y="1683"/>
                    <a:pt x="11955" y="344"/>
                    <a:pt x="11887" y="58"/>
                  </a:cubicBezTo>
                  <a:cubicBezTo>
                    <a:pt x="11819" y="-229"/>
                    <a:pt x="11411" y="536"/>
                    <a:pt x="10800" y="2638"/>
                  </a:cubicBezTo>
                  <a:cubicBezTo>
                    <a:pt x="10189" y="4741"/>
                    <a:pt x="9374" y="8182"/>
                    <a:pt x="8898" y="10380"/>
                  </a:cubicBezTo>
                  <a:cubicBezTo>
                    <a:pt x="8423" y="12578"/>
                    <a:pt x="8287" y="13534"/>
                    <a:pt x="8287" y="14490"/>
                  </a:cubicBezTo>
                  <a:cubicBezTo>
                    <a:pt x="8287" y="15445"/>
                    <a:pt x="8423" y="16401"/>
                    <a:pt x="8898" y="17070"/>
                  </a:cubicBezTo>
                  <a:cubicBezTo>
                    <a:pt x="9374" y="17739"/>
                    <a:pt x="10189" y="18121"/>
                    <a:pt x="11208" y="17548"/>
                  </a:cubicBezTo>
                  <a:cubicBezTo>
                    <a:pt x="12226" y="16975"/>
                    <a:pt x="13449" y="15445"/>
                    <a:pt x="14672" y="13629"/>
                  </a:cubicBezTo>
                  <a:cubicBezTo>
                    <a:pt x="15894" y="11813"/>
                    <a:pt x="17117" y="9711"/>
                    <a:pt x="18000" y="8373"/>
                  </a:cubicBezTo>
                  <a:cubicBezTo>
                    <a:pt x="18883" y="7035"/>
                    <a:pt x="19426" y="6461"/>
                    <a:pt x="19698" y="6652"/>
                  </a:cubicBezTo>
                  <a:cubicBezTo>
                    <a:pt x="19970" y="6844"/>
                    <a:pt x="19970" y="7799"/>
                    <a:pt x="19970" y="9520"/>
                  </a:cubicBezTo>
                  <a:cubicBezTo>
                    <a:pt x="19970" y="11240"/>
                    <a:pt x="19970" y="13725"/>
                    <a:pt x="20242" y="15445"/>
                  </a:cubicBezTo>
                  <a:cubicBezTo>
                    <a:pt x="20513" y="17166"/>
                    <a:pt x="21057" y="18121"/>
                    <a:pt x="21600" y="19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9154742" y="1505314"/>
              <a:ext cx="63772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600" fill="norm" stroke="1" extrusionOk="0">
                  <a:moveTo>
                    <a:pt x="10452" y="0"/>
                  </a:moveTo>
                  <a:cubicBezTo>
                    <a:pt x="15329" y="4619"/>
                    <a:pt x="20206" y="9238"/>
                    <a:pt x="20903" y="12634"/>
                  </a:cubicBezTo>
                  <a:cubicBezTo>
                    <a:pt x="21600" y="16030"/>
                    <a:pt x="18116" y="18204"/>
                    <a:pt x="13935" y="19494"/>
                  </a:cubicBezTo>
                  <a:cubicBezTo>
                    <a:pt x="9755" y="20785"/>
                    <a:pt x="4877" y="211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9294442" y="1360058"/>
              <a:ext cx="146051" cy="14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1761"/>
                  </a:moveTo>
                  <a:cubicBezTo>
                    <a:pt x="1565" y="1135"/>
                    <a:pt x="3130" y="509"/>
                    <a:pt x="4696" y="196"/>
                  </a:cubicBezTo>
                  <a:cubicBezTo>
                    <a:pt x="6261" y="-117"/>
                    <a:pt x="7826" y="-117"/>
                    <a:pt x="8765" y="666"/>
                  </a:cubicBezTo>
                  <a:cubicBezTo>
                    <a:pt x="9704" y="1448"/>
                    <a:pt x="10017" y="3013"/>
                    <a:pt x="9235" y="5205"/>
                  </a:cubicBezTo>
                  <a:cubicBezTo>
                    <a:pt x="8452" y="7396"/>
                    <a:pt x="6574" y="10213"/>
                    <a:pt x="5009" y="12092"/>
                  </a:cubicBezTo>
                  <a:cubicBezTo>
                    <a:pt x="3443" y="13970"/>
                    <a:pt x="2191" y="14909"/>
                    <a:pt x="2348" y="15848"/>
                  </a:cubicBezTo>
                  <a:cubicBezTo>
                    <a:pt x="2504" y="16787"/>
                    <a:pt x="4070" y="17726"/>
                    <a:pt x="7513" y="18666"/>
                  </a:cubicBezTo>
                  <a:cubicBezTo>
                    <a:pt x="10957" y="19605"/>
                    <a:pt x="16278" y="20544"/>
                    <a:pt x="2160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7459292" y="1848214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7459292" y="1797414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7497392" y="1860914"/>
              <a:ext cx="69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7484692" y="189266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7675192" y="1841864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7606350" y="1348681"/>
              <a:ext cx="115600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600" fill="norm" stroke="1" extrusionOk="0">
                  <a:moveTo>
                    <a:pt x="2130" y="5923"/>
                  </a:moveTo>
                  <a:cubicBezTo>
                    <a:pt x="2516" y="7665"/>
                    <a:pt x="2902" y="9406"/>
                    <a:pt x="2516" y="11845"/>
                  </a:cubicBezTo>
                  <a:cubicBezTo>
                    <a:pt x="2130" y="14284"/>
                    <a:pt x="973" y="17419"/>
                    <a:pt x="395" y="18116"/>
                  </a:cubicBezTo>
                  <a:cubicBezTo>
                    <a:pt x="-184" y="18813"/>
                    <a:pt x="-184" y="17071"/>
                    <a:pt x="780" y="14110"/>
                  </a:cubicBezTo>
                  <a:cubicBezTo>
                    <a:pt x="1745" y="11148"/>
                    <a:pt x="3673" y="6968"/>
                    <a:pt x="6566" y="4181"/>
                  </a:cubicBezTo>
                  <a:cubicBezTo>
                    <a:pt x="9459" y="1394"/>
                    <a:pt x="13316" y="0"/>
                    <a:pt x="15823" y="0"/>
                  </a:cubicBezTo>
                  <a:cubicBezTo>
                    <a:pt x="18330" y="0"/>
                    <a:pt x="19487" y="1394"/>
                    <a:pt x="20259" y="4181"/>
                  </a:cubicBezTo>
                  <a:cubicBezTo>
                    <a:pt x="21030" y="6968"/>
                    <a:pt x="21416" y="11148"/>
                    <a:pt x="20645" y="14284"/>
                  </a:cubicBezTo>
                  <a:cubicBezTo>
                    <a:pt x="19873" y="17419"/>
                    <a:pt x="17945" y="19510"/>
                    <a:pt x="160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548057" y="1863379"/>
              <a:ext cx="332636" cy="658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08" fill="norm" stroke="1" extrusionOk="0">
                  <a:moveTo>
                    <a:pt x="3028" y="3428"/>
                  </a:moveTo>
                  <a:cubicBezTo>
                    <a:pt x="3028" y="3772"/>
                    <a:pt x="3028" y="4116"/>
                    <a:pt x="3302" y="4391"/>
                  </a:cubicBezTo>
                  <a:cubicBezTo>
                    <a:pt x="3575" y="4666"/>
                    <a:pt x="4122" y="4873"/>
                    <a:pt x="5079" y="4907"/>
                  </a:cubicBezTo>
                  <a:cubicBezTo>
                    <a:pt x="6036" y="4942"/>
                    <a:pt x="7403" y="4804"/>
                    <a:pt x="8497" y="4185"/>
                  </a:cubicBezTo>
                  <a:cubicBezTo>
                    <a:pt x="9590" y="3566"/>
                    <a:pt x="10411" y="2465"/>
                    <a:pt x="10684" y="1674"/>
                  </a:cubicBezTo>
                  <a:cubicBezTo>
                    <a:pt x="10957" y="883"/>
                    <a:pt x="10684" y="402"/>
                    <a:pt x="10206" y="161"/>
                  </a:cubicBezTo>
                  <a:cubicBezTo>
                    <a:pt x="9727" y="-80"/>
                    <a:pt x="9043" y="-80"/>
                    <a:pt x="8428" y="367"/>
                  </a:cubicBezTo>
                  <a:cubicBezTo>
                    <a:pt x="7813" y="814"/>
                    <a:pt x="7266" y="1709"/>
                    <a:pt x="7198" y="3050"/>
                  </a:cubicBezTo>
                  <a:cubicBezTo>
                    <a:pt x="7130" y="4391"/>
                    <a:pt x="7540" y="6180"/>
                    <a:pt x="8155" y="8244"/>
                  </a:cubicBezTo>
                  <a:cubicBezTo>
                    <a:pt x="8770" y="10307"/>
                    <a:pt x="9590" y="12646"/>
                    <a:pt x="9864" y="14572"/>
                  </a:cubicBezTo>
                  <a:cubicBezTo>
                    <a:pt x="10137" y="16498"/>
                    <a:pt x="9864" y="18012"/>
                    <a:pt x="9180" y="19078"/>
                  </a:cubicBezTo>
                  <a:cubicBezTo>
                    <a:pt x="8497" y="20144"/>
                    <a:pt x="7403" y="20763"/>
                    <a:pt x="6378" y="21107"/>
                  </a:cubicBezTo>
                  <a:cubicBezTo>
                    <a:pt x="5352" y="21451"/>
                    <a:pt x="4395" y="21520"/>
                    <a:pt x="3370" y="21210"/>
                  </a:cubicBezTo>
                  <a:cubicBezTo>
                    <a:pt x="2345" y="20901"/>
                    <a:pt x="1251" y="20213"/>
                    <a:pt x="636" y="19663"/>
                  </a:cubicBezTo>
                  <a:cubicBezTo>
                    <a:pt x="21" y="19112"/>
                    <a:pt x="-116" y="18700"/>
                    <a:pt x="89" y="18390"/>
                  </a:cubicBezTo>
                  <a:cubicBezTo>
                    <a:pt x="294" y="18081"/>
                    <a:pt x="841" y="17874"/>
                    <a:pt x="2413" y="17840"/>
                  </a:cubicBezTo>
                  <a:cubicBezTo>
                    <a:pt x="3985" y="17805"/>
                    <a:pt x="6583" y="17943"/>
                    <a:pt x="9249" y="18252"/>
                  </a:cubicBezTo>
                  <a:cubicBezTo>
                    <a:pt x="11914" y="18562"/>
                    <a:pt x="14649" y="19044"/>
                    <a:pt x="16699" y="19216"/>
                  </a:cubicBezTo>
                  <a:cubicBezTo>
                    <a:pt x="18750" y="19388"/>
                    <a:pt x="20117" y="19250"/>
                    <a:pt x="21484" y="1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034738" y="1850817"/>
              <a:ext cx="195205" cy="645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513" fill="norm" stroke="1" extrusionOk="0">
                  <a:moveTo>
                    <a:pt x="21191" y="1184"/>
                  </a:moveTo>
                  <a:cubicBezTo>
                    <a:pt x="20731" y="760"/>
                    <a:pt x="20272" y="337"/>
                    <a:pt x="19468" y="125"/>
                  </a:cubicBezTo>
                  <a:cubicBezTo>
                    <a:pt x="18663" y="-87"/>
                    <a:pt x="17514" y="-87"/>
                    <a:pt x="15446" y="584"/>
                  </a:cubicBezTo>
                  <a:cubicBezTo>
                    <a:pt x="13378" y="1254"/>
                    <a:pt x="10391" y="2595"/>
                    <a:pt x="7748" y="4325"/>
                  </a:cubicBezTo>
                  <a:cubicBezTo>
                    <a:pt x="5106" y="6054"/>
                    <a:pt x="2808" y="8172"/>
                    <a:pt x="1429" y="10395"/>
                  </a:cubicBezTo>
                  <a:cubicBezTo>
                    <a:pt x="51" y="12619"/>
                    <a:pt x="-409" y="14948"/>
                    <a:pt x="395" y="16642"/>
                  </a:cubicBezTo>
                  <a:cubicBezTo>
                    <a:pt x="1200" y="18337"/>
                    <a:pt x="3268" y="19395"/>
                    <a:pt x="5910" y="20101"/>
                  </a:cubicBezTo>
                  <a:cubicBezTo>
                    <a:pt x="8553" y="20807"/>
                    <a:pt x="11770" y="21160"/>
                    <a:pt x="14987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242642" y="2137893"/>
              <a:ext cx="273051" cy="326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670" y="19948"/>
                    <a:pt x="1340" y="18415"/>
                    <a:pt x="2512" y="15837"/>
                  </a:cubicBezTo>
                  <a:cubicBezTo>
                    <a:pt x="3684" y="13259"/>
                    <a:pt x="5358" y="9636"/>
                    <a:pt x="6363" y="7127"/>
                  </a:cubicBezTo>
                  <a:cubicBezTo>
                    <a:pt x="7367" y="4619"/>
                    <a:pt x="7702" y="3226"/>
                    <a:pt x="7870" y="2111"/>
                  </a:cubicBezTo>
                  <a:cubicBezTo>
                    <a:pt x="8037" y="996"/>
                    <a:pt x="8037" y="160"/>
                    <a:pt x="7786" y="20"/>
                  </a:cubicBezTo>
                  <a:cubicBezTo>
                    <a:pt x="7535" y="-119"/>
                    <a:pt x="7033" y="438"/>
                    <a:pt x="6363" y="2598"/>
                  </a:cubicBezTo>
                  <a:cubicBezTo>
                    <a:pt x="5693" y="4758"/>
                    <a:pt x="4856" y="8521"/>
                    <a:pt x="4521" y="11238"/>
                  </a:cubicBezTo>
                  <a:cubicBezTo>
                    <a:pt x="4186" y="13956"/>
                    <a:pt x="4353" y="15628"/>
                    <a:pt x="4772" y="16673"/>
                  </a:cubicBezTo>
                  <a:cubicBezTo>
                    <a:pt x="5191" y="17718"/>
                    <a:pt x="5860" y="18136"/>
                    <a:pt x="6698" y="18276"/>
                  </a:cubicBezTo>
                  <a:cubicBezTo>
                    <a:pt x="7535" y="18415"/>
                    <a:pt x="8540" y="18276"/>
                    <a:pt x="9795" y="17300"/>
                  </a:cubicBezTo>
                  <a:cubicBezTo>
                    <a:pt x="11051" y="16325"/>
                    <a:pt x="12558" y="14513"/>
                    <a:pt x="13814" y="12423"/>
                  </a:cubicBezTo>
                  <a:cubicBezTo>
                    <a:pt x="15070" y="10333"/>
                    <a:pt x="16074" y="7964"/>
                    <a:pt x="16744" y="6431"/>
                  </a:cubicBezTo>
                  <a:cubicBezTo>
                    <a:pt x="17414" y="4898"/>
                    <a:pt x="17749" y="4201"/>
                    <a:pt x="17749" y="4619"/>
                  </a:cubicBezTo>
                  <a:cubicBezTo>
                    <a:pt x="17749" y="5037"/>
                    <a:pt x="17414" y="6570"/>
                    <a:pt x="17665" y="8869"/>
                  </a:cubicBezTo>
                  <a:cubicBezTo>
                    <a:pt x="17916" y="11169"/>
                    <a:pt x="18753" y="14235"/>
                    <a:pt x="19507" y="15976"/>
                  </a:cubicBezTo>
                  <a:cubicBezTo>
                    <a:pt x="20260" y="17718"/>
                    <a:pt x="20930" y="18136"/>
                    <a:pt x="21600" y="18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661742" y="2387964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1891762" y="2202073"/>
              <a:ext cx="271631" cy="17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041" fill="norm" stroke="1" extrusionOk="0">
                  <a:moveTo>
                    <a:pt x="5870" y="8697"/>
                  </a:moveTo>
                  <a:cubicBezTo>
                    <a:pt x="5371" y="11268"/>
                    <a:pt x="4873" y="13840"/>
                    <a:pt x="4374" y="15768"/>
                  </a:cubicBezTo>
                  <a:cubicBezTo>
                    <a:pt x="3876" y="17697"/>
                    <a:pt x="3377" y="18983"/>
                    <a:pt x="2713" y="19883"/>
                  </a:cubicBezTo>
                  <a:cubicBezTo>
                    <a:pt x="2048" y="20783"/>
                    <a:pt x="1217" y="21297"/>
                    <a:pt x="636" y="20911"/>
                  </a:cubicBezTo>
                  <a:cubicBezTo>
                    <a:pt x="54" y="20526"/>
                    <a:pt x="-278" y="19240"/>
                    <a:pt x="304" y="16283"/>
                  </a:cubicBezTo>
                  <a:cubicBezTo>
                    <a:pt x="885" y="13326"/>
                    <a:pt x="2380" y="8697"/>
                    <a:pt x="5205" y="5483"/>
                  </a:cubicBezTo>
                  <a:cubicBezTo>
                    <a:pt x="8030" y="2268"/>
                    <a:pt x="12184" y="468"/>
                    <a:pt x="15091" y="83"/>
                  </a:cubicBezTo>
                  <a:cubicBezTo>
                    <a:pt x="17999" y="-303"/>
                    <a:pt x="19660" y="726"/>
                    <a:pt x="21322" y="1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2201492" y="1896568"/>
              <a:ext cx="165101" cy="185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0" y="1737"/>
                  </a:moveTo>
                  <a:cubicBezTo>
                    <a:pt x="1662" y="766"/>
                    <a:pt x="3323" y="-205"/>
                    <a:pt x="5538" y="38"/>
                  </a:cubicBezTo>
                  <a:cubicBezTo>
                    <a:pt x="7754" y="280"/>
                    <a:pt x="10523" y="1737"/>
                    <a:pt x="10938" y="4528"/>
                  </a:cubicBezTo>
                  <a:cubicBezTo>
                    <a:pt x="11354" y="7319"/>
                    <a:pt x="9415" y="11444"/>
                    <a:pt x="7754" y="13993"/>
                  </a:cubicBezTo>
                  <a:cubicBezTo>
                    <a:pt x="6092" y="16541"/>
                    <a:pt x="4708" y="17512"/>
                    <a:pt x="3600" y="18483"/>
                  </a:cubicBezTo>
                  <a:cubicBezTo>
                    <a:pt x="2492" y="19453"/>
                    <a:pt x="1662" y="20424"/>
                    <a:pt x="2077" y="20910"/>
                  </a:cubicBezTo>
                  <a:cubicBezTo>
                    <a:pt x="2492" y="21395"/>
                    <a:pt x="4154" y="21395"/>
                    <a:pt x="7615" y="21152"/>
                  </a:cubicBezTo>
                  <a:cubicBezTo>
                    <a:pt x="11077" y="20910"/>
                    <a:pt x="16338" y="20424"/>
                    <a:pt x="21600" y="19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2442792" y="1886314"/>
              <a:ext cx="13237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0" y="0"/>
                  </a:moveTo>
                  <a:cubicBezTo>
                    <a:pt x="4985" y="2229"/>
                    <a:pt x="9969" y="4457"/>
                    <a:pt x="14123" y="6557"/>
                  </a:cubicBezTo>
                  <a:cubicBezTo>
                    <a:pt x="18277" y="8657"/>
                    <a:pt x="21600" y="10629"/>
                    <a:pt x="20603" y="12900"/>
                  </a:cubicBezTo>
                  <a:cubicBezTo>
                    <a:pt x="19606" y="15171"/>
                    <a:pt x="14289" y="17743"/>
                    <a:pt x="10302" y="19243"/>
                  </a:cubicBezTo>
                  <a:cubicBezTo>
                    <a:pt x="6314" y="20743"/>
                    <a:pt x="3655" y="21171"/>
                    <a:pt x="9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0" y="3800555"/>
              <a:ext cx="259410" cy="567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53" fill="norm" stroke="1" extrusionOk="0">
                  <a:moveTo>
                    <a:pt x="0" y="16310"/>
                  </a:moveTo>
                  <a:cubicBezTo>
                    <a:pt x="702" y="16549"/>
                    <a:pt x="1405" y="16788"/>
                    <a:pt x="2283" y="16788"/>
                  </a:cubicBezTo>
                  <a:cubicBezTo>
                    <a:pt x="3161" y="16788"/>
                    <a:pt x="4215" y="16549"/>
                    <a:pt x="6761" y="15354"/>
                  </a:cubicBezTo>
                  <a:cubicBezTo>
                    <a:pt x="9307" y="14158"/>
                    <a:pt x="13346" y="12006"/>
                    <a:pt x="16068" y="9695"/>
                  </a:cubicBezTo>
                  <a:cubicBezTo>
                    <a:pt x="18790" y="7383"/>
                    <a:pt x="20195" y="4912"/>
                    <a:pt x="20898" y="3478"/>
                  </a:cubicBezTo>
                  <a:cubicBezTo>
                    <a:pt x="21600" y="2043"/>
                    <a:pt x="21600" y="1645"/>
                    <a:pt x="21424" y="1206"/>
                  </a:cubicBezTo>
                  <a:cubicBezTo>
                    <a:pt x="21249" y="768"/>
                    <a:pt x="20898" y="290"/>
                    <a:pt x="20283" y="90"/>
                  </a:cubicBezTo>
                  <a:cubicBezTo>
                    <a:pt x="19668" y="-109"/>
                    <a:pt x="18790" y="-29"/>
                    <a:pt x="17385" y="847"/>
                  </a:cubicBezTo>
                  <a:cubicBezTo>
                    <a:pt x="15980" y="1724"/>
                    <a:pt x="14049" y="3398"/>
                    <a:pt x="12644" y="5271"/>
                  </a:cubicBezTo>
                  <a:cubicBezTo>
                    <a:pt x="11239" y="7144"/>
                    <a:pt x="10361" y="9216"/>
                    <a:pt x="10098" y="11608"/>
                  </a:cubicBezTo>
                  <a:cubicBezTo>
                    <a:pt x="9834" y="13999"/>
                    <a:pt x="10185" y="16709"/>
                    <a:pt x="10537" y="18303"/>
                  </a:cubicBezTo>
                  <a:cubicBezTo>
                    <a:pt x="10888" y="19897"/>
                    <a:pt x="11239" y="20375"/>
                    <a:pt x="11766" y="20774"/>
                  </a:cubicBezTo>
                  <a:cubicBezTo>
                    <a:pt x="12293" y="21172"/>
                    <a:pt x="12995" y="21491"/>
                    <a:pt x="14312" y="21292"/>
                  </a:cubicBezTo>
                  <a:cubicBezTo>
                    <a:pt x="15629" y="21092"/>
                    <a:pt x="17561" y="20375"/>
                    <a:pt x="19493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369863" y="3799598"/>
              <a:ext cx="157188" cy="599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530" fill="norm" stroke="1" extrusionOk="0">
                  <a:moveTo>
                    <a:pt x="21106" y="767"/>
                  </a:moveTo>
                  <a:cubicBezTo>
                    <a:pt x="20253" y="462"/>
                    <a:pt x="19401" y="158"/>
                    <a:pt x="18264" y="44"/>
                  </a:cubicBezTo>
                  <a:cubicBezTo>
                    <a:pt x="17127" y="-70"/>
                    <a:pt x="15706" y="6"/>
                    <a:pt x="13859" y="615"/>
                  </a:cubicBezTo>
                  <a:cubicBezTo>
                    <a:pt x="12011" y="1223"/>
                    <a:pt x="9738" y="2364"/>
                    <a:pt x="7464" y="4227"/>
                  </a:cubicBezTo>
                  <a:cubicBezTo>
                    <a:pt x="5190" y="6091"/>
                    <a:pt x="2917" y="8676"/>
                    <a:pt x="1495" y="11148"/>
                  </a:cubicBezTo>
                  <a:cubicBezTo>
                    <a:pt x="74" y="13620"/>
                    <a:pt x="-494" y="15978"/>
                    <a:pt x="501" y="17689"/>
                  </a:cubicBezTo>
                  <a:cubicBezTo>
                    <a:pt x="1495" y="19400"/>
                    <a:pt x="4053" y="20465"/>
                    <a:pt x="6469" y="20998"/>
                  </a:cubicBezTo>
                  <a:cubicBezTo>
                    <a:pt x="8885" y="21530"/>
                    <a:pt x="11159" y="21530"/>
                    <a:pt x="13432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565149" y="4004492"/>
              <a:ext cx="304801" cy="31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19523"/>
                  </a:moveTo>
                  <a:cubicBezTo>
                    <a:pt x="900" y="17405"/>
                    <a:pt x="1800" y="15288"/>
                    <a:pt x="2850" y="12817"/>
                  </a:cubicBezTo>
                  <a:cubicBezTo>
                    <a:pt x="3900" y="10346"/>
                    <a:pt x="5100" y="7523"/>
                    <a:pt x="5925" y="5193"/>
                  </a:cubicBezTo>
                  <a:cubicBezTo>
                    <a:pt x="6750" y="2864"/>
                    <a:pt x="7200" y="1029"/>
                    <a:pt x="7125" y="323"/>
                  </a:cubicBezTo>
                  <a:cubicBezTo>
                    <a:pt x="7050" y="-383"/>
                    <a:pt x="6450" y="41"/>
                    <a:pt x="5850" y="1876"/>
                  </a:cubicBezTo>
                  <a:cubicBezTo>
                    <a:pt x="5250" y="3711"/>
                    <a:pt x="4650" y="6958"/>
                    <a:pt x="4350" y="9993"/>
                  </a:cubicBezTo>
                  <a:cubicBezTo>
                    <a:pt x="4050" y="13029"/>
                    <a:pt x="4050" y="15852"/>
                    <a:pt x="4425" y="17688"/>
                  </a:cubicBezTo>
                  <a:cubicBezTo>
                    <a:pt x="4800" y="19523"/>
                    <a:pt x="5550" y="20370"/>
                    <a:pt x="6750" y="20582"/>
                  </a:cubicBezTo>
                  <a:cubicBezTo>
                    <a:pt x="7950" y="20793"/>
                    <a:pt x="9600" y="20370"/>
                    <a:pt x="11175" y="18746"/>
                  </a:cubicBezTo>
                  <a:cubicBezTo>
                    <a:pt x="12750" y="17123"/>
                    <a:pt x="14250" y="14299"/>
                    <a:pt x="15225" y="12323"/>
                  </a:cubicBezTo>
                  <a:cubicBezTo>
                    <a:pt x="16200" y="10346"/>
                    <a:pt x="16650" y="9217"/>
                    <a:pt x="17025" y="7946"/>
                  </a:cubicBezTo>
                  <a:cubicBezTo>
                    <a:pt x="17400" y="6676"/>
                    <a:pt x="17700" y="5264"/>
                    <a:pt x="17700" y="4911"/>
                  </a:cubicBezTo>
                  <a:cubicBezTo>
                    <a:pt x="17700" y="4558"/>
                    <a:pt x="17400" y="5264"/>
                    <a:pt x="17325" y="7241"/>
                  </a:cubicBezTo>
                  <a:cubicBezTo>
                    <a:pt x="17250" y="9217"/>
                    <a:pt x="17400" y="12464"/>
                    <a:pt x="18150" y="15005"/>
                  </a:cubicBezTo>
                  <a:cubicBezTo>
                    <a:pt x="18900" y="17546"/>
                    <a:pt x="20250" y="19382"/>
                    <a:pt x="21600" y="2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968093" y="4278147"/>
              <a:ext cx="980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305"/>
                    <a:pt x="2735" y="10611"/>
                    <a:pt x="575" y="14211"/>
                  </a:cubicBezTo>
                  <a:cubicBezTo>
                    <a:pt x="-1585" y="17811"/>
                    <a:pt x="2735" y="1970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1193060" y="4036847"/>
              <a:ext cx="343641" cy="23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169" fill="norm" stroke="1" extrusionOk="0">
                  <a:moveTo>
                    <a:pt x="4393" y="6821"/>
                  </a:moveTo>
                  <a:cubicBezTo>
                    <a:pt x="4261" y="10232"/>
                    <a:pt x="4129" y="13642"/>
                    <a:pt x="3932" y="15916"/>
                  </a:cubicBezTo>
                  <a:cubicBezTo>
                    <a:pt x="3734" y="18189"/>
                    <a:pt x="3471" y="19326"/>
                    <a:pt x="3076" y="20179"/>
                  </a:cubicBezTo>
                  <a:cubicBezTo>
                    <a:pt x="2681" y="21032"/>
                    <a:pt x="2154" y="21600"/>
                    <a:pt x="1429" y="20747"/>
                  </a:cubicBezTo>
                  <a:cubicBezTo>
                    <a:pt x="705" y="19895"/>
                    <a:pt x="-217" y="17621"/>
                    <a:pt x="46" y="14779"/>
                  </a:cubicBezTo>
                  <a:cubicBezTo>
                    <a:pt x="310" y="11937"/>
                    <a:pt x="1759" y="8526"/>
                    <a:pt x="4854" y="6158"/>
                  </a:cubicBezTo>
                  <a:cubicBezTo>
                    <a:pt x="7949" y="3789"/>
                    <a:pt x="12690" y="2463"/>
                    <a:pt x="15720" y="1611"/>
                  </a:cubicBezTo>
                  <a:cubicBezTo>
                    <a:pt x="18749" y="758"/>
                    <a:pt x="20066" y="379"/>
                    <a:pt x="213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543050" y="3837050"/>
              <a:ext cx="177800" cy="12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3805"/>
                  </a:moveTo>
                  <a:cubicBezTo>
                    <a:pt x="1029" y="2707"/>
                    <a:pt x="2057" y="1609"/>
                    <a:pt x="3343" y="876"/>
                  </a:cubicBezTo>
                  <a:cubicBezTo>
                    <a:pt x="4629" y="144"/>
                    <a:pt x="6171" y="-222"/>
                    <a:pt x="7457" y="144"/>
                  </a:cubicBezTo>
                  <a:cubicBezTo>
                    <a:pt x="8743" y="510"/>
                    <a:pt x="9771" y="1609"/>
                    <a:pt x="9643" y="3805"/>
                  </a:cubicBezTo>
                  <a:cubicBezTo>
                    <a:pt x="9514" y="6002"/>
                    <a:pt x="8229" y="9297"/>
                    <a:pt x="7071" y="11676"/>
                  </a:cubicBezTo>
                  <a:cubicBezTo>
                    <a:pt x="5914" y="14056"/>
                    <a:pt x="4886" y="15520"/>
                    <a:pt x="5014" y="16802"/>
                  </a:cubicBezTo>
                  <a:cubicBezTo>
                    <a:pt x="5143" y="18083"/>
                    <a:pt x="6429" y="19181"/>
                    <a:pt x="9386" y="19914"/>
                  </a:cubicBezTo>
                  <a:cubicBezTo>
                    <a:pt x="12343" y="20646"/>
                    <a:pt x="16971" y="21012"/>
                    <a:pt x="21600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790700" y="3795547"/>
              <a:ext cx="120577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8" h="21600" fill="norm" stroke="1" extrusionOk="0">
                  <a:moveTo>
                    <a:pt x="0" y="0"/>
                  </a:moveTo>
                  <a:cubicBezTo>
                    <a:pt x="5040" y="3027"/>
                    <a:pt x="10080" y="6055"/>
                    <a:pt x="14220" y="8714"/>
                  </a:cubicBezTo>
                  <a:cubicBezTo>
                    <a:pt x="18360" y="11373"/>
                    <a:pt x="21600" y="13664"/>
                    <a:pt x="20160" y="15750"/>
                  </a:cubicBezTo>
                  <a:cubicBezTo>
                    <a:pt x="18720" y="17836"/>
                    <a:pt x="12600" y="19718"/>
                    <a:pt x="8460" y="20659"/>
                  </a:cubicBezTo>
                  <a:cubicBezTo>
                    <a:pt x="4320" y="21600"/>
                    <a:pt x="216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2165349" y="4176547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2190750" y="4309897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2749550" y="3937935"/>
              <a:ext cx="336550" cy="39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20644"/>
                  </a:moveTo>
                  <a:cubicBezTo>
                    <a:pt x="543" y="20991"/>
                    <a:pt x="1087" y="21337"/>
                    <a:pt x="1698" y="21395"/>
                  </a:cubicBezTo>
                  <a:cubicBezTo>
                    <a:pt x="2309" y="21453"/>
                    <a:pt x="2989" y="21222"/>
                    <a:pt x="4483" y="19951"/>
                  </a:cubicBezTo>
                  <a:cubicBezTo>
                    <a:pt x="5977" y="18681"/>
                    <a:pt x="8287" y="16371"/>
                    <a:pt x="9849" y="13714"/>
                  </a:cubicBezTo>
                  <a:cubicBezTo>
                    <a:pt x="11411" y="11057"/>
                    <a:pt x="12226" y="8054"/>
                    <a:pt x="12634" y="5917"/>
                  </a:cubicBezTo>
                  <a:cubicBezTo>
                    <a:pt x="13042" y="3780"/>
                    <a:pt x="13042" y="2510"/>
                    <a:pt x="12838" y="1528"/>
                  </a:cubicBezTo>
                  <a:cubicBezTo>
                    <a:pt x="12634" y="546"/>
                    <a:pt x="12226" y="-147"/>
                    <a:pt x="11751" y="26"/>
                  </a:cubicBezTo>
                  <a:cubicBezTo>
                    <a:pt x="11275" y="200"/>
                    <a:pt x="10732" y="1239"/>
                    <a:pt x="10257" y="3607"/>
                  </a:cubicBezTo>
                  <a:cubicBezTo>
                    <a:pt x="9781" y="5975"/>
                    <a:pt x="9374" y="9671"/>
                    <a:pt x="9238" y="12501"/>
                  </a:cubicBezTo>
                  <a:cubicBezTo>
                    <a:pt x="9102" y="15331"/>
                    <a:pt x="9238" y="17295"/>
                    <a:pt x="9374" y="18565"/>
                  </a:cubicBezTo>
                  <a:cubicBezTo>
                    <a:pt x="9509" y="19836"/>
                    <a:pt x="9645" y="20413"/>
                    <a:pt x="10053" y="20587"/>
                  </a:cubicBezTo>
                  <a:cubicBezTo>
                    <a:pt x="10460" y="20760"/>
                    <a:pt x="11140" y="20529"/>
                    <a:pt x="11615" y="20067"/>
                  </a:cubicBezTo>
                  <a:cubicBezTo>
                    <a:pt x="12091" y="19605"/>
                    <a:pt x="12362" y="18912"/>
                    <a:pt x="12634" y="18219"/>
                  </a:cubicBezTo>
                  <a:cubicBezTo>
                    <a:pt x="12906" y="17526"/>
                    <a:pt x="13177" y="16833"/>
                    <a:pt x="13245" y="16775"/>
                  </a:cubicBezTo>
                  <a:cubicBezTo>
                    <a:pt x="13313" y="16717"/>
                    <a:pt x="13177" y="17295"/>
                    <a:pt x="13042" y="17988"/>
                  </a:cubicBezTo>
                  <a:cubicBezTo>
                    <a:pt x="12906" y="18681"/>
                    <a:pt x="12770" y="19489"/>
                    <a:pt x="12838" y="19605"/>
                  </a:cubicBezTo>
                  <a:cubicBezTo>
                    <a:pt x="12906" y="19720"/>
                    <a:pt x="13177" y="19143"/>
                    <a:pt x="13789" y="17930"/>
                  </a:cubicBezTo>
                  <a:cubicBezTo>
                    <a:pt x="14400" y="16717"/>
                    <a:pt x="15351" y="14869"/>
                    <a:pt x="16166" y="13772"/>
                  </a:cubicBezTo>
                  <a:cubicBezTo>
                    <a:pt x="16981" y="12674"/>
                    <a:pt x="17660" y="12328"/>
                    <a:pt x="18272" y="12328"/>
                  </a:cubicBezTo>
                  <a:cubicBezTo>
                    <a:pt x="18883" y="12328"/>
                    <a:pt x="19426" y="12674"/>
                    <a:pt x="19970" y="14176"/>
                  </a:cubicBezTo>
                  <a:cubicBezTo>
                    <a:pt x="20513" y="15678"/>
                    <a:pt x="21057" y="18334"/>
                    <a:pt x="21600" y="20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3411677" y="3859047"/>
              <a:ext cx="176074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21390" y="508"/>
                  </a:moveTo>
                  <a:cubicBezTo>
                    <a:pt x="20361" y="254"/>
                    <a:pt x="19333" y="0"/>
                    <a:pt x="17533" y="0"/>
                  </a:cubicBezTo>
                  <a:cubicBezTo>
                    <a:pt x="15733" y="0"/>
                    <a:pt x="13161" y="254"/>
                    <a:pt x="10590" y="1482"/>
                  </a:cubicBezTo>
                  <a:cubicBezTo>
                    <a:pt x="8019" y="2711"/>
                    <a:pt x="5447" y="4913"/>
                    <a:pt x="3519" y="7454"/>
                  </a:cubicBezTo>
                  <a:cubicBezTo>
                    <a:pt x="1590" y="9995"/>
                    <a:pt x="304" y="12875"/>
                    <a:pt x="47" y="15162"/>
                  </a:cubicBezTo>
                  <a:cubicBezTo>
                    <a:pt x="-210" y="17449"/>
                    <a:pt x="561" y="19144"/>
                    <a:pt x="2876" y="20118"/>
                  </a:cubicBezTo>
                  <a:cubicBezTo>
                    <a:pt x="5190" y="21092"/>
                    <a:pt x="9047" y="21346"/>
                    <a:pt x="129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3702050" y="3968821"/>
              <a:ext cx="190500" cy="397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4016"/>
                  </a:moveTo>
                  <a:cubicBezTo>
                    <a:pt x="1200" y="4245"/>
                    <a:pt x="2400" y="4473"/>
                    <a:pt x="4440" y="4131"/>
                  </a:cubicBezTo>
                  <a:cubicBezTo>
                    <a:pt x="6480" y="3788"/>
                    <a:pt x="9360" y="2873"/>
                    <a:pt x="10800" y="2073"/>
                  </a:cubicBezTo>
                  <a:cubicBezTo>
                    <a:pt x="12240" y="1273"/>
                    <a:pt x="12240" y="588"/>
                    <a:pt x="11640" y="245"/>
                  </a:cubicBezTo>
                  <a:cubicBezTo>
                    <a:pt x="11040" y="-98"/>
                    <a:pt x="9840" y="-98"/>
                    <a:pt x="9000" y="359"/>
                  </a:cubicBezTo>
                  <a:cubicBezTo>
                    <a:pt x="8160" y="816"/>
                    <a:pt x="7680" y="1731"/>
                    <a:pt x="7560" y="4188"/>
                  </a:cubicBezTo>
                  <a:cubicBezTo>
                    <a:pt x="7440" y="6645"/>
                    <a:pt x="7680" y="10645"/>
                    <a:pt x="7560" y="13616"/>
                  </a:cubicBezTo>
                  <a:cubicBezTo>
                    <a:pt x="7440" y="16588"/>
                    <a:pt x="6960" y="18531"/>
                    <a:pt x="6240" y="19731"/>
                  </a:cubicBezTo>
                  <a:cubicBezTo>
                    <a:pt x="5520" y="20931"/>
                    <a:pt x="4560" y="21388"/>
                    <a:pt x="3600" y="21445"/>
                  </a:cubicBezTo>
                  <a:cubicBezTo>
                    <a:pt x="2640" y="21502"/>
                    <a:pt x="1680" y="21159"/>
                    <a:pt x="1200" y="20416"/>
                  </a:cubicBezTo>
                  <a:cubicBezTo>
                    <a:pt x="720" y="19673"/>
                    <a:pt x="720" y="18531"/>
                    <a:pt x="1200" y="17788"/>
                  </a:cubicBezTo>
                  <a:cubicBezTo>
                    <a:pt x="1680" y="17045"/>
                    <a:pt x="2640" y="16702"/>
                    <a:pt x="3720" y="16531"/>
                  </a:cubicBezTo>
                  <a:cubicBezTo>
                    <a:pt x="4800" y="16359"/>
                    <a:pt x="6000" y="16359"/>
                    <a:pt x="8520" y="16816"/>
                  </a:cubicBezTo>
                  <a:cubicBezTo>
                    <a:pt x="11040" y="17273"/>
                    <a:pt x="14880" y="18188"/>
                    <a:pt x="17280" y="18816"/>
                  </a:cubicBezTo>
                  <a:cubicBezTo>
                    <a:pt x="19680" y="19445"/>
                    <a:pt x="20640" y="19788"/>
                    <a:pt x="21600" y="20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4014111" y="3941597"/>
              <a:ext cx="15784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600" fill="norm" stroke="1" extrusionOk="0">
                  <a:moveTo>
                    <a:pt x="20918" y="2291"/>
                  </a:moveTo>
                  <a:cubicBezTo>
                    <a:pt x="20357" y="1745"/>
                    <a:pt x="19796" y="1200"/>
                    <a:pt x="18954" y="764"/>
                  </a:cubicBezTo>
                  <a:cubicBezTo>
                    <a:pt x="18113" y="327"/>
                    <a:pt x="16991" y="0"/>
                    <a:pt x="15728" y="0"/>
                  </a:cubicBezTo>
                  <a:cubicBezTo>
                    <a:pt x="14466" y="0"/>
                    <a:pt x="13063" y="327"/>
                    <a:pt x="10679" y="1964"/>
                  </a:cubicBezTo>
                  <a:cubicBezTo>
                    <a:pt x="8295" y="3600"/>
                    <a:pt x="4928" y="6545"/>
                    <a:pt x="2684" y="9436"/>
                  </a:cubicBezTo>
                  <a:cubicBezTo>
                    <a:pt x="440" y="12327"/>
                    <a:pt x="-682" y="15164"/>
                    <a:pt x="440" y="17182"/>
                  </a:cubicBezTo>
                  <a:cubicBezTo>
                    <a:pt x="1562" y="19200"/>
                    <a:pt x="4928" y="20400"/>
                    <a:pt x="82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4171950" y="4097085"/>
              <a:ext cx="215900" cy="219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2965" y="16105"/>
                    <a:pt x="5929" y="10705"/>
                    <a:pt x="7518" y="7486"/>
                  </a:cubicBezTo>
                  <a:cubicBezTo>
                    <a:pt x="9106" y="4267"/>
                    <a:pt x="9318" y="3228"/>
                    <a:pt x="9318" y="2190"/>
                  </a:cubicBezTo>
                  <a:cubicBezTo>
                    <a:pt x="9318" y="1151"/>
                    <a:pt x="9106" y="113"/>
                    <a:pt x="8682" y="9"/>
                  </a:cubicBezTo>
                  <a:cubicBezTo>
                    <a:pt x="8259" y="-95"/>
                    <a:pt x="7624" y="736"/>
                    <a:pt x="6882" y="3124"/>
                  </a:cubicBezTo>
                  <a:cubicBezTo>
                    <a:pt x="6141" y="5513"/>
                    <a:pt x="5294" y="9459"/>
                    <a:pt x="5082" y="12574"/>
                  </a:cubicBezTo>
                  <a:cubicBezTo>
                    <a:pt x="4871" y="15690"/>
                    <a:pt x="5294" y="17974"/>
                    <a:pt x="6035" y="19324"/>
                  </a:cubicBezTo>
                  <a:cubicBezTo>
                    <a:pt x="6776" y="20674"/>
                    <a:pt x="7835" y="21090"/>
                    <a:pt x="9318" y="20882"/>
                  </a:cubicBezTo>
                  <a:cubicBezTo>
                    <a:pt x="10800" y="20674"/>
                    <a:pt x="12706" y="19843"/>
                    <a:pt x="14718" y="17455"/>
                  </a:cubicBezTo>
                  <a:cubicBezTo>
                    <a:pt x="16729" y="15067"/>
                    <a:pt x="18847" y="11120"/>
                    <a:pt x="19906" y="8628"/>
                  </a:cubicBezTo>
                  <a:cubicBezTo>
                    <a:pt x="20965" y="6136"/>
                    <a:pt x="20965" y="5097"/>
                    <a:pt x="20541" y="5201"/>
                  </a:cubicBezTo>
                  <a:cubicBezTo>
                    <a:pt x="20118" y="5305"/>
                    <a:pt x="19271" y="6551"/>
                    <a:pt x="18741" y="8213"/>
                  </a:cubicBezTo>
                  <a:cubicBezTo>
                    <a:pt x="18212" y="9874"/>
                    <a:pt x="18000" y="11951"/>
                    <a:pt x="18529" y="14132"/>
                  </a:cubicBezTo>
                  <a:cubicBezTo>
                    <a:pt x="19059" y="16313"/>
                    <a:pt x="20329" y="18597"/>
                    <a:pt x="21600" y="20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4476750" y="4328947"/>
              <a:ext cx="31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4580538" y="4178664"/>
              <a:ext cx="347062" cy="17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64" fill="norm" stroke="1" extrusionOk="0">
                  <a:moveTo>
                    <a:pt x="4549" y="9889"/>
                  </a:moveTo>
                  <a:cubicBezTo>
                    <a:pt x="4549" y="12752"/>
                    <a:pt x="4549" y="15614"/>
                    <a:pt x="4224" y="17566"/>
                  </a:cubicBezTo>
                  <a:cubicBezTo>
                    <a:pt x="3899" y="19518"/>
                    <a:pt x="3248" y="20559"/>
                    <a:pt x="2533" y="21080"/>
                  </a:cubicBezTo>
                  <a:cubicBezTo>
                    <a:pt x="1817" y="21600"/>
                    <a:pt x="1036" y="21600"/>
                    <a:pt x="516" y="19388"/>
                  </a:cubicBezTo>
                  <a:cubicBezTo>
                    <a:pt x="-5" y="17176"/>
                    <a:pt x="-265" y="12752"/>
                    <a:pt x="386" y="9239"/>
                  </a:cubicBezTo>
                  <a:cubicBezTo>
                    <a:pt x="1036" y="5725"/>
                    <a:pt x="2598" y="3123"/>
                    <a:pt x="5200" y="1692"/>
                  </a:cubicBezTo>
                  <a:cubicBezTo>
                    <a:pt x="7802" y="260"/>
                    <a:pt x="11446" y="0"/>
                    <a:pt x="14308" y="0"/>
                  </a:cubicBezTo>
                  <a:cubicBezTo>
                    <a:pt x="17171" y="0"/>
                    <a:pt x="19253" y="260"/>
                    <a:pt x="21335" y="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4921250" y="3972096"/>
              <a:ext cx="158750" cy="143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9" fill="norm" stroke="1" extrusionOk="0">
                  <a:moveTo>
                    <a:pt x="0" y="3002"/>
                  </a:moveTo>
                  <a:cubicBezTo>
                    <a:pt x="1152" y="2063"/>
                    <a:pt x="2304" y="1124"/>
                    <a:pt x="4032" y="498"/>
                  </a:cubicBezTo>
                  <a:cubicBezTo>
                    <a:pt x="5760" y="-128"/>
                    <a:pt x="8064" y="-441"/>
                    <a:pt x="9504" y="1281"/>
                  </a:cubicBezTo>
                  <a:cubicBezTo>
                    <a:pt x="10944" y="3002"/>
                    <a:pt x="11520" y="6759"/>
                    <a:pt x="11088" y="9576"/>
                  </a:cubicBezTo>
                  <a:cubicBezTo>
                    <a:pt x="10656" y="12394"/>
                    <a:pt x="9216" y="14272"/>
                    <a:pt x="8064" y="15837"/>
                  </a:cubicBezTo>
                  <a:cubicBezTo>
                    <a:pt x="6912" y="17402"/>
                    <a:pt x="6048" y="18655"/>
                    <a:pt x="6480" y="19594"/>
                  </a:cubicBezTo>
                  <a:cubicBezTo>
                    <a:pt x="6912" y="20533"/>
                    <a:pt x="8640" y="21159"/>
                    <a:pt x="11376" y="21159"/>
                  </a:cubicBezTo>
                  <a:cubicBezTo>
                    <a:pt x="14112" y="21159"/>
                    <a:pt x="17856" y="20533"/>
                    <a:pt x="21600" y="19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5149849" y="3922547"/>
              <a:ext cx="12388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3295" y="0"/>
                  </a:moveTo>
                  <a:cubicBezTo>
                    <a:pt x="7688" y="2727"/>
                    <a:pt x="12081" y="5455"/>
                    <a:pt x="15559" y="8455"/>
                  </a:cubicBezTo>
                  <a:cubicBezTo>
                    <a:pt x="19037" y="11455"/>
                    <a:pt x="21600" y="14727"/>
                    <a:pt x="21417" y="16909"/>
                  </a:cubicBezTo>
                  <a:cubicBezTo>
                    <a:pt x="21234" y="19091"/>
                    <a:pt x="18305" y="20182"/>
                    <a:pt x="14278" y="20782"/>
                  </a:cubicBezTo>
                  <a:cubicBezTo>
                    <a:pt x="10251" y="21382"/>
                    <a:pt x="5125" y="214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5276849" y="3846347"/>
              <a:ext cx="153265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600" fill="norm" stroke="1" extrusionOk="0">
                  <a:moveTo>
                    <a:pt x="2525" y="0"/>
                  </a:moveTo>
                  <a:cubicBezTo>
                    <a:pt x="7574" y="2317"/>
                    <a:pt x="12623" y="4634"/>
                    <a:pt x="16130" y="6910"/>
                  </a:cubicBezTo>
                  <a:cubicBezTo>
                    <a:pt x="19636" y="9186"/>
                    <a:pt x="21600" y="11421"/>
                    <a:pt x="19356" y="13779"/>
                  </a:cubicBezTo>
                  <a:cubicBezTo>
                    <a:pt x="17112" y="16138"/>
                    <a:pt x="10660" y="18621"/>
                    <a:pt x="6732" y="19945"/>
                  </a:cubicBezTo>
                  <a:cubicBezTo>
                    <a:pt x="2805" y="21269"/>
                    <a:pt x="1403" y="214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5988050" y="4156934"/>
              <a:ext cx="2730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856" y="2735"/>
                    <a:pt x="9712" y="-1585"/>
                    <a:pt x="13312" y="575"/>
                  </a:cubicBezTo>
                  <a:cubicBezTo>
                    <a:pt x="16912" y="2735"/>
                    <a:pt x="1925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5957460" y="4297197"/>
              <a:ext cx="240140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982" fill="norm" stroke="1" extrusionOk="0">
                  <a:moveTo>
                    <a:pt x="1587" y="10800"/>
                  </a:moveTo>
                  <a:cubicBezTo>
                    <a:pt x="648" y="14400"/>
                    <a:pt x="-291" y="18000"/>
                    <a:pt x="85" y="19800"/>
                  </a:cubicBezTo>
                  <a:cubicBezTo>
                    <a:pt x="460" y="21600"/>
                    <a:pt x="2151" y="21600"/>
                    <a:pt x="5907" y="18000"/>
                  </a:cubicBezTo>
                  <a:cubicBezTo>
                    <a:pt x="9664" y="14400"/>
                    <a:pt x="15486" y="7200"/>
                    <a:pt x="213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3521300" y="3027462"/>
              <a:ext cx="2627029" cy="37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50" fill="norm" stroke="1" extrusionOk="0">
                  <a:moveTo>
                    <a:pt x="440" y="21450"/>
                  </a:moveTo>
                  <a:cubicBezTo>
                    <a:pt x="354" y="17850"/>
                    <a:pt x="267" y="14250"/>
                    <a:pt x="172" y="11850"/>
                  </a:cubicBezTo>
                  <a:cubicBezTo>
                    <a:pt x="76" y="9450"/>
                    <a:pt x="-28" y="8250"/>
                    <a:pt x="7" y="8250"/>
                  </a:cubicBezTo>
                  <a:cubicBezTo>
                    <a:pt x="41" y="8250"/>
                    <a:pt x="215" y="9450"/>
                    <a:pt x="588" y="11250"/>
                  </a:cubicBezTo>
                  <a:cubicBezTo>
                    <a:pt x="961" y="13050"/>
                    <a:pt x="1533" y="15450"/>
                    <a:pt x="2175" y="16650"/>
                  </a:cubicBezTo>
                  <a:cubicBezTo>
                    <a:pt x="2817" y="17850"/>
                    <a:pt x="3529" y="17850"/>
                    <a:pt x="4197" y="16650"/>
                  </a:cubicBezTo>
                  <a:cubicBezTo>
                    <a:pt x="4865" y="15450"/>
                    <a:pt x="5489" y="13050"/>
                    <a:pt x="6183" y="11250"/>
                  </a:cubicBezTo>
                  <a:cubicBezTo>
                    <a:pt x="6877" y="9450"/>
                    <a:pt x="7640" y="8250"/>
                    <a:pt x="8395" y="7650"/>
                  </a:cubicBezTo>
                  <a:cubicBezTo>
                    <a:pt x="9150" y="7050"/>
                    <a:pt x="9896" y="7050"/>
                    <a:pt x="10642" y="7650"/>
                  </a:cubicBezTo>
                  <a:cubicBezTo>
                    <a:pt x="11388" y="8250"/>
                    <a:pt x="12134" y="9450"/>
                    <a:pt x="12854" y="10650"/>
                  </a:cubicBezTo>
                  <a:cubicBezTo>
                    <a:pt x="13574" y="11850"/>
                    <a:pt x="14268" y="13050"/>
                    <a:pt x="14979" y="14250"/>
                  </a:cubicBezTo>
                  <a:cubicBezTo>
                    <a:pt x="15691" y="15450"/>
                    <a:pt x="16419" y="16650"/>
                    <a:pt x="17174" y="17250"/>
                  </a:cubicBezTo>
                  <a:cubicBezTo>
                    <a:pt x="17929" y="17850"/>
                    <a:pt x="18709" y="17850"/>
                    <a:pt x="19360" y="17850"/>
                  </a:cubicBezTo>
                  <a:cubicBezTo>
                    <a:pt x="20011" y="17850"/>
                    <a:pt x="20531" y="17850"/>
                    <a:pt x="20895" y="17250"/>
                  </a:cubicBezTo>
                  <a:cubicBezTo>
                    <a:pt x="21260" y="16650"/>
                    <a:pt x="21468" y="15450"/>
                    <a:pt x="21520" y="14250"/>
                  </a:cubicBezTo>
                  <a:cubicBezTo>
                    <a:pt x="21572" y="13050"/>
                    <a:pt x="21468" y="11850"/>
                    <a:pt x="21095" y="11250"/>
                  </a:cubicBezTo>
                  <a:cubicBezTo>
                    <a:pt x="20722" y="10650"/>
                    <a:pt x="20080" y="10650"/>
                    <a:pt x="19386" y="10650"/>
                  </a:cubicBezTo>
                  <a:cubicBezTo>
                    <a:pt x="18692" y="10650"/>
                    <a:pt x="17946" y="10650"/>
                    <a:pt x="17200" y="10650"/>
                  </a:cubicBezTo>
                  <a:cubicBezTo>
                    <a:pt x="16454" y="10650"/>
                    <a:pt x="15708" y="10650"/>
                    <a:pt x="15014" y="10650"/>
                  </a:cubicBezTo>
                  <a:cubicBezTo>
                    <a:pt x="14320" y="10650"/>
                    <a:pt x="13678" y="10650"/>
                    <a:pt x="13010" y="10650"/>
                  </a:cubicBezTo>
                  <a:cubicBezTo>
                    <a:pt x="12342" y="10650"/>
                    <a:pt x="11648" y="10650"/>
                    <a:pt x="10980" y="10650"/>
                  </a:cubicBezTo>
                  <a:cubicBezTo>
                    <a:pt x="10312" y="10650"/>
                    <a:pt x="9670" y="10650"/>
                    <a:pt x="9020" y="10050"/>
                  </a:cubicBezTo>
                  <a:cubicBezTo>
                    <a:pt x="8369" y="9450"/>
                    <a:pt x="7710" y="8250"/>
                    <a:pt x="7033" y="7650"/>
                  </a:cubicBezTo>
                  <a:cubicBezTo>
                    <a:pt x="6357" y="7050"/>
                    <a:pt x="5663" y="7050"/>
                    <a:pt x="4951" y="7050"/>
                  </a:cubicBezTo>
                  <a:cubicBezTo>
                    <a:pt x="4240" y="7050"/>
                    <a:pt x="3511" y="7050"/>
                    <a:pt x="3025" y="7050"/>
                  </a:cubicBezTo>
                  <a:cubicBezTo>
                    <a:pt x="2540" y="7050"/>
                    <a:pt x="2297" y="7050"/>
                    <a:pt x="2132" y="6450"/>
                  </a:cubicBezTo>
                  <a:cubicBezTo>
                    <a:pt x="1967" y="5850"/>
                    <a:pt x="1880" y="4650"/>
                    <a:pt x="1898" y="3450"/>
                  </a:cubicBezTo>
                  <a:cubicBezTo>
                    <a:pt x="1915" y="2250"/>
                    <a:pt x="2037" y="1050"/>
                    <a:pt x="2453" y="450"/>
                  </a:cubicBezTo>
                  <a:cubicBezTo>
                    <a:pt x="2869" y="-150"/>
                    <a:pt x="3581" y="-150"/>
                    <a:pt x="4283" y="450"/>
                  </a:cubicBezTo>
                  <a:cubicBezTo>
                    <a:pt x="4986" y="1050"/>
                    <a:pt x="5680" y="2250"/>
                    <a:pt x="6331" y="3450"/>
                  </a:cubicBezTo>
                  <a:cubicBezTo>
                    <a:pt x="6981" y="4650"/>
                    <a:pt x="7588" y="5850"/>
                    <a:pt x="8213" y="6450"/>
                  </a:cubicBezTo>
                  <a:cubicBezTo>
                    <a:pt x="8838" y="7050"/>
                    <a:pt x="9479" y="7050"/>
                    <a:pt x="10130" y="7650"/>
                  </a:cubicBezTo>
                  <a:cubicBezTo>
                    <a:pt x="10781" y="8250"/>
                    <a:pt x="11440" y="9450"/>
                    <a:pt x="12143" y="10050"/>
                  </a:cubicBezTo>
                  <a:cubicBezTo>
                    <a:pt x="12845" y="10650"/>
                    <a:pt x="13591" y="10650"/>
                    <a:pt x="14329" y="10650"/>
                  </a:cubicBezTo>
                  <a:cubicBezTo>
                    <a:pt x="15066" y="10650"/>
                    <a:pt x="15795" y="10650"/>
                    <a:pt x="16532" y="10650"/>
                  </a:cubicBezTo>
                  <a:cubicBezTo>
                    <a:pt x="17269" y="10650"/>
                    <a:pt x="18015" y="10650"/>
                    <a:pt x="18510" y="12450"/>
                  </a:cubicBezTo>
                  <a:cubicBezTo>
                    <a:pt x="19004" y="14250"/>
                    <a:pt x="19247" y="17850"/>
                    <a:pt x="1949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6985000" y="3090697"/>
              <a:ext cx="2758213" cy="183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476" fill="norm" stroke="1" extrusionOk="0">
                  <a:moveTo>
                    <a:pt x="0" y="0"/>
                  </a:moveTo>
                  <a:cubicBezTo>
                    <a:pt x="331" y="745"/>
                    <a:pt x="663" y="1490"/>
                    <a:pt x="1143" y="2110"/>
                  </a:cubicBezTo>
                  <a:cubicBezTo>
                    <a:pt x="1623" y="2731"/>
                    <a:pt x="2253" y="3228"/>
                    <a:pt x="2932" y="3476"/>
                  </a:cubicBezTo>
                  <a:cubicBezTo>
                    <a:pt x="3611" y="3724"/>
                    <a:pt x="4340" y="3724"/>
                    <a:pt x="5069" y="3724"/>
                  </a:cubicBezTo>
                  <a:cubicBezTo>
                    <a:pt x="5798" y="3724"/>
                    <a:pt x="6526" y="3724"/>
                    <a:pt x="7189" y="3972"/>
                  </a:cubicBezTo>
                  <a:cubicBezTo>
                    <a:pt x="7852" y="4221"/>
                    <a:pt x="8448" y="4717"/>
                    <a:pt x="9077" y="5214"/>
                  </a:cubicBezTo>
                  <a:cubicBezTo>
                    <a:pt x="9707" y="5710"/>
                    <a:pt x="10369" y="6207"/>
                    <a:pt x="11024" y="6703"/>
                  </a:cubicBezTo>
                  <a:cubicBezTo>
                    <a:pt x="11678" y="7200"/>
                    <a:pt x="12324" y="7697"/>
                    <a:pt x="12953" y="8317"/>
                  </a:cubicBezTo>
                  <a:cubicBezTo>
                    <a:pt x="13583" y="8938"/>
                    <a:pt x="14196" y="9683"/>
                    <a:pt x="14825" y="10552"/>
                  </a:cubicBezTo>
                  <a:cubicBezTo>
                    <a:pt x="15455" y="11421"/>
                    <a:pt x="16101" y="12414"/>
                    <a:pt x="16755" y="13283"/>
                  </a:cubicBezTo>
                  <a:cubicBezTo>
                    <a:pt x="17409" y="14152"/>
                    <a:pt x="18072" y="14897"/>
                    <a:pt x="18652" y="15517"/>
                  </a:cubicBezTo>
                  <a:cubicBezTo>
                    <a:pt x="19231" y="16138"/>
                    <a:pt x="19728" y="16634"/>
                    <a:pt x="20151" y="17131"/>
                  </a:cubicBezTo>
                  <a:cubicBezTo>
                    <a:pt x="20573" y="17628"/>
                    <a:pt x="20921" y="18124"/>
                    <a:pt x="21169" y="18869"/>
                  </a:cubicBezTo>
                  <a:cubicBezTo>
                    <a:pt x="21418" y="19614"/>
                    <a:pt x="21567" y="20607"/>
                    <a:pt x="21583" y="21103"/>
                  </a:cubicBezTo>
                  <a:cubicBezTo>
                    <a:pt x="21600" y="21600"/>
                    <a:pt x="21484" y="21600"/>
                    <a:pt x="21144" y="21103"/>
                  </a:cubicBezTo>
                  <a:cubicBezTo>
                    <a:pt x="20805" y="20607"/>
                    <a:pt x="20242" y="19614"/>
                    <a:pt x="19654" y="18621"/>
                  </a:cubicBezTo>
                  <a:cubicBezTo>
                    <a:pt x="19066" y="17628"/>
                    <a:pt x="18453" y="16634"/>
                    <a:pt x="17840" y="15766"/>
                  </a:cubicBezTo>
                  <a:cubicBezTo>
                    <a:pt x="17227" y="14897"/>
                    <a:pt x="16614" y="14152"/>
                    <a:pt x="16034" y="13531"/>
                  </a:cubicBezTo>
                  <a:cubicBezTo>
                    <a:pt x="15455" y="12910"/>
                    <a:pt x="14908" y="12414"/>
                    <a:pt x="14312" y="11917"/>
                  </a:cubicBezTo>
                  <a:cubicBezTo>
                    <a:pt x="13715" y="11421"/>
                    <a:pt x="13069" y="10924"/>
                    <a:pt x="12473" y="10676"/>
                  </a:cubicBezTo>
                  <a:cubicBezTo>
                    <a:pt x="11877" y="10428"/>
                    <a:pt x="11330" y="10428"/>
                    <a:pt x="10783" y="10303"/>
                  </a:cubicBezTo>
                  <a:cubicBezTo>
                    <a:pt x="10237" y="10179"/>
                    <a:pt x="9690" y="9931"/>
                    <a:pt x="9061" y="9559"/>
                  </a:cubicBezTo>
                  <a:cubicBezTo>
                    <a:pt x="8431" y="9186"/>
                    <a:pt x="7719" y="8690"/>
                    <a:pt x="6998" y="8441"/>
                  </a:cubicBezTo>
                  <a:cubicBezTo>
                    <a:pt x="6278" y="8193"/>
                    <a:pt x="5549" y="8193"/>
                    <a:pt x="4936" y="8193"/>
                  </a:cubicBezTo>
                  <a:cubicBezTo>
                    <a:pt x="4323" y="8193"/>
                    <a:pt x="3826" y="8193"/>
                    <a:pt x="3329" y="8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6832600" y="3992931"/>
              <a:ext cx="215900" cy="374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0" y="5094"/>
                  </a:moveTo>
                  <a:cubicBezTo>
                    <a:pt x="212" y="8877"/>
                    <a:pt x="424" y="12661"/>
                    <a:pt x="529" y="14857"/>
                  </a:cubicBezTo>
                  <a:cubicBezTo>
                    <a:pt x="635" y="17054"/>
                    <a:pt x="635" y="17664"/>
                    <a:pt x="635" y="18274"/>
                  </a:cubicBezTo>
                  <a:cubicBezTo>
                    <a:pt x="635" y="18884"/>
                    <a:pt x="635" y="19494"/>
                    <a:pt x="529" y="19494"/>
                  </a:cubicBezTo>
                  <a:cubicBezTo>
                    <a:pt x="424" y="19494"/>
                    <a:pt x="212" y="18884"/>
                    <a:pt x="953" y="16444"/>
                  </a:cubicBezTo>
                  <a:cubicBezTo>
                    <a:pt x="1694" y="14003"/>
                    <a:pt x="3388" y="9732"/>
                    <a:pt x="5188" y="6742"/>
                  </a:cubicBezTo>
                  <a:cubicBezTo>
                    <a:pt x="6988" y="3752"/>
                    <a:pt x="8894" y="2044"/>
                    <a:pt x="10376" y="1128"/>
                  </a:cubicBezTo>
                  <a:cubicBezTo>
                    <a:pt x="11859" y="213"/>
                    <a:pt x="12918" y="91"/>
                    <a:pt x="13976" y="30"/>
                  </a:cubicBezTo>
                  <a:cubicBezTo>
                    <a:pt x="15035" y="-31"/>
                    <a:pt x="16094" y="-31"/>
                    <a:pt x="17047" y="335"/>
                  </a:cubicBezTo>
                  <a:cubicBezTo>
                    <a:pt x="18000" y="701"/>
                    <a:pt x="18847" y="1433"/>
                    <a:pt x="19165" y="3020"/>
                  </a:cubicBezTo>
                  <a:cubicBezTo>
                    <a:pt x="19482" y="4606"/>
                    <a:pt x="19271" y="7047"/>
                    <a:pt x="19059" y="9793"/>
                  </a:cubicBezTo>
                  <a:cubicBezTo>
                    <a:pt x="18847" y="12538"/>
                    <a:pt x="18635" y="15589"/>
                    <a:pt x="19059" y="17603"/>
                  </a:cubicBezTo>
                  <a:cubicBezTo>
                    <a:pt x="19482" y="19616"/>
                    <a:pt x="20541" y="20593"/>
                    <a:pt x="21600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6705600" y="4443247"/>
              <a:ext cx="4318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8000"/>
                    <a:pt x="6776" y="14400"/>
                    <a:pt x="10006" y="11700"/>
                  </a:cubicBezTo>
                  <a:cubicBezTo>
                    <a:pt x="13235" y="9000"/>
                    <a:pt x="16306" y="7200"/>
                    <a:pt x="18212" y="5400"/>
                  </a:cubicBezTo>
                  <a:cubicBezTo>
                    <a:pt x="20118" y="3600"/>
                    <a:pt x="2085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6808142" y="4574798"/>
              <a:ext cx="246708" cy="228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40" fill="norm" stroke="1" extrusionOk="0">
                  <a:moveTo>
                    <a:pt x="1026" y="4879"/>
                  </a:moveTo>
                  <a:cubicBezTo>
                    <a:pt x="472" y="4094"/>
                    <a:pt x="-82" y="3309"/>
                    <a:pt x="10" y="2523"/>
                  </a:cubicBezTo>
                  <a:cubicBezTo>
                    <a:pt x="103" y="1738"/>
                    <a:pt x="841" y="952"/>
                    <a:pt x="2226" y="461"/>
                  </a:cubicBezTo>
                  <a:cubicBezTo>
                    <a:pt x="3610" y="-30"/>
                    <a:pt x="5641" y="-226"/>
                    <a:pt x="7395" y="363"/>
                  </a:cubicBezTo>
                  <a:cubicBezTo>
                    <a:pt x="9149" y="952"/>
                    <a:pt x="10626" y="2327"/>
                    <a:pt x="10903" y="4487"/>
                  </a:cubicBezTo>
                  <a:cubicBezTo>
                    <a:pt x="11180" y="6647"/>
                    <a:pt x="10256" y="9592"/>
                    <a:pt x="8595" y="12047"/>
                  </a:cubicBezTo>
                  <a:cubicBezTo>
                    <a:pt x="6933" y="14501"/>
                    <a:pt x="4533" y="16465"/>
                    <a:pt x="2872" y="17938"/>
                  </a:cubicBezTo>
                  <a:cubicBezTo>
                    <a:pt x="1210" y="19410"/>
                    <a:pt x="287" y="20392"/>
                    <a:pt x="287" y="20883"/>
                  </a:cubicBezTo>
                  <a:cubicBezTo>
                    <a:pt x="287" y="21374"/>
                    <a:pt x="1210" y="21374"/>
                    <a:pt x="4256" y="20785"/>
                  </a:cubicBezTo>
                  <a:cubicBezTo>
                    <a:pt x="7303" y="20196"/>
                    <a:pt x="12472" y="19018"/>
                    <a:pt x="15703" y="18232"/>
                  </a:cubicBezTo>
                  <a:cubicBezTo>
                    <a:pt x="18933" y="17447"/>
                    <a:pt x="20226" y="17054"/>
                    <a:pt x="21518" y="16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7366000" y="4079181"/>
              <a:ext cx="336550" cy="445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21192"/>
                  </a:moveTo>
                  <a:cubicBezTo>
                    <a:pt x="679" y="21396"/>
                    <a:pt x="1358" y="21600"/>
                    <a:pt x="2445" y="21192"/>
                  </a:cubicBezTo>
                  <a:cubicBezTo>
                    <a:pt x="3532" y="20785"/>
                    <a:pt x="5026" y="19766"/>
                    <a:pt x="6860" y="17728"/>
                  </a:cubicBezTo>
                  <a:cubicBezTo>
                    <a:pt x="8694" y="15691"/>
                    <a:pt x="10868" y="12634"/>
                    <a:pt x="12226" y="9934"/>
                  </a:cubicBezTo>
                  <a:cubicBezTo>
                    <a:pt x="13585" y="7234"/>
                    <a:pt x="14128" y="4891"/>
                    <a:pt x="14400" y="3464"/>
                  </a:cubicBezTo>
                  <a:cubicBezTo>
                    <a:pt x="14672" y="2038"/>
                    <a:pt x="14672" y="1528"/>
                    <a:pt x="14536" y="1019"/>
                  </a:cubicBezTo>
                  <a:cubicBezTo>
                    <a:pt x="14400" y="509"/>
                    <a:pt x="14128" y="0"/>
                    <a:pt x="13721" y="0"/>
                  </a:cubicBezTo>
                  <a:cubicBezTo>
                    <a:pt x="13313" y="0"/>
                    <a:pt x="12770" y="509"/>
                    <a:pt x="12023" y="2394"/>
                  </a:cubicBezTo>
                  <a:cubicBezTo>
                    <a:pt x="11275" y="4279"/>
                    <a:pt x="10325" y="7540"/>
                    <a:pt x="9849" y="9985"/>
                  </a:cubicBezTo>
                  <a:cubicBezTo>
                    <a:pt x="9374" y="12430"/>
                    <a:pt x="9374" y="14060"/>
                    <a:pt x="9374" y="15181"/>
                  </a:cubicBezTo>
                  <a:cubicBezTo>
                    <a:pt x="9374" y="16302"/>
                    <a:pt x="9374" y="16913"/>
                    <a:pt x="9577" y="17423"/>
                  </a:cubicBezTo>
                  <a:cubicBezTo>
                    <a:pt x="9781" y="17932"/>
                    <a:pt x="10189" y="18340"/>
                    <a:pt x="10732" y="18391"/>
                  </a:cubicBezTo>
                  <a:cubicBezTo>
                    <a:pt x="11275" y="18442"/>
                    <a:pt x="11955" y="18136"/>
                    <a:pt x="12430" y="17626"/>
                  </a:cubicBezTo>
                  <a:cubicBezTo>
                    <a:pt x="12906" y="17117"/>
                    <a:pt x="13177" y="16404"/>
                    <a:pt x="13381" y="15792"/>
                  </a:cubicBezTo>
                  <a:cubicBezTo>
                    <a:pt x="13585" y="15181"/>
                    <a:pt x="13721" y="14672"/>
                    <a:pt x="13653" y="14774"/>
                  </a:cubicBezTo>
                  <a:cubicBezTo>
                    <a:pt x="13585" y="14875"/>
                    <a:pt x="13313" y="15589"/>
                    <a:pt x="13042" y="16200"/>
                  </a:cubicBezTo>
                  <a:cubicBezTo>
                    <a:pt x="12770" y="16811"/>
                    <a:pt x="12498" y="17321"/>
                    <a:pt x="12430" y="17932"/>
                  </a:cubicBezTo>
                  <a:cubicBezTo>
                    <a:pt x="12362" y="18543"/>
                    <a:pt x="12498" y="19257"/>
                    <a:pt x="12770" y="19358"/>
                  </a:cubicBezTo>
                  <a:cubicBezTo>
                    <a:pt x="13042" y="19460"/>
                    <a:pt x="13449" y="18951"/>
                    <a:pt x="14196" y="17626"/>
                  </a:cubicBezTo>
                  <a:cubicBezTo>
                    <a:pt x="14943" y="16302"/>
                    <a:pt x="16030" y="14162"/>
                    <a:pt x="16777" y="12889"/>
                  </a:cubicBezTo>
                  <a:cubicBezTo>
                    <a:pt x="17525" y="11615"/>
                    <a:pt x="17932" y="11208"/>
                    <a:pt x="18475" y="11157"/>
                  </a:cubicBezTo>
                  <a:cubicBezTo>
                    <a:pt x="19019" y="11106"/>
                    <a:pt x="19698" y="11411"/>
                    <a:pt x="20174" y="12532"/>
                  </a:cubicBezTo>
                  <a:cubicBezTo>
                    <a:pt x="20649" y="13653"/>
                    <a:pt x="20921" y="15589"/>
                    <a:pt x="21125" y="16811"/>
                  </a:cubicBezTo>
                  <a:cubicBezTo>
                    <a:pt x="21328" y="18034"/>
                    <a:pt x="21464" y="18543"/>
                    <a:pt x="21600" y="19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6608233" y="4255647"/>
              <a:ext cx="112184" cy="1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4075" y="20601"/>
                  </a:moveTo>
                  <a:cubicBezTo>
                    <a:pt x="2038" y="15201"/>
                    <a:pt x="0" y="9801"/>
                    <a:pt x="0" y="8451"/>
                  </a:cubicBezTo>
                  <a:cubicBezTo>
                    <a:pt x="0" y="7101"/>
                    <a:pt x="2038" y="9801"/>
                    <a:pt x="5298" y="11151"/>
                  </a:cubicBezTo>
                  <a:cubicBezTo>
                    <a:pt x="8558" y="12501"/>
                    <a:pt x="13042" y="12501"/>
                    <a:pt x="16302" y="9801"/>
                  </a:cubicBezTo>
                  <a:cubicBezTo>
                    <a:pt x="19562" y="7101"/>
                    <a:pt x="21600" y="1701"/>
                    <a:pt x="21600" y="351"/>
                  </a:cubicBezTo>
                  <a:cubicBezTo>
                    <a:pt x="21600" y="-999"/>
                    <a:pt x="19562" y="1701"/>
                    <a:pt x="18340" y="5751"/>
                  </a:cubicBezTo>
                  <a:cubicBezTo>
                    <a:pt x="17117" y="9801"/>
                    <a:pt x="16709" y="15201"/>
                    <a:pt x="16302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7894046" y="4081297"/>
              <a:ext cx="151404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21459" y="584"/>
                  </a:moveTo>
                  <a:cubicBezTo>
                    <a:pt x="20259" y="292"/>
                    <a:pt x="19059" y="0"/>
                    <a:pt x="17859" y="0"/>
                  </a:cubicBezTo>
                  <a:cubicBezTo>
                    <a:pt x="16659" y="0"/>
                    <a:pt x="15459" y="292"/>
                    <a:pt x="13059" y="1508"/>
                  </a:cubicBezTo>
                  <a:cubicBezTo>
                    <a:pt x="10659" y="2724"/>
                    <a:pt x="7059" y="4865"/>
                    <a:pt x="4359" y="7297"/>
                  </a:cubicBezTo>
                  <a:cubicBezTo>
                    <a:pt x="1659" y="9730"/>
                    <a:pt x="-141" y="12454"/>
                    <a:pt x="9" y="14643"/>
                  </a:cubicBezTo>
                  <a:cubicBezTo>
                    <a:pt x="159" y="16832"/>
                    <a:pt x="2259" y="18486"/>
                    <a:pt x="4809" y="19557"/>
                  </a:cubicBezTo>
                  <a:cubicBezTo>
                    <a:pt x="7359" y="20627"/>
                    <a:pt x="10359" y="21114"/>
                    <a:pt x="133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8114169" y="4194074"/>
              <a:ext cx="153532" cy="26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71" fill="norm" stroke="1" extrusionOk="0">
                  <a:moveTo>
                    <a:pt x="7259" y="2717"/>
                  </a:moveTo>
                  <a:cubicBezTo>
                    <a:pt x="7259" y="1853"/>
                    <a:pt x="7259" y="989"/>
                    <a:pt x="8739" y="470"/>
                  </a:cubicBezTo>
                  <a:cubicBezTo>
                    <a:pt x="10218" y="-48"/>
                    <a:pt x="13177" y="-221"/>
                    <a:pt x="15544" y="384"/>
                  </a:cubicBezTo>
                  <a:cubicBezTo>
                    <a:pt x="17911" y="989"/>
                    <a:pt x="19687" y="2371"/>
                    <a:pt x="18355" y="5222"/>
                  </a:cubicBezTo>
                  <a:cubicBezTo>
                    <a:pt x="17024" y="8073"/>
                    <a:pt x="12585" y="12393"/>
                    <a:pt x="9626" y="14899"/>
                  </a:cubicBezTo>
                  <a:cubicBezTo>
                    <a:pt x="6667" y="17405"/>
                    <a:pt x="5188" y="18096"/>
                    <a:pt x="3561" y="18873"/>
                  </a:cubicBezTo>
                  <a:cubicBezTo>
                    <a:pt x="1933" y="19651"/>
                    <a:pt x="158" y="20515"/>
                    <a:pt x="10" y="20947"/>
                  </a:cubicBezTo>
                  <a:cubicBezTo>
                    <a:pt x="-138" y="21379"/>
                    <a:pt x="1341" y="21379"/>
                    <a:pt x="5188" y="20947"/>
                  </a:cubicBezTo>
                  <a:cubicBezTo>
                    <a:pt x="9035" y="20515"/>
                    <a:pt x="15248" y="19651"/>
                    <a:pt x="21462" y="18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8362950" y="4309897"/>
              <a:ext cx="444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8483600" y="4278147"/>
              <a:ext cx="1" cy="215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8324850" y="4313254"/>
              <a:ext cx="228600" cy="47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1050"/>
                  </a:moveTo>
                  <a:cubicBezTo>
                    <a:pt x="400" y="16354"/>
                    <a:pt x="800" y="11659"/>
                    <a:pt x="3900" y="7902"/>
                  </a:cubicBezTo>
                  <a:cubicBezTo>
                    <a:pt x="7000" y="4146"/>
                    <a:pt x="12800" y="1328"/>
                    <a:pt x="16200" y="389"/>
                  </a:cubicBezTo>
                  <a:cubicBezTo>
                    <a:pt x="19600" y="-550"/>
                    <a:pt x="20600" y="389"/>
                    <a:pt x="21600" y="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8679318" y="4322597"/>
              <a:ext cx="324982" cy="155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146" fill="norm" stroke="1" extrusionOk="0">
                  <a:moveTo>
                    <a:pt x="5125" y="2592"/>
                  </a:moveTo>
                  <a:cubicBezTo>
                    <a:pt x="5125" y="7200"/>
                    <a:pt x="5125" y="11808"/>
                    <a:pt x="4844" y="14688"/>
                  </a:cubicBezTo>
                  <a:cubicBezTo>
                    <a:pt x="4564" y="17568"/>
                    <a:pt x="4003" y="18720"/>
                    <a:pt x="3371" y="19728"/>
                  </a:cubicBezTo>
                  <a:cubicBezTo>
                    <a:pt x="2740" y="20736"/>
                    <a:pt x="2039" y="21600"/>
                    <a:pt x="1338" y="20880"/>
                  </a:cubicBezTo>
                  <a:cubicBezTo>
                    <a:pt x="636" y="20160"/>
                    <a:pt x="-65" y="17856"/>
                    <a:pt x="5" y="15408"/>
                  </a:cubicBezTo>
                  <a:cubicBezTo>
                    <a:pt x="75" y="12960"/>
                    <a:pt x="917" y="10368"/>
                    <a:pt x="3932" y="7776"/>
                  </a:cubicBezTo>
                  <a:cubicBezTo>
                    <a:pt x="6948" y="5184"/>
                    <a:pt x="12138" y="2592"/>
                    <a:pt x="15434" y="1296"/>
                  </a:cubicBezTo>
                  <a:cubicBezTo>
                    <a:pt x="18730" y="0"/>
                    <a:pt x="20132" y="0"/>
                    <a:pt x="215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8959850" y="4107168"/>
              <a:ext cx="165100" cy="125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4240"/>
                  </a:moveTo>
                  <a:cubicBezTo>
                    <a:pt x="831" y="2800"/>
                    <a:pt x="1662" y="1360"/>
                    <a:pt x="3046" y="640"/>
                  </a:cubicBezTo>
                  <a:cubicBezTo>
                    <a:pt x="4431" y="-80"/>
                    <a:pt x="6369" y="-80"/>
                    <a:pt x="8169" y="100"/>
                  </a:cubicBezTo>
                  <a:cubicBezTo>
                    <a:pt x="9969" y="280"/>
                    <a:pt x="11631" y="640"/>
                    <a:pt x="12462" y="1900"/>
                  </a:cubicBezTo>
                  <a:cubicBezTo>
                    <a:pt x="13292" y="3160"/>
                    <a:pt x="13292" y="5320"/>
                    <a:pt x="12046" y="8020"/>
                  </a:cubicBezTo>
                  <a:cubicBezTo>
                    <a:pt x="10800" y="10720"/>
                    <a:pt x="8308" y="13960"/>
                    <a:pt x="6646" y="16300"/>
                  </a:cubicBezTo>
                  <a:cubicBezTo>
                    <a:pt x="4985" y="18640"/>
                    <a:pt x="4154" y="20080"/>
                    <a:pt x="4431" y="20800"/>
                  </a:cubicBezTo>
                  <a:cubicBezTo>
                    <a:pt x="4708" y="21520"/>
                    <a:pt x="6092" y="21520"/>
                    <a:pt x="9138" y="21160"/>
                  </a:cubicBezTo>
                  <a:cubicBezTo>
                    <a:pt x="12185" y="20800"/>
                    <a:pt x="16892" y="20080"/>
                    <a:pt x="21600" y="19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9124950" y="4087647"/>
              <a:ext cx="151853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600" fill="norm" stroke="1" extrusionOk="0">
                  <a:moveTo>
                    <a:pt x="9504" y="0"/>
                  </a:moveTo>
                  <a:cubicBezTo>
                    <a:pt x="12960" y="1683"/>
                    <a:pt x="16416" y="3366"/>
                    <a:pt x="18576" y="5517"/>
                  </a:cubicBezTo>
                  <a:cubicBezTo>
                    <a:pt x="20736" y="7668"/>
                    <a:pt x="21600" y="10286"/>
                    <a:pt x="19296" y="12904"/>
                  </a:cubicBezTo>
                  <a:cubicBezTo>
                    <a:pt x="16992" y="15522"/>
                    <a:pt x="11520" y="18140"/>
                    <a:pt x="7776" y="19590"/>
                  </a:cubicBezTo>
                  <a:cubicBezTo>
                    <a:pt x="4032" y="21039"/>
                    <a:pt x="2016" y="213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0173461" y="-1"/>
              <a:ext cx="2196340" cy="2188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83" fill="norm" stroke="1" extrusionOk="0">
                  <a:moveTo>
                    <a:pt x="866" y="233"/>
                  </a:moveTo>
                  <a:cubicBezTo>
                    <a:pt x="908" y="129"/>
                    <a:pt x="949" y="25"/>
                    <a:pt x="1011" y="4"/>
                  </a:cubicBezTo>
                  <a:cubicBezTo>
                    <a:pt x="1074" y="-17"/>
                    <a:pt x="1157" y="46"/>
                    <a:pt x="1199" y="390"/>
                  </a:cubicBezTo>
                  <a:cubicBezTo>
                    <a:pt x="1240" y="734"/>
                    <a:pt x="1240" y="1360"/>
                    <a:pt x="1240" y="2122"/>
                  </a:cubicBezTo>
                  <a:cubicBezTo>
                    <a:pt x="1240" y="2884"/>
                    <a:pt x="1240" y="3781"/>
                    <a:pt x="1230" y="4626"/>
                  </a:cubicBezTo>
                  <a:cubicBezTo>
                    <a:pt x="1219" y="5472"/>
                    <a:pt x="1199" y="6265"/>
                    <a:pt x="1157" y="7079"/>
                  </a:cubicBezTo>
                  <a:cubicBezTo>
                    <a:pt x="1115" y="7893"/>
                    <a:pt x="1053" y="8727"/>
                    <a:pt x="970" y="9552"/>
                  </a:cubicBezTo>
                  <a:cubicBezTo>
                    <a:pt x="887" y="10376"/>
                    <a:pt x="783" y="11190"/>
                    <a:pt x="668" y="11941"/>
                  </a:cubicBezTo>
                  <a:cubicBezTo>
                    <a:pt x="554" y="12693"/>
                    <a:pt x="429" y="13381"/>
                    <a:pt x="305" y="14101"/>
                  </a:cubicBezTo>
                  <a:cubicBezTo>
                    <a:pt x="180" y="14821"/>
                    <a:pt x="55" y="15573"/>
                    <a:pt x="14" y="16313"/>
                  </a:cubicBezTo>
                  <a:cubicBezTo>
                    <a:pt x="-28" y="17054"/>
                    <a:pt x="14" y="17785"/>
                    <a:pt x="346" y="18338"/>
                  </a:cubicBezTo>
                  <a:cubicBezTo>
                    <a:pt x="679" y="18891"/>
                    <a:pt x="1303" y="19266"/>
                    <a:pt x="2020" y="19569"/>
                  </a:cubicBezTo>
                  <a:cubicBezTo>
                    <a:pt x="2737" y="19872"/>
                    <a:pt x="3548" y="20101"/>
                    <a:pt x="4369" y="20279"/>
                  </a:cubicBezTo>
                  <a:cubicBezTo>
                    <a:pt x="5190" y="20456"/>
                    <a:pt x="6022" y="20581"/>
                    <a:pt x="6801" y="20665"/>
                  </a:cubicBezTo>
                  <a:cubicBezTo>
                    <a:pt x="7581" y="20748"/>
                    <a:pt x="8308" y="20790"/>
                    <a:pt x="9046" y="20832"/>
                  </a:cubicBezTo>
                  <a:cubicBezTo>
                    <a:pt x="9785" y="20873"/>
                    <a:pt x="10533" y="20915"/>
                    <a:pt x="11302" y="20946"/>
                  </a:cubicBezTo>
                  <a:cubicBezTo>
                    <a:pt x="12071" y="20978"/>
                    <a:pt x="12861" y="20999"/>
                    <a:pt x="13818" y="21040"/>
                  </a:cubicBezTo>
                  <a:cubicBezTo>
                    <a:pt x="14774" y="21082"/>
                    <a:pt x="15897" y="21145"/>
                    <a:pt x="16967" y="21197"/>
                  </a:cubicBezTo>
                  <a:cubicBezTo>
                    <a:pt x="18038" y="21249"/>
                    <a:pt x="19057" y="21291"/>
                    <a:pt x="19815" y="21353"/>
                  </a:cubicBezTo>
                  <a:cubicBezTo>
                    <a:pt x="20574" y="21416"/>
                    <a:pt x="21073" y="21500"/>
                    <a:pt x="21572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0550435" y="361939"/>
              <a:ext cx="320765" cy="567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84" fill="norm" stroke="1" extrusionOk="0">
                  <a:moveTo>
                    <a:pt x="1072" y="19541"/>
                  </a:moveTo>
                  <a:cubicBezTo>
                    <a:pt x="503" y="20020"/>
                    <a:pt x="-65" y="20498"/>
                    <a:pt x="6" y="20657"/>
                  </a:cubicBezTo>
                  <a:cubicBezTo>
                    <a:pt x="77" y="20817"/>
                    <a:pt x="788" y="20657"/>
                    <a:pt x="2138" y="19621"/>
                  </a:cubicBezTo>
                  <a:cubicBezTo>
                    <a:pt x="3488" y="18585"/>
                    <a:pt x="5477" y="16672"/>
                    <a:pt x="6969" y="14241"/>
                  </a:cubicBezTo>
                  <a:cubicBezTo>
                    <a:pt x="8461" y="11810"/>
                    <a:pt x="9456" y="8861"/>
                    <a:pt x="9882" y="6470"/>
                  </a:cubicBezTo>
                  <a:cubicBezTo>
                    <a:pt x="10309" y="4079"/>
                    <a:pt x="10167" y="2245"/>
                    <a:pt x="9811" y="1209"/>
                  </a:cubicBezTo>
                  <a:cubicBezTo>
                    <a:pt x="9456" y="173"/>
                    <a:pt x="8888" y="-66"/>
                    <a:pt x="8319" y="14"/>
                  </a:cubicBezTo>
                  <a:cubicBezTo>
                    <a:pt x="7751" y="93"/>
                    <a:pt x="7182" y="492"/>
                    <a:pt x="6756" y="1887"/>
                  </a:cubicBezTo>
                  <a:cubicBezTo>
                    <a:pt x="6330" y="3282"/>
                    <a:pt x="6046" y="5673"/>
                    <a:pt x="6259" y="8183"/>
                  </a:cubicBezTo>
                  <a:cubicBezTo>
                    <a:pt x="6472" y="10694"/>
                    <a:pt x="7182" y="13324"/>
                    <a:pt x="7680" y="14879"/>
                  </a:cubicBezTo>
                  <a:cubicBezTo>
                    <a:pt x="8177" y="16433"/>
                    <a:pt x="8461" y="16911"/>
                    <a:pt x="8888" y="17270"/>
                  </a:cubicBezTo>
                  <a:cubicBezTo>
                    <a:pt x="9314" y="17628"/>
                    <a:pt x="9882" y="17868"/>
                    <a:pt x="10238" y="18226"/>
                  </a:cubicBezTo>
                  <a:cubicBezTo>
                    <a:pt x="10593" y="18585"/>
                    <a:pt x="10735" y="19063"/>
                    <a:pt x="10735" y="19701"/>
                  </a:cubicBezTo>
                  <a:cubicBezTo>
                    <a:pt x="10735" y="20338"/>
                    <a:pt x="10593" y="21135"/>
                    <a:pt x="10593" y="21335"/>
                  </a:cubicBezTo>
                  <a:cubicBezTo>
                    <a:pt x="10593" y="21534"/>
                    <a:pt x="10735" y="21135"/>
                    <a:pt x="11232" y="19860"/>
                  </a:cubicBezTo>
                  <a:cubicBezTo>
                    <a:pt x="11730" y="18585"/>
                    <a:pt x="12582" y="16433"/>
                    <a:pt x="13151" y="15118"/>
                  </a:cubicBezTo>
                  <a:cubicBezTo>
                    <a:pt x="13719" y="13803"/>
                    <a:pt x="14003" y="13324"/>
                    <a:pt x="14359" y="12886"/>
                  </a:cubicBezTo>
                  <a:cubicBezTo>
                    <a:pt x="14714" y="12448"/>
                    <a:pt x="15140" y="12049"/>
                    <a:pt x="15709" y="11890"/>
                  </a:cubicBezTo>
                  <a:cubicBezTo>
                    <a:pt x="16277" y="11730"/>
                    <a:pt x="16988" y="11810"/>
                    <a:pt x="17485" y="12089"/>
                  </a:cubicBezTo>
                  <a:cubicBezTo>
                    <a:pt x="17982" y="12368"/>
                    <a:pt x="18267" y="12846"/>
                    <a:pt x="18693" y="13723"/>
                  </a:cubicBezTo>
                  <a:cubicBezTo>
                    <a:pt x="19119" y="14600"/>
                    <a:pt x="19688" y="15875"/>
                    <a:pt x="20043" y="16752"/>
                  </a:cubicBezTo>
                  <a:cubicBezTo>
                    <a:pt x="20398" y="17628"/>
                    <a:pt x="20540" y="18107"/>
                    <a:pt x="20753" y="18346"/>
                  </a:cubicBezTo>
                  <a:cubicBezTo>
                    <a:pt x="20967" y="18585"/>
                    <a:pt x="21251" y="18585"/>
                    <a:pt x="21535" y="18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10992796" y="456399"/>
              <a:ext cx="126054" cy="425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69" fill="norm" stroke="1" extrusionOk="0">
                  <a:moveTo>
                    <a:pt x="21087" y="910"/>
                  </a:moveTo>
                  <a:cubicBezTo>
                    <a:pt x="19317" y="484"/>
                    <a:pt x="17546" y="58"/>
                    <a:pt x="15953" y="5"/>
                  </a:cubicBezTo>
                  <a:cubicBezTo>
                    <a:pt x="14359" y="-48"/>
                    <a:pt x="12943" y="271"/>
                    <a:pt x="10464" y="2080"/>
                  </a:cubicBezTo>
                  <a:cubicBezTo>
                    <a:pt x="7985" y="3889"/>
                    <a:pt x="4444" y="7187"/>
                    <a:pt x="2320" y="10273"/>
                  </a:cubicBezTo>
                  <a:cubicBezTo>
                    <a:pt x="195" y="13359"/>
                    <a:pt x="-513" y="16232"/>
                    <a:pt x="372" y="18147"/>
                  </a:cubicBezTo>
                  <a:cubicBezTo>
                    <a:pt x="1257" y="20062"/>
                    <a:pt x="3736" y="21020"/>
                    <a:pt x="7277" y="21286"/>
                  </a:cubicBezTo>
                  <a:cubicBezTo>
                    <a:pt x="10818" y="21552"/>
                    <a:pt x="15421" y="21126"/>
                    <a:pt x="20025" y="20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1157545" y="646040"/>
              <a:ext cx="215305" cy="172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0914" fill="norm" stroke="1" extrusionOk="0">
                  <a:moveTo>
                    <a:pt x="5549" y="8475"/>
                  </a:moveTo>
                  <a:cubicBezTo>
                    <a:pt x="6588" y="8732"/>
                    <a:pt x="7626" y="8989"/>
                    <a:pt x="8561" y="8732"/>
                  </a:cubicBezTo>
                  <a:cubicBezTo>
                    <a:pt x="9495" y="8475"/>
                    <a:pt x="10326" y="7703"/>
                    <a:pt x="11053" y="6675"/>
                  </a:cubicBezTo>
                  <a:cubicBezTo>
                    <a:pt x="11780" y="5646"/>
                    <a:pt x="12403" y="4361"/>
                    <a:pt x="12714" y="3075"/>
                  </a:cubicBezTo>
                  <a:cubicBezTo>
                    <a:pt x="13026" y="1789"/>
                    <a:pt x="13026" y="503"/>
                    <a:pt x="11780" y="118"/>
                  </a:cubicBezTo>
                  <a:cubicBezTo>
                    <a:pt x="10534" y="-268"/>
                    <a:pt x="8041" y="246"/>
                    <a:pt x="5653" y="2432"/>
                  </a:cubicBezTo>
                  <a:cubicBezTo>
                    <a:pt x="3264" y="4618"/>
                    <a:pt x="980" y="8475"/>
                    <a:pt x="253" y="11946"/>
                  </a:cubicBezTo>
                  <a:cubicBezTo>
                    <a:pt x="-474" y="15418"/>
                    <a:pt x="357" y="18503"/>
                    <a:pt x="2849" y="19918"/>
                  </a:cubicBezTo>
                  <a:cubicBezTo>
                    <a:pt x="5341" y="21332"/>
                    <a:pt x="9495" y="21075"/>
                    <a:pt x="12818" y="20175"/>
                  </a:cubicBezTo>
                  <a:cubicBezTo>
                    <a:pt x="16141" y="19275"/>
                    <a:pt x="18634" y="17732"/>
                    <a:pt x="21126" y="16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1360149" y="430047"/>
              <a:ext cx="1270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5082"/>
                    <a:pt x="7920" y="10165"/>
                    <a:pt x="11520" y="13765"/>
                  </a:cubicBezTo>
                  <a:cubicBezTo>
                    <a:pt x="15120" y="17365"/>
                    <a:pt x="18360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1398250" y="410997"/>
              <a:ext cx="762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20"/>
                    <a:pt x="7200" y="8640"/>
                    <a:pt x="3600" y="12240"/>
                  </a:cubicBezTo>
                  <a:cubicBezTo>
                    <a:pt x="0" y="15840"/>
                    <a:pt x="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1525250" y="372897"/>
              <a:ext cx="89167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1" h="21600" fill="norm" stroke="1" extrusionOk="0">
                  <a:moveTo>
                    <a:pt x="4320" y="0"/>
                  </a:moveTo>
                  <a:cubicBezTo>
                    <a:pt x="9120" y="2794"/>
                    <a:pt x="13920" y="5588"/>
                    <a:pt x="17040" y="8382"/>
                  </a:cubicBezTo>
                  <a:cubicBezTo>
                    <a:pt x="20160" y="11176"/>
                    <a:pt x="21600" y="13970"/>
                    <a:pt x="18480" y="16173"/>
                  </a:cubicBezTo>
                  <a:cubicBezTo>
                    <a:pt x="15360" y="18376"/>
                    <a:pt x="7680" y="199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1042649" y="1338097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1017250" y="1433347"/>
              <a:ext cx="2095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1398250" y="1253108"/>
              <a:ext cx="279400" cy="243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1321"/>
                  </a:moveTo>
                  <a:cubicBezTo>
                    <a:pt x="655" y="767"/>
                    <a:pt x="1309" y="213"/>
                    <a:pt x="2945" y="1321"/>
                  </a:cubicBezTo>
                  <a:cubicBezTo>
                    <a:pt x="4582" y="2429"/>
                    <a:pt x="7200" y="5198"/>
                    <a:pt x="8100" y="7967"/>
                  </a:cubicBezTo>
                  <a:cubicBezTo>
                    <a:pt x="9000" y="10736"/>
                    <a:pt x="8182" y="13506"/>
                    <a:pt x="7200" y="15629"/>
                  </a:cubicBezTo>
                  <a:cubicBezTo>
                    <a:pt x="6218" y="17752"/>
                    <a:pt x="5073" y="19229"/>
                    <a:pt x="3927" y="20152"/>
                  </a:cubicBezTo>
                  <a:cubicBezTo>
                    <a:pt x="2782" y="21075"/>
                    <a:pt x="1636" y="21444"/>
                    <a:pt x="1064" y="21075"/>
                  </a:cubicBezTo>
                  <a:cubicBezTo>
                    <a:pt x="491" y="20706"/>
                    <a:pt x="491" y="19598"/>
                    <a:pt x="2127" y="17013"/>
                  </a:cubicBezTo>
                  <a:cubicBezTo>
                    <a:pt x="3764" y="14429"/>
                    <a:pt x="7036" y="10367"/>
                    <a:pt x="9491" y="7506"/>
                  </a:cubicBezTo>
                  <a:cubicBezTo>
                    <a:pt x="11945" y="4644"/>
                    <a:pt x="13582" y="2982"/>
                    <a:pt x="14727" y="1782"/>
                  </a:cubicBezTo>
                  <a:cubicBezTo>
                    <a:pt x="15873" y="582"/>
                    <a:pt x="16527" y="-156"/>
                    <a:pt x="16609" y="29"/>
                  </a:cubicBezTo>
                  <a:cubicBezTo>
                    <a:pt x="16691" y="213"/>
                    <a:pt x="16200" y="1321"/>
                    <a:pt x="15627" y="3075"/>
                  </a:cubicBezTo>
                  <a:cubicBezTo>
                    <a:pt x="15055" y="4829"/>
                    <a:pt x="14400" y="7229"/>
                    <a:pt x="15382" y="9629"/>
                  </a:cubicBezTo>
                  <a:cubicBezTo>
                    <a:pt x="16364" y="12029"/>
                    <a:pt x="18982" y="14429"/>
                    <a:pt x="21600" y="16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9620250" y="4506747"/>
              <a:ext cx="298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68" y="21600"/>
                    <a:pt x="11336" y="21600"/>
                    <a:pt x="14936" y="18000"/>
                  </a:cubicBezTo>
                  <a:cubicBezTo>
                    <a:pt x="18536" y="14400"/>
                    <a:pt x="2006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0232938" y="4189247"/>
              <a:ext cx="301712" cy="420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80" fill="norm" stroke="1" extrusionOk="0">
                  <a:moveTo>
                    <a:pt x="18359" y="0"/>
                  </a:moveTo>
                  <a:cubicBezTo>
                    <a:pt x="15640" y="1404"/>
                    <a:pt x="12921" y="2808"/>
                    <a:pt x="10051" y="4158"/>
                  </a:cubicBezTo>
                  <a:cubicBezTo>
                    <a:pt x="7181" y="5508"/>
                    <a:pt x="4160" y="6804"/>
                    <a:pt x="2348" y="7668"/>
                  </a:cubicBezTo>
                  <a:cubicBezTo>
                    <a:pt x="535" y="8532"/>
                    <a:pt x="-69" y="8964"/>
                    <a:pt x="7" y="9288"/>
                  </a:cubicBezTo>
                  <a:cubicBezTo>
                    <a:pt x="82" y="9612"/>
                    <a:pt x="837" y="9828"/>
                    <a:pt x="2725" y="10044"/>
                  </a:cubicBezTo>
                  <a:cubicBezTo>
                    <a:pt x="4614" y="10260"/>
                    <a:pt x="7634" y="10476"/>
                    <a:pt x="9523" y="10692"/>
                  </a:cubicBezTo>
                  <a:cubicBezTo>
                    <a:pt x="11411" y="10908"/>
                    <a:pt x="12166" y="11124"/>
                    <a:pt x="12393" y="11502"/>
                  </a:cubicBezTo>
                  <a:cubicBezTo>
                    <a:pt x="12619" y="11880"/>
                    <a:pt x="12317" y="12420"/>
                    <a:pt x="10807" y="13446"/>
                  </a:cubicBezTo>
                  <a:cubicBezTo>
                    <a:pt x="9296" y="14472"/>
                    <a:pt x="6577" y="15984"/>
                    <a:pt x="4765" y="17064"/>
                  </a:cubicBezTo>
                  <a:cubicBezTo>
                    <a:pt x="2952" y="18144"/>
                    <a:pt x="2046" y="18792"/>
                    <a:pt x="1517" y="19440"/>
                  </a:cubicBezTo>
                  <a:cubicBezTo>
                    <a:pt x="988" y="20088"/>
                    <a:pt x="837" y="20736"/>
                    <a:pt x="1290" y="21114"/>
                  </a:cubicBezTo>
                  <a:cubicBezTo>
                    <a:pt x="1744" y="21492"/>
                    <a:pt x="2801" y="21600"/>
                    <a:pt x="5218" y="21330"/>
                  </a:cubicBezTo>
                  <a:cubicBezTo>
                    <a:pt x="7634" y="21060"/>
                    <a:pt x="11411" y="20412"/>
                    <a:pt x="14356" y="19926"/>
                  </a:cubicBezTo>
                  <a:cubicBezTo>
                    <a:pt x="17302" y="19440"/>
                    <a:pt x="19416" y="19116"/>
                    <a:pt x="21531" y="18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0662722" y="4189247"/>
              <a:ext cx="170379" cy="366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391" fill="norm" stroke="1" extrusionOk="0">
                  <a:moveTo>
                    <a:pt x="21203" y="0"/>
                  </a:moveTo>
                  <a:cubicBezTo>
                    <a:pt x="18569" y="494"/>
                    <a:pt x="15935" y="987"/>
                    <a:pt x="12510" y="2901"/>
                  </a:cubicBezTo>
                  <a:cubicBezTo>
                    <a:pt x="9086" y="4814"/>
                    <a:pt x="4871" y="8146"/>
                    <a:pt x="2501" y="10923"/>
                  </a:cubicBezTo>
                  <a:cubicBezTo>
                    <a:pt x="130" y="13701"/>
                    <a:pt x="-397" y="15922"/>
                    <a:pt x="262" y="17650"/>
                  </a:cubicBezTo>
                  <a:cubicBezTo>
                    <a:pt x="920" y="19378"/>
                    <a:pt x="2764" y="20613"/>
                    <a:pt x="5266" y="21106"/>
                  </a:cubicBezTo>
                  <a:cubicBezTo>
                    <a:pt x="7769" y="21600"/>
                    <a:pt x="10930" y="21353"/>
                    <a:pt x="14091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10922000" y="4233697"/>
              <a:ext cx="2286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00" y="4114"/>
                    <a:pt x="6800" y="8229"/>
                    <a:pt x="10400" y="11829"/>
                  </a:cubicBezTo>
                  <a:cubicBezTo>
                    <a:pt x="14000" y="15429"/>
                    <a:pt x="178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0966449" y="4208297"/>
              <a:ext cx="1333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3032"/>
                    <a:pt x="14743" y="6063"/>
                    <a:pt x="11314" y="8842"/>
                  </a:cubicBezTo>
                  <a:cubicBezTo>
                    <a:pt x="7886" y="11621"/>
                    <a:pt x="4457" y="14147"/>
                    <a:pt x="2571" y="16232"/>
                  </a:cubicBezTo>
                  <a:cubicBezTo>
                    <a:pt x="686" y="18316"/>
                    <a:pt x="343" y="199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1163299" y="4462297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1192372" y="4327816"/>
              <a:ext cx="21729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827" fill="norm" stroke="1" extrusionOk="0">
                  <a:moveTo>
                    <a:pt x="2484" y="15842"/>
                  </a:moveTo>
                  <a:cubicBezTo>
                    <a:pt x="521" y="7535"/>
                    <a:pt x="-1443" y="-773"/>
                    <a:pt x="1502" y="58"/>
                  </a:cubicBezTo>
                  <a:cubicBezTo>
                    <a:pt x="4448" y="889"/>
                    <a:pt x="12302" y="10858"/>
                    <a:pt x="20157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1303000" y="4411497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1531600" y="4295081"/>
              <a:ext cx="311150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92" y="17496"/>
                    <a:pt x="5584" y="13392"/>
                    <a:pt x="7494" y="10152"/>
                  </a:cubicBezTo>
                  <a:cubicBezTo>
                    <a:pt x="9404" y="6912"/>
                    <a:pt x="10433" y="4536"/>
                    <a:pt x="11094" y="2808"/>
                  </a:cubicBezTo>
                  <a:cubicBezTo>
                    <a:pt x="11755" y="1080"/>
                    <a:pt x="12049" y="0"/>
                    <a:pt x="11902" y="0"/>
                  </a:cubicBezTo>
                  <a:cubicBezTo>
                    <a:pt x="11755" y="0"/>
                    <a:pt x="11167" y="1080"/>
                    <a:pt x="10359" y="4104"/>
                  </a:cubicBezTo>
                  <a:cubicBezTo>
                    <a:pt x="9551" y="7128"/>
                    <a:pt x="8522" y="12096"/>
                    <a:pt x="8082" y="15120"/>
                  </a:cubicBezTo>
                  <a:cubicBezTo>
                    <a:pt x="7641" y="18144"/>
                    <a:pt x="7788" y="19224"/>
                    <a:pt x="8229" y="19764"/>
                  </a:cubicBezTo>
                  <a:cubicBezTo>
                    <a:pt x="8669" y="20304"/>
                    <a:pt x="9404" y="20304"/>
                    <a:pt x="10800" y="18900"/>
                  </a:cubicBezTo>
                  <a:cubicBezTo>
                    <a:pt x="12196" y="17496"/>
                    <a:pt x="14253" y="14688"/>
                    <a:pt x="15502" y="12744"/>
                  </a:cubicBezTo>
                  <a:cubicBezTo>
                    <a:pt x="16751" y="10800"/>
                    <a:pt x="17192" y="9720"/>
                    <a:pt x="17706" y="8748"/>
                  </a:cubicBezTo>
                  <a:cubicBezTo>
                    <a:pt x="18220" y="7776"/>
                    <a:pt x="18808" y="6912"/>
                    <a:pt x="19176" y="7020"/>
                  </a:cubicBezTo>
                  <a:cubicBezTo>
                    <a:pt x="19543" y="7128"/>
                    <a:pt x="19690" y="8208"/>
                    <a:pt x="20057" y="10152"/>
                  </a:cubicBezTo>
                  <a:cubicBezTo>
                    <a:pt x="20424" y="12096"/>
                    <a:pt x="21012" y="14904"/>
                    <a:pt x="21600" y="17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1880849" y="4208297"/>
              <a:ext cx="69073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600" fill="norm" stroke="1" extrusionOk="0">
                  <a:moveTo>
                    <a:pt x="11435" y="0"/>
                  </a:moveTo>
                  <a:cubicBezTo>
                    <a:pt x="13976" y="2133"/>
                    <a:pt x="16518" y="4267"/>
                    <a:pt x="18424" y="6933"/>
                  </a:cubicBezTo>
                  <a:cubicBezTo>
                    <a:pt x="20329" y="9600"/>
                    <a:pt x="21600" y="12800"/>
                    <a:pt x="20012" y="15267"/>
                  </a:cubicBezTo>
                  <a:cubicBezTo>
                    <a:pt x="18424" y="17733"/>
                    <a:pt x="13976" y="19467"/>
                    <a:pt x="10165" y="20400"/>
                  </a:cubicBezTo>
                  <a:cubicBezTo>
                    <a:pt x="6353" y="21333"/>
                    <a:pt x="3176" y="21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11944350" y="4009013"/>
              <a:ext cx="177800" cy="192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5904"/>
                  </a:moveTo>
                  <a:cubicBezTo>
                    <a:pt x="1543" y="4026"/>
                    <a:pt x="3086" y="2148"/>
                    <a:pt x="4500" y="1091"/>
                  </a:cubicBezTo>
                  <a:cubicBezTo>
                    <a:pt x="5914" y="35"/>
                    <a:pt x="7200" y="-200"/>
                    <a:pt x="8357" y="152"/>
                  </a:cubicBezTo>
                  <a:cubicBezTo>
                    <a:pt x="9514" y="504"/>
                    <a:pt x="10543" y="1443"/>
                    <a:pt x="11057" y="3322"/>
                  </a:cubicBezTo>
                  <a:cubicBezTo>
                    <a:pt x="11571" y="5200"/>
                    <a:pt x="11571" y="8017"/>
                    <a:pt x="10543" y="10600"/>
                  </a:cubicBezTo>
                  <a:cubicBezTo>
                    <a:pt x="9514" y="13183"/>
                    <a:pt x="7457" y="15530"/>
                    <a:pt x="7071" y="16822"/>
                  </a:cubicBezTo>
                  <a:cubicBezTo>
                    <a:pt x="6686" y="18113"/>
                    <a:pt x="7971" y="18348"/>
                    <a:pt x="10671" y="18935"/>
                  </a:cubicBezTo>
                  <a:cubicBezTo>
                    <a:pt x="13371" y="19522"/>
                    <a:pt x="17486" y="20461"/>
                    <a:pt x="2160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10344150" y="4779797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10337799" y="4703597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10420350" y="4767097"/>
              <a:ext cx="69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0420349" y="4824247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10553700" y="4779797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0331450" y="3983875"/>
              <a:ext cx="146050" cy="184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0" y="10443"/>
                  </a:moveTo>
                  <a:cubicBezTo>
                    <a:pt x="939" y="13112"/>
                    <a:pt x="1878" y="15782"/>
                    <a:pt x="2504" y="17845"/>
                  </a:cubicBezTo>
                  <a:cubicBezTo>
                    <a:pt x="3130" y="19908"/>
                    <a:pt x="3443" y="21364"/>
                    <a:pt x="3757" y="21121"/>
                  </a:cubicBezTo>
                  <a:cubicBezTo>
                    <a:pt x="4070" y="20879"/>
                    <a:pt x="4383" y="18937"/>
                    <a:pt x="5165" y="15539"/>
                  </a:cubicBezTo>
                  <a:cubicBezTo>
                    <a:pt x="5948" y="12142"/>
                    <a:pt x="7200" y="7288"/>
                    <a:pt x="8296" y="4375"/>
                  </a:cubicBezTo>
                  <a:cubicBezTo>
                    <a:pt x="9391" y="1463"/>
                    <a:pt x="10330" y="492"/>
                    <a:pt x="11583" y="128"/>
                  </a:cubicBezTo>
                  <a:cubicBezTo>
                    <a:pt x="12835" y="-236"/>
                    <a:pt x="14400" y="7"/>
                    <a:pt x="16122" y="3162"/>
                  </a:cubicBezTo>
                  <a:cubicBezTo>
                    <a:pt x="17843" y="6317"/>
                    <a:pt x="19722" y="12384"/>
                    <a:pt x="21600" y="18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0470044" y="5053112"/>
              <a:ext cx="941490" cy="37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50" fill="norm" stroke="1" extrusionOk="0">
                  <a:moveTo>
                    <a:pt x="750" y="21450"/>
                  </a:moveTo>
                  <a:cubicBezTo>
                    <a:pt x="364" y="20250"/>
                    <a:pt x="-23" y="19050"/>
                    <a:pt x="1" y="18450"/>
                  </a:cubicBezTo>
                  <a:cubicBezTo>
                    <a:pt x="25" y="17850"/>
                    <a:pt x="460" y="17850"/>
                    <a:pt x="1644" y="16650"/>
                  </a:cubicBezTo>
                  <a:cubicBezTo>
                    <a:pt x="2828" y="15450"/>
                    <a:pt x="4761" y="13050"/>
                    <a:pt x="6621" y="10650"/>
                  </a:cubicBezTo>
                  <a:cubicBezTo>
                    <a:pt x="8482" y="8250"/>
                    <a:pt x="10270" y="5850"/>
                    <a:pt x="12082" y="4050"/>
                  </a:cubicBezTo>
                  <a:cubicBezTo>
                    <a:pt x="13894" y="2250"/>
                    <a:pt x="15730" y="1050"/>
                    <a:pt x="17131" y="450"/>
                  </a:cubicBezTo>
                  <a:cubicBezTo>
                    <a:pt x="18533" y="-150"/>
                    <a:pt x="19499" y="-150"/>
                    <a:pt x="20200" y="450"/>
                  </a:cubicBezTo>
                  <a:cubicBezTo>
                    <a:pt x="20900" y="1050"/>
                    <a:pt x="21335" y="2250"/>
                    <a:pt x="21456" y="4650"/>
                  </a:cubicBezTo>
                  <a:cubicBezTo>
                    <a:pt x="21577" y="7050"/>
                    <a:pt x="21384" y="10650"/>
                    <a:pt x="21190" y="14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0652270" y="5280227"/>
              <a:ext cx="244330" cy="203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16" fill="norm" stroke="1" extrusionOk="0">
                  <a:moveTo>
                    <a:pt x="818" y="3469"/>
                  </a:moveTo>
                  <a:cubicBezTo>
                    <a:pt x="264" y="2578"/>
                    <a:pt x="-290" y="1687"/>
                    <a:pt x="172" y="1019"/>
                  </a:cubicBezTo>
                  <a:cubicBezTo>
                    <a:pt x="633" y="351"/>
                    <a:pt x="2110" y="-94"/>
                    <a:pt x="3772" y="17"/>
                  </a:cubicBezTo>
                  <a:cubicBezTo>
                    <a:pt x="5433" y="129"/>
                    <a:pt x="7279" y="797"/>
                    <a:pt x="8479" y="1576"/>
                  </a:cubicBezTo>
                  <a:cubicBezTo>
                    <a:pt x="9679" y="2355"/>
                    <a:pt x="10233" y="3246"/>
                    <a:pt x="9310" y="5918"/>
                  </a:cubicBezTo>
                  <a:cubicBezTo>
                    <a:pt x="8387" y="8591"/>
                    <a:pt x="5987" y="13044"/>
                    <a:pt x="4233" y="15939"/>
                  </a:cubicBezTo>
                  <a:cubicBezTo>
                    <a:pt x="2479" y="18834"/>
                    <a:pt x="1372" y="20170"/>
                    <a:pt x="1279" y="20838"/>
                  </a:cubicBezTo>
                  <a:cubicBezTo>
                    <a:pt x="1187" y="21506"/>
                    <a:pt x="2110" y="21506"/>
                    <a:pt x="4695" y="21283"/>
                  </a:cubicBezTo>
                  <a:cubicBezTo>
                    <a:pt x="7279" y="21061"/>
                    <a:pt x="11525" y="20615"/>
                    <a:pt x="14572" y="20170"/>
                  </a:cubicBezTo>
                  <a:cubicBezTo>
                    <a:pt x="17618" y="19725"/>
                    <a:pt x="19464" y="19279"/>
                    <a:pt x="21310" y="18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10927741" y="5380054"/>
              <a:ext cx="267310" cy="103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154" fill="norm" stroke="1" extrusionOk="0">
                  <a:moveTo>
                    <a:pt x="7136" y="4499"/>
                  </a:moveTo>
                  <a:cubicBezTo>
                    <a:pt x="6798" y="8819"/>
                    <a:pt x="6461" y="13139"/>
                    <a:pt x="6039" y="16163"/>
                  </a:cubicBezTo>
                  <a:cubicBezTo>
                    <a:pt x="5617" y="19187"/>
                    <a:pt x="5111" y="20915"/>
                    <a:pt x="4098" y="21131"/>
                  </a:cubicBezTo>
                  <a:cubicBezTo>
                    <a:pt x="3086" y="21347"/>
                    <a:pt x="1567" y="20051"/>
                    <a:pt x="723" y="18323"/>
                  </a:cubicBezTo>
                  <a:cubicBezTo>
                    <a:pt x="-120" y="16595"/>
                    <a:pt x="-289" y="14435"/>
                    <a:pt x="555" y="11843"/>
                  </a:cubicBezTo>
                  <a:cubicBezTo>
                    <a:pt x="1398" y="9251"/>
                    <a:pt x="3255" y="6227"/>
                    <a:pt x="6292" y="4067"/>
                  </a:cubicBezTo>
                  <a:cubicBezTo>
                    <a:pt x="9330" y="1907"/>
                    <a:pt x="13549" y="611"/>
                    <a:pt x="16249" y="179"/>
                  </a:cubicBezTo>
                  <a:cubicBezTo>
                    <a:pt x="18948" y="-253"/>
                    <a:pt x="20130" y="179"/>
                    <a:pt x="21311" y="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11252199" y="5186197"/>
              <a:ext cx="139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0"/>
                    <a:pt x="3273" y="0"/>
                    <a:pt x="4418" y="1059"/>
                  </a:cubicBezTo>
                  <a:cubicBezTo>
                    <a:pt x="5564" y="2118"/>
                    <a:pt x="6218" y="4235"/>
                    <a:pt x="6218" y="6353"/>
                  </a:cubicBezTo>
                  <a:cubicBezTo>
                    <a:pt x="6218" y="8471"/>
                    <a:pt x="5564" y="10588"/>
                    <a:pt x="4255" y="12706"/>
                  </a:cubicBezTo>
                  <a:cubicBezTo>
                    <a:pt x="2945" y="14824"/>
                    <a:pt x="982" y="16941"/>
                    <a:pt x="818" y="18212"/>
                  </a:cubicBezTo>
                  <a:cubicBezTo>
                    <a:pt x="655" y="19482"/>
                    <a:pt x="2291" y="19906"/>
                    <a:pt x="6055" y="20329"/>
                  </a:cubicBezTo>
                  <a:cubicBezTo>
                    <a:pt x="9818" y="20753"/>
                    <a:pt x="15709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5975350" y="5865647"/>
              <a:ext cx="209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0800"/>
                    <a:pt x="8727" y="0"/>
                    <a:pt x="12327" y="0"/>
                  </a:cubicBezTo>
                  <a:cubicBezTo>
                    <a:pt x="15927" y="0"/>
                    <a:pt x="1876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5969000" y="6094247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6695786" y="5555444"/>
              <a:ext cx="232065" cy="659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69" fill="norm" stroke="1" extrusionOk="0">
                  <a:moveTo>
                    <a:pt x="21529" y="3292"/>
                  </a:moveTo>
                  <a:cubicBezTo>
                    <a:pt x="19958" y="2323"/>
                    <a:pt x="18387" y="1354"/>
                    <a:pt x="17209" y="765"/>
                  </a:cubicBezTo>
                  <a:cubicBezTo>
                    <a:pt x="16031" y="177"/>
                    <a:pt x="15245" y="-31"/>
                    <a:pt x="13674" y="4"/>
                  </a:cubicBezTo>
                  <a:cubicBezTo>
                    <a:pt x="12104" y="38"/>
                    <a:pt x="9747" y="315"/>
                    <a:pt x="7489" y="1181"/>
                  </a:cubicBezTo>
                  <a:cubicBezTo>
                    <a:pt x="5231" y="2046"/>
                    <a:pt x="3071" y="3500"/>
                    <a:pt x="1794" y="5438"/>
                  </a:cubicBezTo>
                  <a:cubicBezTo>
                    <a:pt x="518" y="7377"/>
                    <a:pt x="125" y="9800"/>
                    <a:pt x="27" y="12292"/>
                  </a:cubicBezTo>
                  <a:cubicBezTo>
                    <a:pt x="-71" y="14784"/>
                    <a:pt x="125" y="17346"/>
                    <a:pt x="224" y="18904"/>
                  </a:cubicBezTo>
                  <a:cubicBezTo>
                    <a:pt x="322" y="20461"/>
                    <a:pt x="322" y="21015"/>
                    <a:pt x="322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6616700" y="5973597"/>
              <a:ext cx="2222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7100"/>
                    <a:pt x="8640" y="12600"/>
                    <a:pt x="12240" y="9000"/>
                  </a:cubicBezTo>
                  <a:cubicBezTo>
                    <a:pt x="15840" y="5400"/>
                    <a:pt x="1872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7008035" y="5611098"/>
              <a:ext cx="233410" cy="629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474" fill="norm" stroke="1" extrusionOk="0">
                  <a:moveTo>
                    <a:pt x="20858" y="1752"/>
                  </a:moveTo>
                  <a:cubicBezTo>
                    <a:pt x="21049" y="1174"/>
                    <a:pt x="21240" y="596"/>
                    <a:pt x="20858" y="271"/>
                  </a:cubicBezTo>
                  <a:cubicBezTo>
                    <a:pt x="20475" y="-54"/>
                    <a:pt x="19520" y="-126"/>
                    <a:pt x="17608" y="271"/>
                  </a:cubicBezTo>
                  <a:cubicBezTo>
                    <a:pt x="15697" y="669"/>
                    <a:pt x="12829" y="1536"/>
                    <a:pt x="9867" y="3125"/>
                  </a:cubicBezTo>
                  <a:cubicBezTo>
                    <a:pt x="6904" y="4714"/>
                    <a:pt x="3845" y="7026"/>
                    <a:pt x="2029" y="9193"/>
                  </a:cubicBezTo>
                  <a:cubicBezTo>
                    <a:pt x="213" y="11360"/>
                    <a:pt x="-360" y="13383"/>
                    <a:pt x="213" y="15297"/>
                  </a:cubicBezTo>
                  <a:cubicBezTo>
                    <a:pt x="787" y="17212"/>
                    <a:pt x="2507" y="19018"/>
                    <a:pt x="5375" y="20029"/>
                  </a:cubicBezTo>
                  <a:cubicBezTo>
                    <a:pt x="8242" y="21041"/>
                    <a:pt x="12256" y="21257"/>
                    <a:pt x="1627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7391400" y="5869577"/>
              <a:ext cx="241300" cy="297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19658"/>
                  </a:moveTo>
                  <a:cubicBezTo>
                    <a:pt x="947" y="18148"/>
                    <a:pt x="1895" y="16637"/>
                    <a:pt x="2842" y="14523"/>
                  </a:cubicBezTo>
                  <a:cubicBezTo>
                    <a:pt x="3789" y="12408"/>
                    <a:pt x="4737" y="9689"/>
                    <a:pt x="5305" y="7499"/>
                  </a:cubicBezTo>
                  <a:cubicBezTo>
                    <a:pt x="5874" y="5309"/>
                    <a:pt x="6063" y="3647"/>
                    <a:pt x="6158" y="2363"/>
                  </a:cubicBezTo>
                  <a:cubicBezTo>
                    <a:pt x="6253" y="1079"/>
                    <a:pt x="6253" y="173"/>
                    <a:pt x="5968" y="22"/>
                  </a:cubicBezTo>
                  <a:cubicBezTo>
                    <a:pt x="5684" y="-129"/>
                    <a:pt x="5116" y="475"/>
                    <a:pt x="4642" y="2892"/>
                  </a:cubicBezTo>
                  <a:cubicBezTo>
                    <a:pt x="4168" y="5309"/>
                    <a:pt x="3789" y="9538"/>
                    <a:pt x="3600" y="12408"/>
                  </a:cubicBezTo>
                  <a:cubicBezTo>
                    <a:pt x="3411" y="15278"/>
                    <a:pt x="3411" y="16788"/>
                    <a:pt x="3789" y="18072"/>
                  </a:cubicBezTo>
                  <a:cubicBezTo>
                    <a:pt x="4168" y="19356"/>
                    <a:pt x="4926" y="20414"/>
                    <a:pt x="5874" y="20942"/>
                  </a:cubicBezTo>
                  <a:cubicBezTo>
                    <a:pt x="6821" y="21471"/>
                    <a:pt x="7958" y="21471"/>
                    <a:pt x="9853" y="19961"/>
                  </a:cubicBezTo>
                  <a:cubicBezTo>
                    <a:pt x="11747" y="18450"/>
                    <a:pt x="14400" y="15429"/>
                    <a:pt x="16295" y="12333"/>
                  </a:cubicBezTo>
                  <a:cubicBezTo>
                    <a:pt x="18189" y="9236"/>
                    <a:pt x="19326" y="6064"/>
                    <a:pt x="19989" y="3949"/>
                  </a:cubicBezTo>
                  <a:cubicBezTo>
                    <a:pt x="20653" y="1835"/>
                    <a:pt x="20842" y="777"/>
                    <a:pt x="20747" y="626"/>
                  </a:cubicBezTo>
                  <a:cubicBezTo>
                    <a:pt x="20653" y="475"/>
                    <a:pt x="20274" y="1230"/>
                    <a:pt x="19895" y="3421"/>
                  </a:cubicBezTo>
                  <a:cubicBezTo>
                    <a:pt x="19516" y="5611"/>
                    <a:pt x="19137" y="9236"/>
                    <a:pt x="19421" y="11955"/>
                  </a:cubicBezTo>
                  <a:cubicBezTo>
                    <a:pt x="19705" y="14674"/>
                    <a:pt x="20653" y="16486"/>
                    <a:pt x="21600" y="18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7810500" y="6132347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8203927" y="5967247"/>
              <a:ext cx="419373" cy="243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91" fill="norm" stroke="1" extrusionOk="0">
                  <a:moveTo>
                    <a:pt x="4572" y="0"/>
                  </a:moveTo>
                  <a:cubicBezTo>
                    <a:pt x="4898" y="5214"/>
                    <a:pt x="5224" y="10428"/>
                    <a:pt x="5224" y="13593"/>
                  </a:cubicBezTo>
                  <a:cubicBezTo>
                    <a:pt x="5224" y="16759"/>
                    <a:pt x="4898" y="17876"/>
                    <a:pt x="4410" y="18900"/>
                  </a:cubicBezTo>
                  <a:cubicBezTo>
                    <a:pt x="3921" y="19924"/>
                    <a:pt x="3270" y="20855"/>
                    <a:pt x="2673" y="21228"/>
                  </a:cubicBezTo>
                  <a:cubicBezTo>
                    <a:pt x="2076" y="21600"/>
                    <a:pt x="1533" y="21414"/>
                    <a:pt x="990" y="19831"/>
                  </a:cubicBezTo>
                  <a:cubicBezTo>
                    <a:pt x="448" y="18248"/>
                    <a:pt x="-95" y="15269"/>
                    <a:pt x="14" y="12290"/>
                  </a:cubicBezTo>
                  <a:cubicBezTo>
                    <a:pt x="122" y="9310"/>
                    <a:pt x="882" y="6331"/>
                    <a:pt x="2619" y="4283"/>
                  </a:cubicBezTo>
                  <a:cubicBezTo>
                    <a:pt x="4355" y="2234"/>
                    <a:pt x="7069" y="1117"/>
                    <a:pt x="10217" y="652"/>
                  </a:cubicBezTo>
                  <a:cubicBezTo>
                    <a:pt x="13364" y="186"/>
                    <a:pt x="16946" y="372"/>
                    <a:pt x="18900" y="559"/>
                  </a:cubicBezTo>
                  <a:cubicBezTo>
                    <a:pt x="20854" y="745"/>
                    <a:pt x="21179" y="931"/>
                    <a:pt x="21505" y="1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8667750" y="5723037"/>
              <a:ext cx="266700" cy="156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4716"/>
                  </a:moveTo>
                  <a:cubicBezTo>
                    <a:pt x="686" y="3276"/>
                    <a:pt x="1371" y="1836"/>
                    <a:pt x="2743" y="972"/>
                  </a:cubicBezTo>
                  <a:cubicBezTo>
                    <a:pt x="4114" y="108"/>
                    <a:pt x="6171" y="-180"/>
                    <a:pt x="7543" y="108"/>
                  </a:cubicBezTo>
                  <a:cubicBezTo>
                    <a:pt x="8914" y="396"/>
                    <a:pt x="9600" y="1260"/>
                    <a:pt x="9600" y="3132"/>
                  </a:cubicBezTo>
                  <a:cubicBezTo>
                    <a:pt x="9600" y="5004"/>
                    <a:pt x="8914" y="7884"/>
                    <a:pt x="8229" y="9900"/>
                  </a:cubicBezTo>
                  <a:cubicBezTo>
                    <a:pt x="7543" y="11916"/>
                    <a:pt x="6857" y="13068"/>
                    <a:pt x="6086" y="14508"/>
                  </a:cubicBezTo>
                  <a:cubicBezTo>
                    <a:pt x="5314" y="15948"/>
                    <a:pt x="4457" y="17676"/>
                    <a:pt x="4800" y="18972"/>
                  </a:cubicBezTo>
                  <a:cubicBezTo>
                    <a:pt x="5143" y="20268"/>
                    <a:pt x="6686" y="21132"/>
                    <a:pt x="9686" y="21276"/>
                  </a:cubicBezTo>
                  <a:cubicBezTo>
                    <a:pt x="12686" y="21420"/>
                    <a:pt x="17143" y="20844"/>
                    <a:pt x="21600" y="2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8832849" y="5751347"/>
              <a:ext cx="210047" cy="522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80" fill="norm" stroke="1" extrusionOk="0">
                  <a:moveTo>
                    <a:pt x="13976" y="0"/>
                  </a:moveTo>
                  <a:cubicBezTo>
                    <a:pt x="16729" y="3048"/>
                    <a:pt x="19482" y="6097"/>
                    <a:pt x="20541" y="8840"/>
                  </a:cubicBezTo>
                  <a:cubicBezTo>
                    <a:pt x="21600" y="11584"/>
                    <a:pt x="20965" y="14023"/>
                    <a:pt x="17788" y="16113"/>
                  </a:cubicBezTo>
                  <a:cubicBezTo>
                    <a:pt x="14612" y="18203"/>
                    <a:pt x="8894" y="19945"/>
                    <a:pt x="5506" y="20773"/>
                  </a:cubicBezTo>
                  <a:cubicBezTo>
                    <a:pt x="2118" y="21600"/>
                    <a:pt x="1059" y="21513"/>
                    <a:pt x="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482600" y="6583197"/>
              <a:ext cx="9505950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19"/>
                  </a:moveTo>
                  <a:cubicBezTo>
                    <a:pt x="34" y="2323"/>
                    <a:pt x="67" y="1626"/>
                    <a:pt x="164" y="1200"/>
                  </a:cubicBezTo>
                  <a:cubicBezTo>
                    <a:pt x="260" y="774"/>
                    <a:pt x="418" y="619"/>
                    <a:pt x="584" y="542"/>
                  </a:cubicBezTo>
                  <a:cubicBezTo>
                    <a:pt x="750" y="465"/>
                    <a:pt x="923" y="465"/>
                    <a:pt x="1099" y="465"/>
                  </a:cubicBezTo>
                  <a:cubicBezTo>
                    <a:pt x="1275" y="465"/>
                    <a:pt x="1453" y="465"/>
                    <a:pt x="1633" y="426"/>
                  </a:cubicBezTo>
                  <a:cubicBezTo>
                    <a:pt x="1813" y="387"/>
                    <a:pt x="1996" y="310"/>
                    <a:pt x="2188" y="232"/>
                  </a:cubicBezTo>
                  <a:cubicBezTo>
                    <a:pt x="2381" y="155"/>
                    <a:pt x="2583" y="77"/>
                    <a:pt x="2761" y="39"/>
                  </a:cubicBezTo>
                  <a:cubicBezTo>
                    <a:pt x="2939" y="0"/>
                    <a:pt x="3093" y="0"/>
                    <a:pt x="3251" y="0"/>
                  </a:cubicBezTo>
                  <a:cubicBezTo>
                    <a:pt x="3410" y="0"/>
                    <a:pt x="3574" y="0"/>
                    <a:pt x="3749" y="0"/>
                  </a:cubicBezTo>
                  <a:cubicBezTo>
                    <a:pt x="3925" y="0"/>
                    <a:pt x="4112" y="0"/>
                    <a:pt x="4295" y="0"/>
                  </a:cubicBezTo>
                  <a:cubicBezTo>
                    <a:pt x="4478" y="0"/>
                    <a:pt x="4656" y="0"/>
                    <a:pt x="4846" y="39"/>
                  </a:cubicBezTo>
                  <a:cubicBezTo>
                    <a:pt x="5036" y="77"/>
                    <a:pt x="5238" y="155"/>
                    <a:pt x="5440" y="194"/>
                  </a:cubicBezTo>
                  <a:cubicBezTo>
                    <a:pt x="5642" y="232"/>
                    <a:pt x="5844" y="232"/>
                    <a:pt x="6002" y="271"/>
                  </a:cubicBezTo>
                  <a:cubicBezTo>
                    <a:pt x="6161" y="310"/>
                    <a:pt x="6277" y="387"/>
                    <a:pt x="6387" y="426"/>
                  </a:cubicBezTo>
                  <a:cubicBezTo>
                    <a:pt x="6498" y="465"/>
                    <a:pt x="6604" y="465"/>
                    <a:pt x="6770" y="465"/>
                  </a:cubicBezTo>
                  <a:cubicBezTo>
                    <a:pt x="6935" y="465"/>
                    <a:pt x="7162" y="465"/>
                    <a:pt x="7344" y="503"/>
                  </a:cubicBezTo>
                  <a:cubicBezTo>
                    <a:pt x="7527" y="542"/>
                    <a:pt x="7667" y="619"/>
                    <a:pt x="7792" y="658"/>
                  </a:cubicBezTo>
                  <a:cubicBezTo>
                    <a:pt x="7917" y="697"/>
                    <a:pt x="8027" y="697"/>
                    <a:pt x="8147" y="735"/>
                  </a:cubicBezTo>
                  <a:cubicBezTo>
                    <a:pt x="8268" y="774"/>
                    <a:pt x="8398" y="852"/>
                    <a:pt x="8523" y="890"/>
                  </a:cubicBezTo>
                  <a:cubicBezTo>
                    <a:pt x="8648" y="929"/>
                    <a:pt x="8768" y="929"/>
                    <a:pt x="8903" y="968"/>
                  </a:cubicBezTo>
                  <a:cubicBezTo>
                    <a:pt x="9037" y="1006"/>
                    <a:pt x="9186" y="1084"/>
                    <a:pt x="9328" y="1161"/>
                  </a:cubicBezTo>
                  <a:cubicBezTo>
                    <a:pt x="9470" y="1239"/>
                    <a:pt x="9605" y="1316"/>
                    <a:pt x="9742" y="1394"/>
                  </a:cubicBezTo>
                  <a:cubicBezTo>
                    <a:pt x="9879" y="1471"/>
                    <a:pt x="10018" y="1548"/>
                    <a:pt x="10153" y="1626"/>
                  </a:cubicBezTo>
                  <a:cubicBezTo>
                    <a:pt x="10288" y="1703"/>
                    <a:pt x="10418" y="1781"/>
                    <a:pt x="10555" y="1858"/>
                  </a:cubicBezTo>
                  <a:cubicBezTo>
                    <a:pt x="10692" y="1935"/>
                    <a:pt x="10836" y="2013"/>
                    <a:pt x="10980" y="2090"/>
                  </a:cubicBezTo>
                  <a:cubicBezTo>
                    <a:pt x="11125" y="2168"/>
                    <a:pt x="11269" y="2245"/>
                    <a:pt x="11413" y="2361"/>
                  </a:cubicBezTo>
                  <a:cubicBezTo>
                    <a:pt x="11558" y="2477"/>
                    <a:pt x="11702" y="2632"/>
                    <a:pt x="11841" y="2787"/>
                  </a:cubicBezTo>
                  <a:cubicBezTo>
                    <a:pt x="11981" y="2942"/>
                    <a:pt x="12115" y="3097"/>
                    <a:pt x="12260" y="3252"/>
                  </a:cubicBezTo>
                  <a:cubicBezTo>
                    <a:pt x="12404" y="3406"/>
                    <a:pt x="12558" y="3561"/>
                    <a:pt x="12709" y="3716"/>
                  </a:cubicBezTo>
                  <a:cubicBezTo>
                    <a:pt x="12861" y="3871"/>
                    <a:pt x="13010" y="4026"/>
                    <a:pt x="13162" y="4181"/>
                  </a:cubicBezTo>
                  <a:cubicBezTo>
                    <a:pt x="13313" y="4335"/>
                    <a:pt x="13467" y="4490"/>
                    <a:pt x="13614" y="4645"/>
                  </a:cubicBezTo>
                  <a:cubicBezTo>
                    <a:pt x="13760" y="4800"/>
                    <a:pt x="13900" y="4955"/>
                    <a:pt x="14049" y="5110"/>
                  </a:cubicBezTo>
                  <a:cubicBezTo>
                    <a:pt x="14198" y="5265"/>
                    <a:pt x="14357" y="5419"/>
                    <a:pt x="14513" y="5613"/>
                  </a:cubicBezTo>
                  <a:cubicBezTo>
                    <a:pt x="14669" y="5806"/>
                    <a:pt x="14823" y="6039"/>
                    <a:pt x="14977" y="6271"/>
                  </a:cubicBezTo>
                  <a:cubicBezTo>
                    <a:pt x="15131" y="6503"/>
                    <a:pt x="15285" y="6735"/>
                    <a:pt x="15432" y="6968"/>
                  </a:cubicBezTo>
                  <a:cubicBezTo>
                    <a:pt x="15578" y="7200"/>
                    <a:pt x="15718" y="7432"/>
                    <a:pt x="15865" y="7665"/>
                  </a:cubicBezTo>
                  <a:cubicBezTo>
                    <a:pt x="16011" y="7897"/>
                    <a:pt x="16165" y="8129"/>
                    <a:pt x="16317" y="8400"/>
                  </a:cubicBezTo>
                  <a:cubicBezTo>
                    <a:pt x="16468" y="8671"/>
                    <a:pt x="16617" y="8981"/>
                    <a:pt x="16834" y="9406"/>
                  </a:cubicBezTo>
                  <a:cubicBezTo>
                    <a:pt x="17050" y="9832"/>
                    <a:pt x="17334" y="10374"/>
                    <a:pt x="17553" y="10800"/>
                  </a:cubicBezTo>
                  <a:cubicBezTo>
                    <a:pt x="17772" y="11226"/>
                    <a:pt x="17925" y="11535"/>
                    <a:pt x="18135" y="12039"/>
                  </a:cubicBezTo>
                  <a:cubicBezTo>
                    <a:pt x="18344" y="12542"/>
                    <a:pt x="18608" y="13239"/>
                    <a:pt x="18878" y="13935"/>
                  </a:cubicBezTo>
                  <a:cubicBezTo>
                    <a:pt x="19147" y="14632"/>
                    <a:pt x="19421" y="15329"/>
                    <a:pt x="19674" y="16026"/>
                  </a:cubicBezTo>
                  <a:cubicBezTo>
                    <a:pt x="19926" y="16723"/>
                    <a:pt x="20157" y="17419"/>
                    <a:pt x="20381" y="18077"/>
                  </a:cubicBezTo>
                  <a:cubicBezTo>
                    <a:pt x="20604" y="18735"/>
                    <a:pt x="20821" y="19355"/>
                    <a:pt x="21023" y="19935"/>
                  </a:cubicBezTo>
                  <a:cubicBezTo>
                    <a:pt x="21225" y="20516"/>
                    <a:pt x="21412" y="210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514350" y="6993226"/>
              <a:ext cx="308995" cy="55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11" fill="norm" stroke="1" extrusionOk="0">
                  <a:moveTo>
                    <a:pt x="20141" y="13260"/>
                  </a:moveTo>
                  <a:cubicBezTo>
                    <a:pt x="19557" y="12285"/>
                    <a:pt x="18973" y="11311"/>
                    <a:pt x="17878" y="10742"/>
                  </a:cubicBezTo>
                  <a:cubicBezTo>
                    <a:pt x="16784" y="10174"/>
                    <a:pt x="15178" y="10012"/>
                    <a:pt x="13354" y="10418"/>
                  </a:cubicBezTo>
                  <a:cubicBezTo>
                    <a:pt x="11530" y="10824"/>
                    <a:pt x="9486" y="11798"/>
                    <a:pt x="7881" y="13219"/>
                  </a:cubicBezTo>
                  <a:cubicBezTo>
                    <a:pt x="6276" y="14640"/>
                    <a:pt x="5108" y="16508"/>
                    <a:pt x="4743" y="17888"/>
                  </a:cubicBezTo>
                  <a:cubicBezTo>
                    <a:pt x="4378" y="19269"/>
                    <a:pt x="4816" y="20162"/>
                    <a:pt x="6057" y="20690"/>
                  </a:cubicBezTo>
                  <a:cubicBezTo>
                    <a:pt x="7297" y="21218"/>
                    <a:pt x="9341" y="21380"/>
                    <a:pt x="11384" y="21015"/>
                  </a:cubicBezTo>
                  <a:cubicBezTo>
                    <a:pt x="13427" y="20649"/>
                    <a:pt x="15470" y="19756"/>
                    <a:pt x="17222" y="18010"/>
                  </a:cubicBezTo>
                  <a:cubicBezTo>
                    <a:pt x="18973" y="16264"/>
                    <a:pt x="20432" y="13666"/>
                    <a:pt x="21016" y="11230"/>
                  </a:cubicBezTo>
                  <a:cubicBezTo>
                    <a:pt x="21600" y="8794"/>
                    <a:pt x="21308" y="6520"/>
                    <a:pt x="20068" y="4693"/>
                  </a:cubicBezTo>
                  <a:cubicBezTo>
                    <a:pt x="18827" y="2866"/>
                    <a:pt x="16638" y="1485"/>
                    <a:pt x="14230" y="714"/>
                  </a:cubicBezTo>
                  <a:cubicBezTo>
                    <a:pt x="11822" y="-58"/>
                    <a:pt x="9195" y="-220"/>
                    <a:pt x="6786" y="308"/>
                  </a:cubicBezTo>
                  <a:cubicBezTo>
                    <a:pt x="4378" y="836"/>
                    <a:pt x="2189" y="2054"/>
                    <a:pt x="0" y="3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996949" y="6963955"/>
              <a:ext cx="233943" cy="590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55" fill="norm" stroke="1" extrusionOk="0">
                  <a:moveTo>
                    <a:pt x="0" y="21455"/>
                  </a:moveTo>
                  <a:cubicBezTo>
                    <a:pt x="3503" y="19995"/>
                    <a:pt x="7005" y="18534"/>
                    <a:pt x="10119" y="16728"/>
                  </a:cubicBezTo>
                  <a:cubicBezTo>
                    <a:pt x="13232" y="14921"/>
                    <a:pt x="15957" y="12769"/>
                    <a:pt x="17805" y="10386"/>
                  </a:cubicBezTo>
                  <a:cubicBezTo>
                    <a:pt x="19654" y="8003"/>
                    <a:pt x="20627" y="5390"/>
                    <a:pt x="21114" y="3852"/>
                  </a:cubicBezTo>
                  <a:cubicBezTo>
                    <a:pt x="21600" y="2315"/>
                    <a:pt x="21600" y="1854"/>
                    <a:pt x="21308" y="1392"/>
                  </a:cubicBezTo>
                  <a:cubicBezTo>
                    <a:pt x="21016" y="931"/>
                    <a:pt x="20432" y="470"/>
                    <a:pt x="19557" y="201"/>
                  </a:cubicBezTo>
                  <a:cubicBezTo>
                    <a:pt x="18681" y="-68"/>
                    <a:pt x="17514" y="-145"/>
                    <a:pt x="15957" y="470"/>
                  </a:cubicBezTo>
                  <a:cubicBezTo>
                    <a:pt x="14400" y="1085"/>
                    <a:pt x="12454" y="2392"/>
                    <a:pt x="11384" y="4390"/>
                  </a:cubicBezTo>
                  <a:cubicBezTo>
                    <a:pt x="10314" y="6389"/>
                    <a:pt x="10119" y="9079"/>
                    <a:pt x="10703" y="11462"/>
                  </a:cubicBezTo>
                  <a:cubicBezTo>
                    <a:pt x="11286" y="13845"/>
                    <a:pt x="12649" y="15920"/>
                    <a:pt x="14400" y="17150"/>
                  </a:cubicBezTo>
                  <a:cubicBezTo>
                    <a:pt x="16151" y="18380"/>
                    <a:pt x="18292" y="18765"/>
                    <a:pt x="20432" y="19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1359897" y="7039396"/>
              <a:ext cx="164104" cy="470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53" fill="norm" stroke="1" extrusionOk="0">
                  <a:moveTo>
                    <a:pt x="21470" y="1782"/>
                  </a:moveTo>
                  <a:cubicBezTo>
                    <a:pt x="20916" y="1107"/>
                    <a:pt x="20362" y="432"/>
                    <a:pt x="19393" y="142"/>
                  </a:cubicBezTo>
                  <a:cubicBezTo>
                    <a:pt x="18424" y="-147"/>
                    <a:pt x="17039" y="-51"/>
                    <a:pt x="14270" y="962"/>
                  </a:cubicBezTo>
                  <a:cubicBezTo>
                    <a:pt x="11501" y="1974"/>
                    <a:pt x="7347" y="3903"/>
                    <a:pt x="4439" y="6362"/>
                  </a:cubicBezTo>
                  <a:cubicBezTo>
                    <a:pt x="1532" y="8821"/>
                    <a:pt x="-130" y="11810"/>
                    <a:pt x="8" y="14124"/>
                  </a:cubicBezTo>
                  <a:cubicBezTo>
                    <a:pt x="147" y="16439"/>
                    <a:pt x="2085" y="18078"/>
                    <a:pt x="5270" y="19187"/>
                  </a:cubicBezTo>
                  <a:cubicBezTo>
                    <a:pt x="8455" y="20296"/>
                    <a:pt x="12885" y="20874"/>
                    <a:pt x="17316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1581150" y="7111989"/>
              <a:ext cx="311150" cy="32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21484"/>
                  </a:moveTo>
                  <a:cubicBezTo>
                    <a:pt x="2057" y="18802"/>
                    <a:pt x="4114" y="16119"/>
                    <a:pt x="5584" y="12802"/>
                  </a:cubicBezTo>
                  <a:cubicBezTo>
                    <a:pt x="7053" y="9484"/>
                    <a:pt x="7935" y="5531"/>
                    <a:pt x="8376" y="3202"/>
                  </a:cubicBezTo>
                  <a:cubicBezTo>
                    <a:pt x="8816" y="872"/>
                    <a:pt x="8816" y="166"/>
                    <a:pt x="8522" y="25"/>
                  </a:cubicBezTo>
                  <a:cubicBezTo>
                    <a:pt x="8229" y="-116"/>
                    <a:pt x="7641" y="308"/>
                    <a:pt x="6980" y="2143"/>
                  </a:cubicBezTo>
                  <a:cubicBezTo>
                    <a:pt x="6318" y="3978"/>
                    <a:pt x="5584" y="7225"/>
                    <a:pt x="5363" y="10331"/>
                  </a:cubicBezTo>
                  <a:cubicBezTo>
                    <a:pt x="5143" y="13437"/>
                    <a:pt x="5437" y="16402"/>
                    <a:pt x="5951" y="18237"/>
                  </a:cubicBezTo>
                  <a:cubicBezTo>
                    <a:pt x="6465" y="20072"/>
                    <a:pt x="7200" y="20778"/>
                    <a:pt x="8008" y="21131"/>
                  </a:cubicBezTo>
                  <a:cubicBezTo>
                    <a:pt x="8816" y="21484"/>
                    <a:pt x="9698" y="21484"/>
                    <a:pt x="10873" y="20496"/>
                  </a:cubicBezTo>
                  <a:cubicBezTo>
                    <a:pt x="12049" y="19508"/>
                    <a:pt x="13518" y="17531"/>
                    <a:pt x="14767" y="14708"/>
                  </a:cubicBezTo>
                  <a:cubicBezTo>
                    <a:pt x="16016" y="11884"/>
                    <a:pt x="17045" y="8213"/>
                    <a:pt x="17559" y="6025"/>
                  </a:cubicBezTo>
                  <a:cubicBezTo>
                    <a:pt x="18073" y="3837"/>
                    <a:pt x="18073" y="3131"/>
                    <a:pt x="17927" y="3202"/>
                  </a:cubicBezTo>
                  <a:cubicBezTo>
                    <a:pt x="17780" y="3272"/>
                    <a:pt x="17486" y="4119"/>
                    <a:pt x="17633" y="6237"/>
                  </a:cubicBezTo>
                  <a:cubicBezTo>
                    <a:pt x="17780" y="8355"/>
                    <a:pt x="18367" y="11743"/>
                    <a:pt x="19102" y="14072"/>
                  </a:cubicBezTo>
                  <a:cubicBezTo>
                    <a:pt x="19837" y="16402"/>
                    <a:pt x="20718" y="17672"/>
                    <a:pt x="21600" y="18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2038349" y="7357897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2193722" y="7192797"/>
              <a:ext cx="314529" cy="195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09" fill="norm" stroke="1" extrusionOk="0">
                  <a:moveTo>
                    <a:pt x="5450" y="6271"/>
                  </a:moveTo>
                  <a:cubicBezTo>
                    <a:pt x="4580" y="10916"/>
                    <a:pt x="3710" y="15561"/>
                    <a:pt x="2913" y="18232"/>
                  </a:cubicBezTo>
                  <a:cubicBezTo>
                    <a:pt x="2115" y="20903"/>
                    <a:pt x="1391" y="21600"/>
                    <a:pt x="883" y="21368"/>
                  </a:cubicBezTo>
                  <a:cubicBezTo>
                    <a:pt x="376" y="21135"/>
                    <a:pt x="86" y="19974"/>
                    <a:pt x="13" y="18000"/>
                  </a:cubicBezTo>
                  <a:cubicBezTo>
                    <a:pt x="-59" y="16026"/>
                    <a:pt x="86" y="13239"/>
                    <a:pt x="2115" y="10219"/>
                  </a:cubicBezTo>
                  <a:cubicBezTo>
                    <a:pt x="4145" y="7200"/>
                    <a:pt x="8059" y="3948"/>
                    <a:pt x="11611" y="2206"/>
                  </a:cubicBezTo>
                  <a:cubicBezTo>
                    <a:pt x="15162" y="465"/>
                    <a:pt x="18352" y="232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2520950" y="7002297"/>
              <a:ext cx="1651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57"/>
                  </a:moveTo>
                  <a:cubicBezTo>
                    <a:pt x="1108" y="1029"/>
                    <a:pt x="2215" y="0"/>
                    <a:pt x="4569" y="0"/>
                  </a:cubicBezTo>
                  <a:cubicBezTo>
                    <a:pt x="6923" y="0"/>
                    <a:pt x="10523" y="1029"/>
                    <a:pt x="12600" y="2914"/>
                  </a:cubicBezTo>
                  <a:cubicBezTo>
                    <a:pt x="14677" y="4800"/>
                    <a:pt x="15231" y="7543"/>
                    <a:pt x="14954" y="9600"/>
                  </a:cubicBezTo>
                  <a:cubicBezTo>
                    <a:pt x="14677" y="11657"/>
                    <a:pt x="13569" y="13029"/>
                    <a:pt x="12462" y="14400"/>
                  </a:cubicBezTo>
                  <a:cubicBezTo>
                    <a:pt x="11354" y="15771"/>
                    <a:pt x="10246" y="17143"/>
                    <a:pt x="10523" y="18171"/>
                  </a:cubicBezTo>
                  <a:cubicBezTo>
                    <a:pt x="10800" y="19200"/>
                    <a:pt x="12462" y="19886"/>
                    <a:pt x="14538" y="20400"/>
                  </a:cubicBezTo>
                  <a:cubicBezTo>
                    <a:pt x="16615" y="20914"/>
                    <a:pt x="19108" y="21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2787650" y="7008647"/>
              <a:ext cx="134068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600" fill="norm" stroke="1" extrusionOk="0">
                  <a:moveTo>
                    <a:pt x="12960" y="0"/>
                  </a:moveTo>
                  <a:cubicBezTo>
                    <a:pt x="16615" y="3884"/>
                    <a:pt x="20271" y="7768"/>
                    <a:pt x="20935" y="10895"/>
                  </a:cubicBezTo>
                  <a:cubicBezTo>
                    <a:pt x="21600" y="14021"/>
                    <a:pt x="19274" y="16389"/>
                    <a:pt x="15286" y="18047"/>
                  </a:cubicBezTo>
                  <a:cubicBezTo>
                    <a:pt x="11298" y="19705"/>
                    <a:pt x="5649" y="206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685800" y="7694447"/>
              <a:ext cx="1924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50" y="21600"/>
                    <a:pt x="1901" y="21600"/>
                    <a:pt x="2756" y="19800"/>
                  </a:cubicBezTo>
                  <a:cubicBezTo>
                    <a:pt x="3612" y="18000"/>
                    <a:pt x="4372" y="14400"/>
                    <a:pt x="5240" y="11400"/>
                  </a:cubicBezTo>
                  <a:cubicBezTo>
                    <a:pt x="6107" y="8400"/>
                    <a:pt x="7081" y="6000"/>
                    <a:pt x="7949" y="4200"/>
                  </a:cubicBezTo>
                  <a:cubicBezTo>
                    <a:pt x="8816" y="2400"/>
                    <a:pt x="9576" y="1200"/>
                    <a:pt x="10562" y="600"/>
                  </a:cubicBezTo>
                  <a:cubicBezTo>
                    <a:pt x="11549" y="0"/>
                    <a:pt x="12760" y="0"/>
                    <a:pt x="14020" y="0"/>
                  </a:cubicBezTo>
                  <a:cubicBezTo>
                    <a:pt x="15279" y="0"/>
                    <a:pt x="16586" y="0"/>
                    <a:pt x="17715" y="0"/>
                  </a:cubicBezTo>
                  <a:cubicBezTo>
                    <a:pt x="18844" y="0"/>
                    <a:pt x="19794" y="0"/>
                    <a:pt x="20412" y="600"/>
                  </a:cubicBezTo>
                  <a:cubicBezTo>
                    <a:pt x="21030" y="1200"/>
                    <a:pt x="21315" y="240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371600" y="7812763"/>
              <a:ext cx="222250" cy="408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21600" y="11693"/>
                  </a:moveTo>
                  <a:cubicBezTo>
                    <a:pt x="21394" y="11142"/>
                    <a:pt x="21189" y="10591"/>
                    <a:pt x="20366" y="10260"/>
                  </a:cubicBezTo>
                  <a:cubicBezTo>
                    <a:pt x="19543" y="9930"/>
                    <a:pt x="18103" y="9820"/>
                    <a:pt x="15737" y="10481"/>
                  </a:cubicBezTo>
                  <a:cubicBezTo>
                    <a:pt x="13371" y="11142"/>
                    <a:pt x="10080" y="12575"/>
                    <a:pt x="7817" y="13897"/>
                  </a:cubicBezTo>
                  <a:cubicBezTo>
                    <a:pt x="5554" y="15220"/>
                    <a:pt x="4320" y="16432"/>
                    <a:pt x="3703" y="17589"/>
                  </a:cubicBezTo>
                  <a:cubicBezTo>
                    <a:pt x="3086" y="18746"/>
                    <a:pt x="3086" y="19848"/>
                    <a:pt x="3703" y="20509"/>
                  </a:cubicBezTo>
                  <a:cubicBezTo>
                    <a:pt x="4320" y="21171"/>
                    <a:pt x="5554" y="21391"/>
                    <a:pt x="7714" y="21226"/>
                  </a:cubicBezTo>
                  <a:cubicBezTo>
                    <a:pt x="9874" y="21060"/>
                    <a:pt x="12960" y="20509"/>
                    <a:pt x="15223" y="19132"/>
                  </a:cubicBezTo>
                  <a:cubicBezTo>
                    <a:pt x="17486" y="17754"/>
                    <a:pt x="18926" y="15550"/>
                    <a:pt x="19440" y="12630"/>
                  </a:cubicBezTo>
                  <a:cubicBezTo>
                    <a:pt x="19954" y="9709"/>
                    <a:pt x="19543" y="6073"/>
                    <a:pt x="17383" y="3758"/>
                  </a:cubicBezTo>
                  <a:cubicBezTo>
                    <a:pt x="15223" y="1444"/>
                    <a:pt x="11314" y="452"/>
                    <a:pt x="8434" y="122"/>
                  </a:cubicBezTo>
                  <a:cubicBezTo>
                    <a:pt x="5554" y="-209"/>
                    <a:pt x="3703" y="122"/>
                    <a:pt x="2469" y="1279"/>
                  </a:cubicBezTo>
                  <a:cubicBezTo>
                    <a:pt x="1234" y="2436"/>
                    <a:pt x="617" y="4420"/>
                    <a:pt x="0" y="6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1720850" y="7970585"/>
              <a:ext cx="381000" cy="289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21528"/>
                  </a:moveTo>
                  <a:cubicBezTo>
                    <a:pt x="2160" y="18217"/>
                    <a:pt x="4320" y="14906"/>
                    <a:pt x="5700" y="11989"/>
                  </a:cubicBezTo>
                  <a:cubicBezTo>
                    <a:pt x="7080" y="9073"/>
                    <a:pt x="7680" y="6550"/>
                    <a:pt x="7980" y="4658"/>
                  </a:cubicBezTo>
                  <a:cubicBezTo>
                    <a:pt x="8280" y="2766"/>
                    <a:pt x="8280" y="1505"/>
                    <a:pt x="8100" y="1189"/>
                  </a:cubicBezTo>
                  <a:cubicBezTo>
                    <a:pt x="7920" y="874"/>
                    <a:pt x="7560" y="1505"/>
                    <a:pt x="7200" y="3239"/>
                  </a:cubicBezTo>
                  <a:cubicBezTo>
                    <a:pt x="6840" y="4973"/>
                    <a:pt x="6480" y="7811"/>
                    <a:pt x="6300" y="9703"/>
                  </a:cubicBezTo>
                  <a:cubicBezTo>
                    <a:pt x="6120" y="11595"/>
                    <a:pt x="6120" y="12541"/>
                    <a:pt x="6360" y="13566"/>
                  </a:cubicBezTo>
                  <a:cubicBezTo>
                    <a:pt x="6600" y="14591"/>
                    <a:pt x="7080" y="15694"/>
                    <a:pt x="7680" y="16246"/>
                  </a:cubicBezTo>
                  <a:cubicBezTo>
                    <a:pt x="8280" y="16798"/>
                    <a:pt x="9000" y="16798"/>
                    <a:pt x="10140" y="15537"/>
                  </a:cubicBezTo>
                  <a:cubicBezTo>
                    <a:pt x="11280" y="14275"/>
                    <a:pt x="12840" y="11753"/>
                    <a:pt x="13860" y="9782"/>
                  </a:cubicBezTo>
                  <a:cubicBezTo>
                    <a:pt x="14880" y="7811"/>
                    <a:pt x="15360" y="6392"/>
                    <a:pt x="15720" y="5131"/>
                  </a:cubicBezTo>
                  <a:cubicBezTo>
                    <a:pt x="16080" y="3870"/>
                    <a:pt x="16320" y="2766"/>
                    <a:pt x="16440" y="1820"/>
                  </a:cubicBezTo>
                  <a:cubicBezTo>
                    <a:pt x="16560" y="874"/>
                    <a:pt x="16560" y="86"/>
                    <a:pt x="16380" y="7"/>
                  </a:cubicBezTo>
                  <a:cubicBezTo>
                    <a:pt x="16200" y="-72"/>
                    <a:pt x="15840" y="559"/>
                    <a:pt x="16020" y="2451"/>
                  </a:cubicBezTo>
                  <a:cubicBezTo>
                    <a:pt x="16200" y="4343"/>
                    <a:pt x="16920" y="7496"/>
                    <a:pt x="17940" y="9624"/>
                  </a:cubicBezTo>
                  <a:cubicBezTo>
                    <a:pt x="18960" y="11753"/>
                    <a:pt x="20280" y="12856"/>
                    <a:pt x="21600" y="13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3200400" y="7751597"/>
              <a:ext cx="254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4400"/>
                    <a:pt x="10080" y="7200"/>
                    <a:pt x="13680" y="3600"/>
                  </a:cubicBezTo>
                  <a:cubicBezTo>
                    <a:pt x="17280" y="0"/>
                    <a:pt x="194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3200400" y="7865897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7200"/>
                    <a:pt x="10800" y="14400"/>
                    <a:pt x="14400" y="18000"/>
                  </a:cubicBezTo>
                  <a:cubicBezTo>
                    <a:pt x="18000" y="21600"/>
                    <a:pt x="198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3710125" y="7599197"/>
              <a:ext cx="218409" cy="31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48" fill="norm" stroke="1" extrusionOk="0">
                  <a:moveTo>
                    <a:pt x="17900" y="1740"/>
                  </a:moveTo>
                  <a:cubicBezTo>
                    <a:pt x="17277" y="1160"/>
                    <a:pt x="16654" y="580"/>
                    <a:pt x="15304" y="290"/>
                  </a:cubicBezTo>
                  <a:cubicBezTo>
                    <a:pt x="13954" y="0"/>
                    <a:pt x="11877" y="0"/>
                    <a:pt x="9385" y="1450"/>
                  </a:cubicBezTo>
                  <a:cubicBezTo>
                    <a:pt x="6893" y="2899"/>
                    <a:pt x="3985" y="5799"/>
                    <a:pt x="2219" y="8770"/>
                  </a:cubicBezTo>
                  <a:cubicBezTo>
                    <a:pt x="454" y="11742"/>
                    <a:pt x="-169" y="14787"/>
                    <a:pt x="39" y="16889"/>
                  </a:cubicBezTo>
                  <a:cubicBezTo>
                    <a:pt x="246" y="18991"/>
                    <a:pt x="1285" y="20150"/>
                    <a:pt x="2946" y="20803"/>
                  </a:cubicBezTo>
                  <a:cubicBezTo>
                    <a:pt x="4608" y="21455"/>
                    <a:pt x="6893" y="21600"/>
                    <a:pt x="9800" y="20803"/>
                  </a:cubicBezTo>
                  <a:cubicBezTo>
                    <a:pt x="12708" y="20005"/>
                    <a:pt x="16239" y="18266"/>
                    <a:pt x="18419" y="15366"/>
                  </a:cubicBezTo>
                  <a:cubicBezTo>
                    <a:pt x="20600" y="12467"/>
                    <a:pt x="21431" y="8408"/>
                    <a:pt x="21431" y="5726"/>
                  </a:cubicBezTo>
                  <a:cubicBezTo>
                    <a:pt x="21431" y="3044"/>
                    <a:pt x="20600" y="1740"/>
                    <a:pt x="19666" y="1015"/>
                  </a:cubicBezTo>
                  <a:cubicBezTo>
                    <a:pt x="18731" y="290"/>
                    <a:pt x="17693" y="145"/>
                    <a:pt x="166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5554047" y="7679806"/>
              <a:ext cx="287954" cy="432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21" fill="norm" stroke="1" extrusionOk="0">
                  <a:moveTo>
                    <a:pt x="21449" y="13622"/>
                  </a:moveTo>
                  <a:cubicBezTo>
                    <a:pt x="18926" y="12364"/>
                    <a:pt x="16404" y="11105"/>
                    <a:pt x="14827" y="9637"/>
                  </a:cubicBezTo>
                  <a:cubicBezTo>
                    <a:pt x="13250" y="8169"/>
                    <a:pt x="12620" y="6492"/>
                    <a:pt x="12699" y="5129"/>
                  </a:cubicBezTo>
                  <a:cubicBezTo>
                    <a:pt x="12777" y="3766"/>
                    <a:pt x="13566" y="2717"/>
                    <a:pt x="14512" y="1931"/>
                  </a:cubicBezTo>
                  <a:cubicBezTo>
                    <a:pt x="15458" y="1144"/>
                    <a:pt x="16561" y="620"/>
                    <a:pt x="17507" y="305"/>
                  </a:cubicBezTo>
                  <a:cubicBezTo>
                    <a:pt x="18453" y="-9"/>
                    <a:pt x="19242" y="-114"/>
                    <a:pt x="19557" y="148"/>
                  </a:cubicBezTo>
                  <a:cubicBezTo>
                    <a:pt x="19872" y="410"/>
                    <a:pt x="19715" y="1039"/>
                    <a:pt x="18375" y="2298"/>
                  </a:cubicBezTo>
                  <a:cubicBezTo>
                    <a:pt x="17034" y="3556"/>
                    <a:pt x="14512" y="5443"/>
                    <a:pt x="11595" y="7907"/>
                  </a:cubicBezTo>
                  <a:cubicBezTo>
                    <a:pt x="8678" y="10371"/>
                    <a:pt x="5367" y="13412"/>
                    <a:pt x="3318" y="15509"/>
                  </a:cubicBezTo>
                  <a:cubicBezTo>
                    <a:pt x="1268" y="17606"/>
                    <a:pt x="480" y="18760"/>
                    <a:pt x="164" y="19599"/>
                  </a:cubicBezTo>
                  <a:cubicBezTo>
                    <a:pt x="-151" y="20437"/>
                    <a:pt x="7" y="20962"/>
                    <a:pt x="480" y="21224"/>
                  </a:cubicBezTo>
                  <a:cubicBezTo>
                    <a:pt x="953" y="21486"/>
                    <a:pt x="1741" y="21486"/>
                    <a:pt x="3081" y="21224"/>
                  </a:cubicBezTo>
                  <a:cubicBezTo>
                    <a:pt x="4421" y="20962"/>
                    <a:pt x="6313" y="20437"/>
                    <a:pt x="8284" y="20333"/>
                  </a:cubicBezTo>
                  <a:cubicBezTo>
                    <a:pt x="10255" y="20228"/>
                    <a:pt x="12304" y="20542"/>
                    <a:pt x="14354" y="20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6923516" y="7451518"/>
              <a:ext cx="282009" cy="48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23" fill="norm" stroke="1" extrusionOk="0">
                  <a:moveTo>
                    <a:pt x="17608" y="12479"/>
                  </a:moveTo>
                  <a:cubicBezTo>
                    <a:pt x="15528" y="12112"/>
                    <a:pt x="13448" y="11744"/>
                    <a:pt x="11288" y="12112"/>
                  </a:cubicBezTo>
                  <a:cubicBezTo>
                    <a:pt x="9128" y="12479"/>
                    <a:pt x="6888" y="13582"/>
                    <a:pt x="4968" y="14823"/>
                  </a:cubicBezTo>
                  <a:cubicBezTo>
                    <a:pt x="3048" y="16064"/>
                    <a:pt x="1448" y="17443"/>
                    <a:pt x="648" y="18500"/>
                  </a:cubicBezTo>
                  <a:cubicBezTo>
                    <a:pt x="-152" y="19557"/>
                    <a:pt x="-152" y="20292"/>
                    <a:pt x="328" y="20752"/>
                  </a:cubicBezTo>
                  <a:cubicBezTo>
                    <a:pt x="808" y="21211"/>
                    <a:pt x="1768" y="21395"/>
                    <a:pt x="4088" y="21027"/>
                  </a:cubicBezTo>
                  <a:cubicBezTo>
                    <a:pt x="6408" y="20660"/>
                    <a:pt x="10088" y="19741"/>
                    <a:pt x="13048" y="17994"/>
                  </a:cubicBezTo>
                  <a:cubicBezTo>
                    <a:pt x="16008" y="16248"/>
                    <a:pt x="18248" y="13674"/>
                    <a:pt x="19608" y="11101"/>
                  </a:cubicBezTo>
                  <a:cubicBezTo>
                    <a:pt x="20968" y="8527"/>
                    <a:pt x="21448" y="5953"/>
                    <a:pt x="21288" y="4069"/>
                  </a:cubicBezTo>
                  <a:cubicBezTo>
                    <a:pt x="21128" y="2185"/>
                    <a:pt x="20328" y="990"/>
                    <a:pt x="18568" y="392"/>
                  </a:cubicBezTo>
                  <a:cubicBezTo>
                    <a:pt x="16808" y="-205"/>
                    <a:pt x="14088" y="-205"/>
                    <a:pt x="12008" y="990"/>
                  </a:cubicBezTo>
                  <a:cubicBezTo>
                    <a:pt x="9928" y="2185"/>
                    <a:pt x="8488" y="4575"/>
                    <a:pt x="7048" y="6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7353300" y="7466962"/>
              <a:ext cx="283634" cy="500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21552"/>
                  </a:moveTo>
                  <a:cubicBezTo>
                    <a:pt x="4513" y="19456"/>
                    <a:pt x="9027" y="17360"/>
                    <a:pt x="12573" y="14853"/>
                  </a:cubicBezTo>
                  <a:cubicBezTo>
                    <a:pt x="16119" y="12347"/>
                    <a:pt x="18699" y="9430"/>
                    <a:pt x="20069" y="7243"/>
                  </a:cubicBezTo>
                  <a:cubicBezTo>
                    <a:pt x="21439" y="5056"/>
                    <a:pt x="21600" y="3598"/>
                    <a:pt x="21600" y="2595"/>
                  </a:cubicBezTo>
                  <a:cubicBezTo>
                    <a:pt x="21600" y="1593"/>
                    <a:pt x="21439" y="1046"/>
                    <a:pt x="20955" y="681"/>
                  </a:cubicBezTo>
                  <a:cubicBezTo>
                    <a:pt x="20472" y="317"/>
                    <a:pt x="19666" y="134"/>
                    <a:pt x="18860" y="43"/>
                  </a:cubicBezTo>
                  <a:cubicBezTo>
                    <a:pt x="18054" y="-48"/>
                    <a:pt x="17248" y="-48"/>
                    <a:pt x="15878" y="590"/>
                  </a:cubicBezTo>
                  <a:cubicBezTo>
                    <a:pt x="14507" y="1228"/>
                    <a:pt x="12573" y="2504"/>
                    <a:pt x="11042" y="4646"/>
                  </a:cubicBezTo>
                  <a:cubicBezTo>
                    <a:pt x="9510" y="6787"/>
                    <a:pt x="8382" y="9795"/>
                    <a:pt x="8543" y="12210"/>
                  </a:cubicBezTo>
                  <a:cubicBezTo>
                    <a:pt x="8704" y="14625"/>
                    <a:pt x="10155" y="16448"/>
                    <a:pt x="11525" y="17542"/>
                  </a:cubicBezTo>
                  <a:cubicBezTo>
                    <a:pt x="12896" y="18636"/>
                    <a:pt x="14185" y="19000"/>
                    <a:pt x="15475" y="19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7803586" y="7484897"/>
              <a:ext cx="127564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20996" y="0"/>
                  </a:moveTo>
                  <a:cubicBezTo>
                    <a:pt x="16467" y="576"/>
                    <a:pt x="11938" y="1152"/>
                    <a:pt x="8106" y="2832"/>
                  </a:cubicBezTo>
                  <a:cubicBezTo>
                    <a:pt x="4273" y="4512"/>
                    <a:pt x="1138" y="7296"/>
                    <a:pt x="267" y="10272"/>
                  </a:cubicBezTo>
                  <a:cubicBezTo>
                    <a:pt x="-604" y="13248"/>
                    <a:pt x="790" y="16416"/>
                    <a:pt x="2531" y="18336"/>
                  </a:cubicBezTo>
                  <a:cubicBezTo>
                    <a:pt x="4273" y="20256"/>
                    <a:pt x="6364" y="20928"/>
                    <a:pt x="84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7943850" y="7668021"/>
              <a:ext cx="254000" cy="286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0" y="20415"/>
                    <a:pt x="0" y="19469"/>
                    <a:pt x="630" y="18287"/>
                  </a:cubicBezTo>
                  <a:cubicBezTo>
                    <a:pt x="1260" y="17104"/>
                    <a:pt x="2520" y="15685"/>
                    <a:pt x="4320" y="13478"/>
                  </a:cubicBezTo>
                  <a:cubicBezTo>
                    <a:pt x="6120" y="11270"/>
                    <a:pt x="8460" y="8275"/>
                    <a:pt x="9810" y="6383"/>
                  </a:cubicBezTo>
                  <a:cubicBezTo>
                    <a:pt x="11160" y="4491"/>
                    <a:pt x="11520" y="3703"/>
                    <a:pt x="11880" y="2678"/>
                  </a:cubicBezTo>
                  <a:cubicBezTo>
                    <a:pt x="12240" y="1653"/>
                    <a:pt x="12600" y="392"/>
                    <a:pt x="12240" y="76"/>
                  </a:cubicBezTo>
                  <a:cubicBezTo>
                    <a:pt x="11880" y="-239"/>
                    <a:pt x="10800" y="392"/>
                    <a:pt x="9540" y="2520"/>
                  </a:cubicBezTo>
                  <a:cubicBezTo>
                    <a:pt x="8280" y="4649"/>
                    <a:pt x="6840" y="8275"/>
                    <a:pt x="6030" y="10876"/>
                  </a:cubicBezTo>
                  <a:cubicBezTo>
                    <a:pt x="5220" y="13478"/>
                    <a:pt x="5040" y="15054"/>
                    <a:pt x="5220" y="16158"/>
                  </a:cubicBezTo>
                  <a:cubicBezTo>
                    <a:pt x="5400" y="17262"/>
                    <a:pt x="5940" y="17892"/>
                    <a:pt x="6750" y="18208"/>
                  </a:cubicBezTo>
                  <a:cubicBezTo>
                    <a:pt x="7560" y="18523"/>
                    <a:pt x="8640" y="18523"/>
                    <a:pt x="10350" y="17341"/>
                  </a:cubicBezTo>
                  <a:cubicBezTo>
                    <a:pt x="12060" y="16158"/>
                    <a:pt x="14400" y="13793"/>
                    <a:pt x="16020" y="11901"/>
                  </a:cubicBezTo>
                  <a:cubicBezTo>
                    <a:pt x="17640" y="10009"/>
                    <a:pt x="18540" y="8590"/>
                    <a:pt x="19260" y="7171"/>
                  </a:cubicBezTo>
                  <a:cubicBezTo>
                    <a:pt x="19980" y="5752"/>
                    <a:pt x="20520" y="4333"/>
                    <a:pt x="20520" y="4333"/>
                  </a:cubicBezTo>
                  <a:cubicBezTo>
                    <a:pt x="20520" y="4333"/>
                    <a:pt x="19980" y="5752"/>
                    <a:pt x="19710" y="7881"/>
                  </a:cubicBezTo>
                  <a:cubicBezTo>
                    <a:pt x="19440" y="10009"/>
                    <a:pt x="19440" y="12847"/>
                    <a:pt x="19800" y="14739"/>
                  </a:cubicBezTo>
                  <a:cubicBezTo>
                    <a:pt x="20160" y="16631"/>
                    <a:pt x="20880" y="17577"/>
                    <a:pt x="21600" y="18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8312150" y="7961147"/>
              <a:ext cx="381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8445068" y="7789206"/>
              <a:ext cx="362383" cy="166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019" fill="norm" stroke="1" extrusionOk="0">
                  <a:moveTo>
                    <a:pt x="5270" y="862"/>
                  </a:moveTo>
                  <a:cubicBezTo>
                    <a:pt x="4770" y="5928"/>
                    <a:pt x="4271" y="10995"/>
                    <a:pt x="3709" y="14328"/>
                  </a:cubicBezTo>
                  <a:cubicBezTo>
                    <a:pt x="3147" y="17662"/>
                    <a:pt x="2523" y="19262"/>
                    <a:pt x="1899" y="20195"/>
                  </a:cubicBezTo>
                  <a:cubicBezTo>
                    <a:pt x="1274" y="21128"/>
                    <a:pt x="650" y="21395"/>
                    <a:pt x="275" y="20328"/>
                  </a:cubicBezTo>
                  <a:cubicBezTo>
                    <a:pt x="-99" y="19262"/>
                    <a:pt x="-224" y="16862"/>
                    <a:pt x="775" y="13395"/>
                  </a:cubicBezTo>
                  <a:cubicBezTo>
                    <a:pt x="1774" y="9928"/>
                    <a:pt x="3896" y="5395"/>
                    <a:pt x="6393" y="2862"/>
                  </a:cubicBezTo>
                  <a:cubicBezTo>
                    <a:pt x="8890" y="328"/>
                    <a:pt x="11762" y="-205"/>
                    <a:pt x="14322" y="62"/>
                  </a:cubicBezTo>
                  <a:cubicBezTo>
                    <a:pt x="16881" y="328"/>
                    <a:pt x="19129" y="1395"/>
                    <a:pt x="21376" y="2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8769350" y="7566096"/>
              <a:ext cx="127000" cy="153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4565"/>
                  </a:moveTo>
                  <a:cubicBezTo>
                    <a:pt x="1080" y="3106"/>
                    <a:pt x="2160" y="1646"/>
                    <a:pt x="4140" y="771"/>
                  </a:cubicBezTo>
                  <a:cubicBezTo>
                    <a:pt x="6120" y="-105"/>
                    <a:pt x="9000" y="-397"/>
                    <a:pt x="11340" y="771"/>
                  </a:cubicBezTo>
                  <a:cubicBezTo>
                    <a:pt x="13680" y="1938"/>
                    <a:pt x="15480" y="4565"/>
                    <a:pt x="15480" y="7338"/>
                  </a:cubicBezTo>
                  <a:cubicBezTo>
                    <a:pt x="15480" y="10111"/>
                    <a:pt x="13680" y="13030"/>
                    <a:pt x="12240" y="15073"/>
                  </a:cubicBezTo>
                  <a:cubicBezTo>
                    <a:pt x="10800" y="17117"/>
                    <a:pt x="9720" y="18284"/>
                    <a:pt x="10260" y="19014"/>
                  </a:cubicBezTo>
                  <a:cubicBezTo>
                    <a:pt x="10800" y="19744"/>
                    <a:pt x="12960" y="20035"/>
                    <a:pt x="15120" y="20327"/>
                  </a:cubicBezTo>
                  <a:cubicBezTo>
                    <a:pt x="17280" y="20619"/>
                    <a:pt x="19440" y="20911"/>
                    <a:pt x="21600" y="21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8890000" y="7586497"/>
              <a:ext cx="17077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15015" y="0"/>
                  </a:moveTo>
                  <a:cubicBezTo>
                    <a:pt x="17912" y="3353"/>
                    <a:pt x="20810" y="6707"/>
                    <a:pt x="21205" y="9616"/>
                  </a:cubicBezTo>
                  <a:cubicBezTo>
                    <a:pt x="21600" y="12526"/>
                    <a:pt x="19493" y="14992"/>
                    <a:pt x="15541" y="16915"/>
                  </a:cubicBezTo>
                  <a:cubicBezTo>
                    <a:pt x="11590" y="18838"/>
                    <a:pt x="5795" y="202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6953250" y="8119897"/>
              <a:ext cx="13906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48" y="800"/>
                    <a:pt x="2696" y="1600"/>
                    <a:pt x="3945" y="2000"/>
                  </a:cubicBezTo>
                  <a:cubicBezTo>
                    <a:pt x="5195" y="2400"/>
                    <a:pt x="6345" y="2400"/>
                    <a:pt x="7463" y="2400"/>
                  </a:cubicBezTo>
                  <a:cubicBezTo>
                    <a:pt x="8581" y="2400"/>
                    <a:pt x="9666" y="2400"/>
                    <a:pt x="10964" y="3200"/>
                  </a:cubicBezTo>
                  <a:cubicBezTo>
                    <a:pt x="12263" y="4000"/>
                    <a:pt x="13775" y="5600"/>
                    <a:pt x="15255" y="7600"/>
                  </a:cubicBezTo>
                  <a:cubicBezTo>
                    <a:pt x="16734" y="9600"/>
                    <a:pt x="18181" y="12000"/>
                    <a:pt x="19233" y="14400"/>
                  </a:cubicBezTo>
                  <a:cubicBezTo>
                    <a:pt x="20285" y="16800"/>
                    <a:pt x="20942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7428955" y="8403531"/>
              <a:ext cx="400596" cy="166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77" fill="norm" stroke="1" extrusionOk="0">
                  <a:moveTo>
                    <a:pt x="1735" y="6750"/>
                  </a:moveTo>
                  <a:cubicBezTo>
                    <a:pt x="1735" y="5400"/>
                    <a:pt x="1735" y="4050"/>
                    <a:pt x="2133" y="2700"/>
                  </a:cubicBezTo>
                  <a:cubicBezTo>
                    <a:pt x="2531" y="1350"/>
                    <a:pt x="3327" y="0"/>
                    <a:pt x="3781" y="0"/>
                  </a:cubicBezTo>
                  <a:cubicBezTo>
                    <a:pt x="4236" y="0"/>
                    <a:pt x="4350" y="1350"/>
                    <a:pt x="4179" y="4455"/>
                  </a:cubicBezTo>
                  <a:cubicBezTo>
                    <a:pt x="4009" y="7560"/>
                    <a:pt x="3554" y="12420"/>
                    <a:pt x="3156" y="15390"/>
                  </a:cubicBezTo>
                  <a:cubicBezTo>
                    <a:pt x="2758" y="18360"/>
                    <a:pt x="2417" y="19440"/>
                    <a:pt x="1962" y="20250"/>
                  </a:cubicBezTo>
                  <a:cubicBezTo>
                    <a:pt x="1508" y="21060"/>
                    <a:pt x="939" y="21600"/>
                    <a:pt x="541" y="21060"/>
                  </a:cubicBezTo>
                  <a:cubicBezTo>
                    <a:pt x="143" y="20520"/>
                    <a:pt x="-84" y="18900"/>
                    <a:pt x="30" y="16200"/>
                  </a:cubicBezTo>
                  <a:cubicBezTo>
                    <a:pt x="143" y="13500"/>
                    <a:pt x="598" y="9720"/>
                    <a:pt x="1905" y="6750"/>
                  </a:cubicBezTo>
                  <a:cubicBezTo>
                    <a:pt x="3213" y="3780"/>
                    <a:pt x="5373" y="1620"/>
                    <a:pt x="8613" y="945"/>
                  </a:cubicBezTo>
                  <a:cubicBezTo>
                    <a:pt x="11853" y="270"/>
                    <a:pt x="16173" y="1080"/>
                    <a:pt x="18503" y="1620"/>
                  </a:cubicBezTo>
                  <a:cubicBezTo>
                    <a:pt x="20834" y="2160"/>
                    <a:pt x="21175" y="2430"/>
                    <a:pt x="21516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7924800" y="8239350"/>
              <a:ext cx="177800" cy="147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4736"/>
                  </a:moveTo>
                  <a:cubicBezTo>
                    <a:pt x="514" y="3215"/>
                    <a:pt x="1029" y="1694"/>
                    <a:pt x="2186" y="781"/>
                  </a:cubicBezTo>
                  <a:cubicBezTo>
                    <a:pt x="3343" y="-132"/>
                    <a:pt x="5143" y="-436"/>
                    <a:pt x="6557" y="933"/>
                  </a:cubicBezTo>
                  <a:cubicBezTo>
                    <a:pt x="7971" y="2302"/>
                    <a:pt x="9000" y="5344"/>
                    <a:pt x="8614" y="8082"/>
                  </a:cubicBezTo>
                  <a:cubicBezTo>
                    <a:pt x="8229" y="10820"/>
                    <a:pt x="6429" y="13254"/>
                    <a:pt x="5014" y="15232"/>
                  </a:cubicBezTo>
                  <a:cubicBezTo>
                    <a:pt x="3600" y="17209"/>
                    <a:pt x="2571" y="18730"/>
                    <a:pt x="2700" y="19643"/>
                  </a:cubicBezTo>
                  <a:cubicBezTo>
                    <a:pt x="2829" y="20556"/>
                    <a:pt x="4114" y="20860"/>
                    <a:pt x="7457" y="21012"/>
                  </a:cubicBezTo>
                  <a:cubicBezTo>
                    <a:pt x="10800" y="21164"/>
                    <a:pt x="16200" y="21164"/>
                    <a:pt x="21600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6965950" y="8181822"/>
              <a:ext cx="186084" cy="354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294" fill="norm" stroke="1" extrusionOk="0">
                  <a:moveTo>
                    <a:pt x="18720" y="12292"/>
                  </a:moveTo>
                  <a:cubicBezTo>
                    <a:pt x="18480" y="11656"/>
                    <a:pt x="18240" y="11021"/>
                    <a:pt x="17520" y="10640"/>
                  </a:cubicBezTo>
                  <a:cubicBezTo>
                    <a:pt x="16800" y="10259"/>
                    <a:pt x="15600" y="10132"/>
                    <a:pt x="13080" y="10958"/>
                  </a:cubicBezTo>
                  <a:cubicBezTo>
                    <a:pt x="10560" y="11784"/>
                    <a:pt x="6720" y="13562"/>
                    <a:pt x="4440" y="15151"/>
                  </a:cubicBezTo>
                  <a:cubicBezTo>
                    <a:pt x="2160" y="16739"/>
                    <a:pt x="1440" y="18136"/>
                    <a:pt x="2040" y="19216"/>
                  </a:cubicBezTo>
                  <a:cubicBezTo>
                    <a:pt x="2640" y="20296"/>
                    <a:pt x="4560" y="21059"/>
                    <a:pt x="6960" y="21249"/>
                  </a:cubicBezTo>
                  <a:cubicBezTo>
                    <a:pt x="9360" y="21440"/>
                    <a:pt x="12240" y="21059"/>
                    <a:pt x="14880" y="19216"/>
                  </a:cubicBezTo>
                  <a:cubicBezTo>
                    <a:pt x="17520" y="17374"/>
                    <a:pt x="19920" y="14071"/>
                    <a:pt x="20760" y="11021"/>
                  </a:cubicBezTo>
                  <a:cubicBezTo>
                    <a:pt x="21600" y="7972"/>
                    <a:pt x="20880" y="5176"/>
                    <a:pt x="18600" y="3334"/>
                  </a:cubicBezTo>
                  <a:cubicBezTo>
                    <a:pt x="16320" y="1492"/>
                    <a:pt x="12480" y="602"/>
                    <a:pt x="9360" y="221"/>
                  </a:cubicBezTo>
                  <a:cubicBezTo>
                    <a:pt x="6240" y="-160"/>
                    <a:pt x="3840" y="-33"/>
                    <a:pt x="2400" y="475"/>
                  </a:cubicBezTo>
                  <a:cubicBezTo>
                    <a:pt x="960" y="984"/>
                    <a:pt x="480" y="1873"/>
                    <a:pt x="0" y="2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9258299" y="8215097"/>
              <a:ext cx="1905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4320" y="1701"/>
                    <a:pt x="8640" y="-1622"/>
                    <a:pt x="12240" y="870"/>
                  </a:cubicBezTo>
                  <a:cubicBezTo>
                    <a:pt x="15840" y="3363"/>
                    <a:pt x="18720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9207500" y="8316747"/>
              <a:ext cx="209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143"/>
                    <a:pt x="9600" y="10286"/>
                    <a:pt x="13200" y="13886"/>
                  </a:cubicBezTo>
                  <a:cubicBezTo>
                    <a:pt x="16800" y="17486"/>
                    <a:pt x="192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9683510" y="8094497"/>
              <a:ext cx="255360" cy="325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294" fill="norm" stroke="1" extrusionOk="0">
                  <a:moveTo>
                    <a:pt x="18310" y="3323"/>
                  </a:moveTo>
                  <a:cubicBezTo>
                    <a:pt x="17613" y="2769"/>
                    <a:pt x="16916" y="2215"/>
                    <a:pt x="16132" y="1869"/>
                  </a:cubicBezTo>
                  <a:cubicBezTo>
                    <a:pt x="15348" y="1523"/>
                    <a:pt x="14477" y="1385"/>
                    <a:pt x="12736" y="2215"/>
                  </a:cubicBezTo>
                  <a:cubicBezTo>
                    <a:pt x="10994" y="3046"/>
                    <a:pt x="8381" y="4846"/>
                    <a:pt x="6029" y="7338"/>
                  </a:cubicBezTo>
                  <a:cubicBezTo>
                    <a:pt x="3677" y="9831"/>
                    <a:pt x="1587" y="13015"/>
                    <a:pt x="629" y="15369"/>
                  </a:cubicBezTo>
                  <a:cubicBezTo>
                    <a:pt x="-329" y="17723"/>
                    <a:pt x="-155" y="19246"/>
                    <a:pt x="890" y="20215"/>
                  </a:cubicBezTo>
                  <a:cubicBezTo>
                    <a:pt x="1936" y="21185"/>
                    <a:pt x="3852" y="21600"/>
                    <a:pt x="6813" y="21046"/>
                  </a:cubicBezTo>
                  <a:cubicBezTo>
                    <a:pt x="9774" y="20492"/>
                    <a:pt x="13781" y="18969"/>
                    <a:pt x="16481" y="16615"/>
                  </a:cubicBezTo>
                  <a:cubicBezTo>
                    <a:pt x="19181" y="14262"/>
                    <a:pt x="20574" y="11077"/>
                    <a:pt x="20923" y="8377"/>
                  </a:cubicBezTo>
                  <a:cubicBezTo>
                    <a:pt x="21271" y="5677"/>
                    <a:pt x="20574" y="3462"/>
                    <a:pt x="19790" y="2146"/>
                  </a:cubicBezTo>
                  <a:cubicBezTo>
                    <a:pt x="19006" y="831"/>
                    <a:pt x="18136" y="415"/>
                    <a:pt x="172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